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95" r:id="rId2"/>
  </p:sldMasterIdLst>
  <p:notesMasterIdLst>
    <p:notesMasterId r:id="rId27"/>
  </p:notesMasterIdLst>
  <p:sldIdLst>
    <p:sldId id="1147" r:id="rId3"/>
    <p:sldId id="1149" r:id="rId4"/>
    <p:sldId id="1151" r:id="rId5"/>
    <p:sldId id="1188" r:id="rId6"/>
    <p:sldId id="1154" r:id="rId7"/>
    <p:sldId id="1157" r:id="rId8"/>
    <p:sldId id="1153" r:id="rId9"/>
    <p:sldId id="1195" r:id="rId10"/>
    <p:sldId id="1196" r:id="rId11"/>
    <p:sldId id="1189" r:id="rId12"/>
    <p:sldId id="1191" r:id="rId13"/>
    <p:sldId id="1193" r:id="rId14"/>
    <p:sldId id="1194" r:id="rId15"/>
    <p:sldId id="1205" r:id="rId16"/>
    <p:sldId id="1197" r:id="rId17"/>
    <p:sldId id="1198" r:id="rId18"/>
    <p:sldId id="1199" r:id="rId19"/>
    <p:sldId id="1200" r:id="rId20"/>
    <p:sldId id="1201" r:id="rId21"/>
    <p:sldId id="1202" r:id="rId22"/>
    <p:sldId id="1203" r:id="rId23"/>
    <p:sldId id="1204" r:id="rId24"/>
    <p:sldId id="1184" r:id="rId25"/>
    <p:sldId id="118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1" orient="horz" pos="1344" userDrawn="1">
          <p15:clr>
            <a:srgbClr val="A4A3A4"/>
          </p15:clr>
        </p15:guide>
        <p15:guide id="14" pos="4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63E6"/>
    <a:srgbClr val="DED050"/>
    <a:srgbClr val="FFC20A"/>
    <a:srgbClr val="ECECEC"/>
    <a:srgbClr val="E1E1EB"/>
    <a:srgbClr val="D5D5E3"/>
    <a:srgbClr val="C4C4C4"/>
    <a:srgbClr val="686868"/>
    <a:srgbClr val="7F7F7F"/>
    <a:srgbClr val="BED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92" autoAdjust="0"/>
    <p:restoredTop sz="94150" autoAdjust="0"/>
  </p:normalViewPr>
  <p:slideViewPr>
    <p:cSldViewPr snapToGrid="0">
      <p:cViewPr>
        <p:scale>
          <a:sx n="50" d="100"/>
          <a:sy n="50" d="100"/>
        </p:scale>
        <p:origin x="1276" y="240"/>
      </p:cViewPr>
      <p:guideLst>
        <p:guide orient="horz" pos="1344"/>
        <p:guide pos="4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8" d="100"/>
        <a:sy n="168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Amount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2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Angel</c:v>
                </c:pt>
                <c:pt idx="1">
                  <c:v>Seed</c:v>
                </c:pt>
                <c:pt idx="2">
                  <c:v>Series A</c:v>
                </c:pt>
                <c:pt idx="3">
                  <c:v>Series B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5.61</c:v>
                </c:pt>
                <c:pt idx="1">
                  <c:v>10.199999999999999</c:v>
                </c:pt>
                <c:pt idx="2">
                  <c:v>59.5</c:v>
                </c:pt>
                <c:pt idx="3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94-4DFE-B20F-4CF356237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4"/>
        <c:axId val="1565218832"/>
        <c:axId val="1565217392"/>
      </c:barChart>
      <c:catAx>
        <c:axId val="156521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5217392"/>
        <c:crosses val="autoZero"/>
        <c:auto val="1"/>
        <c:lblAlgn val="ctr"/>
        <c:lblOffset val="100"/>
        <c:noMultiLvlLbl val="0"/>
      </c:catAx>
      <c:valAx>
        <c:axId val="15652173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65218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82BAE-2A71-4279-9D40-ED169FC41069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BE093-5572-41B7-80AE-66B1DC1D4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54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047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608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829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A604C-4DFA-778C-00DB-812D4E7D1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B2A835B-7863-AA92-8BAB-F06338AC4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9057400-5B79-D746-4BB6-4F5C786AF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2C7A7B1-220C-CA31-D50B-BD48140C7F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82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363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4CEB38-DA38-4F43-AFB8-94FE45CA58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459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Conversion to another permissible form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903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CBD6D-8B68-6292-AB92-6A703DE7D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2C03533-E5AE-DAAF-C73F-A5532073B3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33AE949-DDDF-8A6A-64E2-7C4FC5F1CB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Conversion to another permissible form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58A385E-221A-BF65-71BB-AAE19485D6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195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52E63-C78A-D3A1-819C-21CBEF69C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1107EFE-12F2-7A27-494E-1963472510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C9C4655-28FD-A4ED-C7E6-93965CC92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Conversion to another permissible form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30ABD7-D562-65F3-BB41-98D53E1F5D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938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3A25F-13EA-D082-A50A-D9296F79F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67FDBCB-5E37-B338-BBC3-0E321439B6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A0816F7-1FC5-971F-877C-48C1080670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Conversion to another permissible form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53AD798-F186-D83C-DA7E-77E8F942F9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804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00032-0889-FDEC-F18F-6D1899CCB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2186A08-EE68-ED66-CF22-15237BD78C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BA2AADE-D70A-A884-4156-9258344A93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Conversion to another permissible form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EDEE18-3302-3D77-942F-BFA8B3CB67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5078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3F061-7400-40B2-B18B-595E17548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C5A537A-034A-0C66-94E2-4D1179E8F6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93067B0-3521-BAD5-5F7A-92A7B23029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Conversion to another permissible form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E9A963-133E-B033-47F9-737A9AA48E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404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B6351-0BA3-865D-5AE7-773434B25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7B12A92-78B0-0026-5913-B79C828FC8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9802C63-A1EF-A81B-6671-841F316A2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Conversion to another permissible form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9EDE59E-7D1E-CF18-AD86-625472322A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877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23752-0F94-998F-D512-5A824A625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4810592-694E-322A-2777-41E141DC33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2C8E54D-E469-5B8C-0EB6-5905071C0C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Conversion to another permissible form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F15CDFC-FECA-80DE-A809-3093887509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5613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5D3B2-DB73-3813-CC19-BAA7DEE9F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4EA9C5E-DDD3-2E5E-1182-41F0A62B3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AD129CB-A58C-1C39-FEF5-3A02DACD3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Conversion to another permissible form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4080016-67F2-0CF5-49C2-F83E5DF278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2860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CD117-EB88-545B-608A-F230E8B1D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C776187-499A-DB69-8CE7-6BF5FA642A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FC38098-8F3D-0B21-B354-8EDF42CE64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Conversion to another permissible form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A299174-5DA3-F2A3-4719-AB2D1846A0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3428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C9476-C5C3-02F6-DDA8-95FE6F930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D323419-8E2E-2F78-2D7E-3AB1F843A2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F5ADA73-F13D-07A0-403D-7749CA3CC4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Conversion to another permissible form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D4076E-C704-05C2-F095-533D9A718B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5126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343C4-FA10-3FC6-84B6-AFB2A0277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54C0CA7-2AB9-9B91-3610-CF5D9A7AD7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8259E7A-B319-C7D9-CC3A-1918E008A9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Conversion to another permissible form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7A69412-9B87-09AE-6C90-51C3564F6C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3740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0629D-5CF6-12BE-93FF-526D04A67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62339C3-BF3A-990A-884A-CA24ACBC8C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1458F35-7644-8876-8093-A416A22B2B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Conversion to another permissible form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29E02DE-71ED-B735-CBBD-98C145787B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1731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86A38-8488-8F8E-C1ED-39D3C48DD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369591A-325A-61A5-00BF-100CA71362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AB03A9A-2D58-5614-5A65-AC3BE87873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Conversion to another permissible form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466CF5B-CECE-DDAB-0488-E2CC4889C4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497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D8EA3-C8AA-E43F-8101-382B90300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294B6E1-AD4D-62FD-6ED7-586215BD67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FDD3981-4E1C-62FC-5A8E-AECAB8AA15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Conversion to another permissible form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DBEA0F0-F633-ADDC-A915-CCD41FCD6D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2463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98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696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9D9EE2-56F9-B34B-8873-05E9A41872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7651" y="3930732"/>
            <a:ext cx="6634349" cy="29272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01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9D9EE2-56F9-B34B-8873-05E9A41872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083623"/>
            <a:ext cx="6096000" cy="27618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591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9D9EE2-56F9-B34B-8873-05E9A41872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78904" y="1064712"/>
            <a:ext cx="3206663" cy="47285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25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9D9EE2-56F9-B34B-8873-05E9A41872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64712"/>
            <a:ext cx="11081084" cy="47285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47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9D9EE2-56F9-B34B-8873-05E9A41872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33732" y="1064712"/>
            <a:ext cx="4758267" cy="5793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72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9D9EE2-56F9-B34B-8873-05E9A41872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80266" y="0"/>
            <a:ext cx="6231468" cy="30649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35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9D9EE2-56F9-B34B-8873-05E9A41872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28700"/>
            <a:ext cx="5698671" cy="58293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749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9D9EE2-56F9-B34B-8873-05E9A41872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64186" y="0"/>
            <a:ext cx="3725334" cy="398417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185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2158344-CC3A-8048-B75C-5909D55FAFD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8072" y="1061358"/>
            <a:ext cx="5927272" cy="4735284"/>
          </a:xfrm>
          <a:custGeom>
            <a:avLst/>
            <a:gdLst>
              <a:gd name="connsiteX0" fmla="*/ 5159830 w 5927272"/>
              <a:gd name="connsiteY0" fmla="*/ 0 h 4735284"/>
              <a:gd name="connsiteX1" fmla="*/ 5927272 w 5927272"/>
              <a:gd name="connsiteY1" fmla="*/ 0 h 4735284"/>
              <a:gd name="connsiteX2" fmla="*/ 5927272 w 5927272"/>
              <a:gd name="connsiteY2" fmla="*/ 4735284 h 4735284"/>
              <a:gd name="connsiteX3" fmla="*/ 5159830 w 5927272"/>
              <a:gd name="connsiteY3" fmla="*/ 4735284 h 4735284"/>
              <a:gd name="connsiteX4" fmla="*/ 4261758 w 5927272"/>
              <a:gd name="connsiteY4" fmla="*/ 0 h 4735284"/>
              <a:gd name="connsiteX5" fmla="*/ 5029200 w 5927272"/>
              <a:gd name="connsiteY5" fmla="*/ 0 h 4735284"/>
              <a:gd name="connsiteX6" fmla="*/ 5029200 w 5927272"/>
              <a:gd name="connsiteY6" fmla="*/ 4735284 h 4735284"/>
              <a:gd name="connsiteX7" fmla="*/ 4261758 w 5927272"/>
              <a:gd name="connsiteY7" fmla="*/ 4735284 h 4735284"/>
              <a:gd name="connsiteX8" fmla="*/ 0 w 5927272"/>
              <a:gd name="connsiteY8" fmla="*/ 0 h 4735284"/>
              <a:gd name="connsiteX9" fmla="*/ 4131128 w 5927272"/>
              <a:gd name="connsiteY9" fmla="*/ 0 h 4735284"/>
              <a:gd name="connsiteX10" fmla="*/ 4131128 w 5927272"/>
              <a:gd name="connsiteY10" fmla="*/ 4735284 h 4735284"/>
              <a:gd name="connsiteX11" fmla="*/ 0 w 5927272"/>
              <a:gd name="connsiteY11" fmla="*/ 4735284 h 4735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927272" h="4735284">
                <a:moveTo>
                  <a:pt x="5159830" y="0"/>
                </a:moveTo>
                <a:lnTo>
                  <a:pt x="5927272" y="0"/>
                </a:lnTo>
                <a:lnTo>
                  <a:pt x="5927272" y="4735284"/>
                </a:lnTo>
                <a:lnTo>
                  <a:pt x="5159830" y="4735284"/>
                </a:lnTo>
                <a:close/>
                <a:moveTo>
                  <a:pt x="4261758" y="0"/>
                </a:moveTo>
                <a:lnTo>
                  <a:pt x="5029200" y="0"/>
                </a:lnTo>
                <a:lnTo>
                  <a:pt x="5029200" y="4735284"/>
                </a:lnTo>
                <a:lnTo>
                  <a:pt x="4261758" y="4735284"/>
                </a:lnTo>
                <a:close/>
                <a:moveTo>
                  <a:pt x="0" y="0"/>
                </a:moveTo>
                <a:lnTo>
                  <a:pt x="4131128" y="0"/>
                </a:lnTo>
                <a:lnTo>
                  <a:pt x="4131128" y="4735284"/>
                </a:lnTo>
                <a:lnTo>
                  <a:pt x="0" y="473528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83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D09EB56-DB23-4F40-B95B-9D839B9D25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63836" y="1039092"/>
            <a:ext cx="6012873" cy="4779816"/>
          </a:xfrm>
          <a:custGeom>
            <a:avLst/>
            <a:gdLst>
              <a:gd name="connsiteX0" fmla="*/ 0 w 6012873"/>
              <a:gd name="connsiteY0" fmla="*/ 2389908 h 4779816"/>
              <a:gd name="connsiteX1" fmla="*/ 1094511 w 6012873"/>
              <a:gd name="connsiteY1" fmla="*/ 2389908 h 4779816"/>
              <a:gd name="connsiteX2" fmla="*/ 1094511 w 6012873"/>
              <a:gd name="connsiteY2" fmla="*/ 4779816 h 4779816"/>
              <a:gd name="connsiteX3" fmla="*/ 0 w 6012873"/>
              <a:gd name="connsiteY3" fmla="*/ 4779816 h 4779816"/>
              <a:gd name="connsiteX4" fmla="*/ 1281546 w 6012873"/>
              <a:gd name="connsiteY4" fmla="*/ 0 h 4779816"/>
              <a:gd name="connsiteX5" fmla="*/ 4731327 w 6012873"/>
              <a:gd name="connsiteY5" fmla="*/ 0 h 4779816"/>
              <a:gd name="connsiteX6" fmla="*/ 4731327 w 6012873"/>
              <a:gd name="connsiteY6" fmla="*/ 4779816 h 4779816"/>
              <a:gd name="connsiteX7" fmla="*/ 1281546 w 6012873"/>
              <a:gd name="connsiteY7" fmla="*/ 4779816 h 4779816"/>
              <a:gd name="connsiteX8" fmla="*/ 4918362 w 6012873"/>
              <a:gd name="connsiteY8" fmla="*/ 0 h 4779816"/>
              <a:gd name="connsiteX9" fmla="*/ 6012873 w 6012873"/>
              <a:gd name="connsiteY9" fmla="*/ 0 h 4779816"/>
              <a:gd name="connsiteX10" fmla="*/ 6012873 w 6012873"/>
              <a:gd name="connsiteY10" fmla="*/ 2389908 h 4779816"/>
              <a:gd name="connsiteX11" fmla="*/ 4918362 w 6012873"/>
              <a:gd name="connsiteY11" fmla="*/ 2389908 h 477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12873" h="4779816">
                <a:moveTo>
                  <a:pt x="0" y="2389908"/>
                </a:moveTo>
                <a:lnTo>
                  <a:pt x="1094511" y="2389908"/>
                </a:lnTo>
                <a:lnTo>
                  <a:pt x="1094511" y="4779816"/>
                </a:lnTo>
                <a:lnTo>
                  <a:pt x="0" y="4779816"/>
                </a:lnTo>
                <a:close/>
                <a:moveTo>
                  <a:pt x="1281546" y="0"/>
                </a:moveTo>
                <a:lnTo>
                  <a:pt x="4731327" y="0"/>
                </a:lnTo>
                <a:lnTo>
                  <a:pt x="4731327" y="4779816"/>
                </a:lnTo>
                <a:lnTo>
                  <a:pt x="1281546" y="4779816"/>
                </a:lnTo>
                <a:close/>
                <a:moveTo>
                  <a:pt x="4918362" y="0"/>
                </a:moveTo>
                <a:lnTo>
                  <a:pt x="6012873" y="0"/>
                </a:lnTo>
                <a:lnTo>
                  <a:pt x="6012873" y="2389908"/>
                </a:lnTo>
                <a:lnTo>
                  <a:pt x="4918362" y="238990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931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9D9EE2-56F9-B34B-8873-05E9A41872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2133" y="1032933"/>
            <a:ext cx="10227734" cy="479213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261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3BFED14-C557-7446-846E-9EE4ED478D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91955" y="0"/>
            <a:ext cx="3191434" cy="6858000"/>
          </a:xfrm>
          <a:custGeom>
            <a:avLst/>
            <a:gdLst>
              <a:gd name="connsiteX0" fmla="*/ 806823 w 3675529"/>
              <a:gd name="connsiteY0" fmla="*/ 0 h 6858000"/>
              <a:gd name="connsiteX1" fmla="*/ 3675529 w 3675529"/>
              <a:gd name="connsiteY1" fmla="*/ 0 h 6858000"/>
              <a:gd name="connsiteX2" fmla="*/ 3675529 w 3675529"/>
              <a:gd name="connsiteY2" fmla="*/ 5728446 h 6858000"/>
              <a:gd name="connsiteX3" fmla="*/ 2868706 w 3675529"/>
              <a:gd name="connsiteY3" fmla="*/ 5728446 h 6858000"/>
              <a:gd name="connsiteX4" fmla="*/ 2868706 w 3675529"/>
              <a:gd name="connsiteY4" fmla="*/ 6858000 h 6858000"/>
              <a:gd name="connsiteX5" fmla="*/ 0 w 3675529"/>
              <a:gd name="connsiteY5" fmla="*/ 6858000 h 6858000"/>
              <a:gd name="connsiteX6" fmla="*/ 0 w 3675529"/>
              <a:gd name="connsiteY6" fmla="*/ 1129554 h 6858000"/>
              <a:gd name="connsiteX7" fmla="*/ 806823 w 3675529"/>
              <a:gd name="connsiteY7" fmla="*/ 11295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5529" h="6858000">
                <a:moveTo>
                  <a:pt x="806823" y="0"/>
                </a:moveTo>
                <a:lnTo>
                  <a:pt x="3675529" y="0"/>
                </a:lnTo>
                <a:lnTo>
                  <a:pt x="3675529" y="5728446"/>
                </a:lnTo>
                <a:lnTo>
                  <a:pt x="2868706" y="5728446"/>
                </a:lnTo>
                <a:lnTo>
                  <a:pt x="2868706" y="6858000"/>
                </a:lnTo>
                <a:lnTo>
                  <a:pt x="0" y="6858000"/>
                </a:lnTo>
                <a:lnTo>
                  <a:pt x="0" y="1129554"/>
                </a:lnTo>
                <a:lnTo>
                  <a:pt x="806823" y="112955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90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9D9EE2-56F9-B34B-8873-05E9A41872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467731"/>
            <a:ext cx="3177153" cy="19225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67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9D9EE2-56F9-B34B-8873-05E9A41872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65913" y="1032933"/>
            <a:ext cx="6343953" cy="19225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4835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56DC64A9-C929-5549-85FC-16023C40CA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82135" y="1032933"/>
            <a:ext cx="3475566" cy="19225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C65E9C86-4424-2240-B4F2-38AE6B951B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45178" y="1032933"/>
            <a:ext cx="3475566" cy="19225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31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9D9EE2-56F9-B34B-8873-05E9A41872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64712"/>
            <a:ext cx="3135086" cy="47285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130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8487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9D9EE2-56F9-B34B-8873-05E9A41872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3755570"/>
            <a:ext cx="10940143" cy="203771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366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9D9EE2-56F9-B34B-8873-05E9A41872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38399" y="1058779"/>
            <a:ext cx="2919664" cy="352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2E2E1F9C-BB91-654A-85CA-1F13FC591F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59117" y="2775284"/>
            <a:ext cx="2454441" cy="318435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4F40A373-519E-8641-AE4E-295BF07DE33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14612" y="2775284"/>
            <a:ext cx="2454441" cy="318435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050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4F40A373-519E-8641-AE4E-295BF07DE33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2474" y="1089212"/>
            <a:ext cx="2626658" cy="46795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05ECA5D4-EEF4-CF49-8AFB-6E7EAC6BE1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82671" y="1089212"/>
            <a:ext cx="2626658" cy="46795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3624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4F40A373-519E-8641-AE4E-295BF07DE33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2133" y="3052482"/>
            <a:ext cx="2979938" cy="27163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0115D7E4-3220-B846-87BD-659D02AF7F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72552" y="1089212"/>
            <a:ext cx="2743201" cy="196327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9F97D3DF-4438-B746-8846-46E003B235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92072" y="3052482"/>
            <a:ext cx="2057400" cy="196327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4728EAA-4A55-FF45-BE89-2407257291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49472" y="3052481"/>
            <a:ext cx="2057400" cy="29314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13A46BB2-8601-E647-8FE6-ABC7C664036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15754" y="1452282"/>
            <a:ext cx="2160496" cy="160019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121CDAB-7C4A-E145-B4A1-917CAC7FBA0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176249" y="874059"/>
            <a:ext cx="2160496" cy="217841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872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52BC4178-1192-D94E-AB7E-E65773A9AC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7685" y="2057400"/>
            <a:ext cx="4822185" cy="37113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647F8D7-CC17-9D48-8518-6F03A34B23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93577" y="1089212"/>
            <a:ext cx="2182905" cy="209774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37EDF87D-2B2A-074A-8050-B6F843ABB2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41504" y="1089212"/>
            <a:ext cx="2182905" cy="209774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1556F4EA-66B4-1B4F-88C2-DBD0F6E074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89431" y="1089212"/>
            <a:ext cx="2182905" cy="209774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538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52BC4178-1192-D94E-AB7E-E65773A9AC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74060" y="1035424"/>
            <a:ext cx="3859305" cy="47871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309676D5-254A-4648-AB96-5530960FCC6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73072" y="1748118"/>
            <a:ext cx="3859304" cy="336176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4265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52BC4178-1192-D94E-AB7E-E65773A9AC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74060" y="1223682"/>
            <a:ext cx="4061011" cy="221876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772C062C-07C1-AF44-8DBC-A9B57C840E2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74024" y="1223682"/>
            <a:ext cx="4061011" cy="221876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D98FEF09-DD71-234D-8525-EE60A46BBCE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273989" y="1223682"/>
            <a:ext cx="2043952" cy="221876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900E18C0-F99F-754D-9B25-008E54A5127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216153" y="3590363"/>
            <a:ext cx="3101788" cy="221876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8BE71D2-4F11-DB45-8307-B5BD1601E35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572000" y="3590363"/>
            <a:ext cx="3509682" cy="221876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6569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D98FEF09-DD71-234D-8525-EE60A46BBCE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27494" y="927846"/>
            <a:ext cx="7364506" cy="59301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5264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D98FEF09-DD71-234D-8525-EE60A46BBCE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33337" y="1280957"/>
            <a:ext cx="3081867" cy="434339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537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D98FEF09-DD71-234D-8525-EE60A46BBCE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 rot="20700000">
            <a:off x="6079959" y="2027716"/>
            <a:ext cx="6497052" cy="40586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992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D98FEF09-DD71-234D-8525-EE60A46BBCE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89354" y="0"/>
            <a:ext cx="8013292" cy="203527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943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0" y="432000"/>
            <a:ext cx="11111046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0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11" name="Picture 1"/>
          <p:cNvSpPr>
            <a:spLocks noGrp="1"/>
          </p:cNvSpPr>
          <p:nvPr>
            <p:ph type="pic" sz="quarter" idx="15"/>
          </p:nvPr>
        </p:nvSpPr>
        <p:spPr bwMode="gray">
          <a:xfrm>
            <a:off x="540070" y="1512000"/>
            <a:ext cx="3420445" cy="19296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1"/>
          <p:cNvSpPr>
            <a:spLocks noGrp="1"/>
          </p:cNvSpPr>
          <p:nvPr>
            <p:ph sz="half" idx="1"/>
          </p:nvPr>
        </p:nvSpPr>
        <p:spPr>
          <a:xfrm>
            <a:off x="540070" y="3880800"/>
            <a:ext cx="3420445" cy="19296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2"/>
          <p:cNvSpPr>
            <a:spLocks noGrp="1"/>
          </p:cNvSpPr>
          <p:nvPr>
            <p:ph type="pic" sz="quarter" idx="16"/>
          </p:nvPr>
        </p:nvSpPr>
        <p:spPr bwMode="gray">
          <a:xfrm>
            <a:off x="4385371" y="1512000"/>
            <a:ext cx="3420445" cy="19296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7" name="Content 2"/>
          <p:cNvSpPr>
            <a:spLocks noGrp="1"/>
          </p:cNvSpPr>
          <p:nvPr>
            <p:ph sz="half" idx="14"/>
          </p:nvPr>
        </p:nvSpPr>
        <p:spPr>
          <a:xfrm>
            <a:off x="4385371" y="3880800"/>
            <a:ext cx="3420445" cy="19296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Picture 3"/>
          <p:cNvSpPr>
            <a:spLocks noGrp="1"/>
          </p:cNvSpPr>
          <p:nvPr>
            <p:ph type="pic" sz="quarter" idx="17"/>
          </p:nvPr>
        </p:nvSpPr>
        <p:spPr bwMode="gray">
          <a:xfrm>
            <a:off x="8230671" y="1512000"/>
            <a:ext cx="3420445" cy="19296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Content 3"/>
          <p:cNvSpPr>
            <a:spLocks noGrp="1"/>
          </p:cNvSpPr>
          <p:nvPr>
            <p:ph sz="half" idx="2"/>
          </p:nvPr>
        </p:nvSpPr>
        <p:spPr>
          <a:xfrm>
            <a:off x="8230671" y="3880800"/>
            <a:ext cx="3420445" cy="19296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"/>
          <p:cNvSpPr>
            <a:spLocks noGrp="1"/>
          </p:cNvSpPr>
          <p:nvPr>
            <p:ph type="dt" sz="half" idx="10"/>
          </p:nvPr>
        </p:nvSpPr>
        <p:spPr>
          <a:xfrm>
            <a:off x="10210929" y="6084000"/>
            <a:ext cx="1440187" cy="360000"/>
          </a:xfrm>
          <a:prstGeom prst="rect">
            <a:avLst/>
          </a:prstGeom>
        </p:spPr>
        <p:txBody>
          <a:bodyPr/>
          <a:lstStyle/>
          <a:p>
            <a:fld id="{27FC3DAB-407D-4279-8EB6-232635B61438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6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3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8F5E9D5-910A-5DCC-486B-1306E762CF00}"/>
              </a:ext>
            </a:extLst>
          </p:cNvPr>
          <p:cNvSpPr txBox="1"/>
          <p:nvPr userDrawn="1"/>
        </p:nvSpPr>
        <p:spPr>
          <a:xfrm>
            <a:off x="9902989" y="6468749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>
                <a:latin typeface="Century Gothic" panose="020B0502020202020204" pitchFamily="34" charset="0"/>
              </a:rPr>
              <a:t>Kartikeyan Khator, FCA</a:t>
            </a:r>
          </a:p>
        </p:txBody>
      </p:sp>
    </p:spTree>
    <p:extLst>
      <p:ext uri="{BB962C8B-B14F-4D97-AF65-F5344CB8AC3E}">
        <p14:creationId xmlns:p14="http://schemas.microsoft.com/office/powerpoint/2010/main" val="4268491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"/>
          <p:cNvSpPr>
            <a:spLocks noGrp="1"/>
          </p:cNvSpPr>
          <p:nvPr>
            <p:ph type="pic" sz="quarter" idx="14"/>
          </p:nvPr>
        </p:nvSpPr>
        <p:spPr bwMode="gray">
          <a:xfrm>
            <a:off x="4386184" y="0"/>
            <a:ext cx="7805816" cy="6858000"/>
          </a:xfrm>
          <a:solidFill>
            <a:schemeClr val="bg1">
              <a:lumMod val="85000"/>
            </a:schemeClr>
          </a:solidFill>
        </p:spPr>
        <p:txBody>
          <a:bodyPr lIns="144000" tIns="144000" rIns="144000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0" y="432000"/>
            <a:ext cx="11111046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0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Content"/>
          <p:cNvSpPr>
            <a:spLocks noGrp="1"/>
          </p:cNvSpPr>
          <p:nvPr>
            <p:ph sz="half" idx="1"/>
          </p:nvPr>
        </p:nvSpPr>
        <p:spPr>
          <a:xfrm>
            <a:off x="540070" y="1512000"/>
            <a:ext cx="3420445" cy="42984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"/>
          <p:cNvSpPr>
            <a:spLocks noGrp="1"/>
          </p:cNvSpPr>
          <p:nvPr>
            <p:ph type="dt" sz="half" idx="10"/>
          </p:nvPr>
        </p:nvSpPr>
        <p:spPr>
          <a:xfrm>
            <a:off x="10210929" y="6084000"/>
            <a:ext cx="1440187" cy="360000"/>
          </a:xfrm>
          <a:prstGeom prst="rect">
            <a:avLst/>
          </a:prstGeom>
        </p:spPr>
        <p:txBody>
          <a:bodyPr/>
          <a:lstStyle/>
          <a:p>
            <a:fld id="{27FC3DAB-407D-4279-8EB6-232635B61438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6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31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0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Date"/>
          <p:cNvSpPr>
            <a:spLocks noGrp="1"/>
          </p:cNvSpPr>
          <p:nvPr>
            <p:ph type="dt" sz="half" idx="10"/>
          </p:nvPr>
        </p:nvSpPr>
        <p:spPr>
          <a:xfrm>
            <a:off x="10210929" y="6084000"/>
            <a:ext cx="1440187" cy="360000"/>
          </a:xfrm>
          <a:prstGeom prst="rect">
            <a:avLst/>
          </a:prstGeom>
        </p:spPr>
        <p:txBody>
          <a:bodyPr/>
          <a:lstStyle/>
          <a:p>
            <a:fld id="{27FC3DAB-407D-4279-8EB6-232635B61438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4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8F05FF1-70EA-41BA-B0D3-45ECBDF0B5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81475" y="2514600"/>
            <a:ext cx="1914525" cy="19145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DB014B1-C957-465F-B376-90238F714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7835A46-D760-45F2-94D0-3543F4E80E4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91300" y="2514600"/>
            <a:ext cx="1079500" cy="19145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73C03652-8A28-4A70-BADA-83A3FD297DF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29575" y="2660650"/>
            <a:ext cx="1914525" cy="19145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17DBD8BC-573A-45C4-B728-87EB93FB377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439400" y="2660650"/>
            <a:ext cx="1079500" cy="19145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63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6320" y="1483952"/>
            <a:ext cx="11134798" cy="4319248"/>
          </a:xfrm>
          <a:noFill/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516320" y="410830"/>
            <a:ext cx="11134798" cy="107312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0" y="942478"/>
            <a:ext cx="11134586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5519178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516320" y="410830"/>
            <a:ext cx="11134798" cy="107312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6320" y="1483952"/>
            <a:ext cx="7287097" cy="4319248"/>
          </a:xfrm>
          <a:noFill/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0" y="942478"/>
            <a:ext cx="11134586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283142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0" y="942478"/>
            <a:ext cx="11134586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957125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4066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0" y="432000"/>
            <a:ext cx="11111046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0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>
          <a:xfrm>
            <a:off x="10210929" y="6084000"/>
            <a:ext cx="1440187" cy="360000"/>
          </a:xfrm>
          <a:prstGeom prst="rect">
            <a:avLst/>
          </a:prstGeom>
        </p:spPr>
        <p:txBody>
          <a:bodyPr/>
          <a:lstStyle/>
          <a:p>
            <a:fld id="{27FC3DAB-407D-4279-8EB6-232635B61438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31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"/>
          <p:cNvSpPr>
            <a:spLocks noGrp="1"/>
          </p:cNvSpPr>
          <p:nvPr>
            <p:ph type="pic" sz="quarter" idx="14"/>
          </p:nvPr>
        </p:nvSpPr>
        <p:spPr bwMode="gray">
          <a:xfrm>
            <a:off x="1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>
          <a:xfrm>
            <a:off x="10210929" y="6084000"/>
            <a:ext cx="1440187" cy="360000"/>
          </a:xfrm>
          <a:prstGeom prst="rect">
            <a:avLst/>
          </a:prstGeom>
        </p:spPr>
        <p:txBody>
          <a:bodyPr/>
          <a:lstStyle/>
          <a:p>
            <a:fld id="{27FC3DAB-407D-4279-8EB6-232635B61438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54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0" y="432000"/>
            <a:ext cx="11111046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0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540070" y="1512000"/>
            <a:ext cx="11111046" cy="1926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"/>
          <p:cNvSpPr>
            <a:spLocks noGrp="1"/>
          </p:cNvSpPr>
          <p:nvPr>
            <p:ph type="pic" sz="quarter" idx="14"/>
          </p:nvPr>
        </p:nvSpPr>
        <p:spPr bwMode="gray">
          <a:xfrm>
            <a:off x="1" y="3438000"/>
            <a:ext cx="12192000" cy="34200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>
          <a:xfrm>
            <a:off x="10210929" y="6084000"/>
            <a:ext cx="1440187" cy="360000"/>
          </a:xfrm>
          <a:prstGeom prst="rect">
            <a:avLst/>
          </a:prstGeom>
        </p:spPr>
        <p:txBody>
          <a:bodyPr/>
          <a:lstStyle/>
          <a:p>
            <a:fld id="{27FC3DAB-407D-4279-8EB6-232635B61438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97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0" y="432000"/>
            <a:ext cx="11111046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0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11" name="Picture 1"/>
          <p:cNvSpPr>
            <a:spLocks noGrp="1"/>
          </p:cNvSpPr>
          <p:nvPr>
            <p:ph type="pic" sz="quarter" idx="15"/>
          </p:nvPr>
        </p:nvSpPr>
        <p:spPr bwMode="gray">
          <a:xfrm>
            <a:off x="540070" y="1512000"/>
            <a:ext cx="3420445" cy="19296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1"/>
          <p:cNvSpPr>
            <a:spLocks noGrp="1"/>
          </p:cNvSpPr>
          <p:nvPr>
            <p:ph sz="half" idx="1"/>
          </p:nvPr>
        </p:nvSpPr>
        <p:spPr>
          <a:xfrm>
            <a:off x="540070" y="3880800"/>
            <a:ext cx="3420445" cy="19296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2"/>
          <p:cNvSpPr>
            <a:spLocks noGrp="1"/>
          </p:cNvSpPr>
          <p:nvPr>
            <p:ph type="pic" sz="quarter" idx="16"/>
          </p:nvPr>
        </p:nvSpPr>
        <p:spPr bwMode="gray">
          <a:xfrm>
            <a:off x="4385371" y="1512000"/>
            <a:ext cx="3420445" cy="19296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7" name="Content 2"/>
          <p:cNvSpPr>
            <a:spLocks noGrp="1"/>
          </p:cNvSpPr>
          <p:nvPr>
            <p:ph sz="half" idx="14"/>
          </p:nvPr>
        </p:nvSpPr>
        <p:spPr>
          <a:xfrm>
            <a:off x="4385371" y="3880800"/>
            <a:ext cx="3420445" cy="19296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Picture 3"/>
          <p:cNvSpPr>
            <a:spLocks noGrp="1"/>
          </p:cNvSpPr>
          <p:nvPr>
            <p:ph type="pic" sz="quarter" idx="17"/>
          </p:nvPr>
        </p:nvSpPr>
        <p:spPr bwMode="gray">
          <a:xfrm>
            <a:off x="8230671" y="1512000"/>
            <a:ext cx="3420445" cy="19296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Content 3"/>
          <p:cNvSpPr>
            <a:spLocks noGrp="1"/>
          </p:cNvSpPr>
          <p:nvPr>
            <p:ph sz="half" idx="2"/>
          </p:nvPr>
        </p:nvSpPr>
        <p:spPr>
          <a:xfrm>
            <a:off x="8230671" y="3880800"/>
            <a:ext cx="3420445" cy="19296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"/>
          <p:cNvSpPr>
            <a:spLocks noGrp="1"/>
          </p:cNvSpPr>
          <p:nvPr>
            <p:ph type="dt" sz="half" idx="10"/>
          </p:nvPr>
        </p:nvSpPr>
        <p:spPr>
          <a:xfrm>
            <a:off x="10210929" y="6084000"/>
            <a:ext cx="1440187" cy="360000"/>
          </a:xfrm>
          <a:prstGeom prst="rect">
            <a:avLst/>
          </a:prstGeom>
        </p:spPr>
        <p:txBody>
          <a:bodyPr/>
          <a:lstStyle/>
          <a:p>
            <a:fld id="{27FC3DAB-407D-4279-8EB6-232635B61438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6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14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0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Date"/>
          <p:cNvSpPr>
            <a:spLocks noGrp="1"/>
          </p:cNvSpPr>
          <p:nvPr>
            <p:ph type="dt" sz="half" idx="10"/>
          </p:nvPr>
        </p:nvSpPr>
        <p:spPr>
          <a:xfrm>
            <a:off x="10210929" y="6084000"/>
            <a:ext cx="1440187" cy="360000"/>
          </a:xfrm>
          <a:prstGeom prst="rect">
            <a:avLst/>
          </a:prstGeom>
        </p:spPr>
        <p:txBody>
          <a:bodyPr/>
          <a:lstStyle/>
          <a:p>
            <a:fld id="{27FC3DAB-407D-4279-8EB6-232635B61438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4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8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0" y="432000"/>
            <a:ext cx="5346696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0" y="972000"/>
            <a:ext cx="534669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Content"/>
          <p:cNvSpPr>
            <a:spLocks noGrp="1"/>
          </p:cNvSpPr>
          <p:nvPr>
            <p:ph sz="half" idx="1"/>
          </p:nvPr>
        </p:nvSpPr>
        <p:spPr>
          <a:xfrm>
            <a:off x="540070" y="1512000"/>
            <a:ext cx="5346696" cy="42984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"/>
          <p:cNvSpPr>
            <a:spLocks noGrp="1"/>
          </p:cNvSpPr>
          <p:nvPr>
            <p:ph type="pic" sz="quarter" idx="14"/>
          </p:nvPr>
        </p:nvSpPr>
        <p:spPr bwMode="gray">
          <a:xfrm>
            <a:off x="6305234" y="0"/>
            <a:ext cx="5886766" cy="68580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"/>
          <p:cNvSpPr>
            <a:spLocks noGrp="1"/>
          </p:cNvSpPr>
          <p:nvPr>
            <p:ph type="dt" sz="half" idx="10"/>
          </p:nvPr>
        </p:nvSpPr>
        <p:spPr>
          <a:xfrm>
            <a:off x="10210929" y="6084000"/>
            <a:ext cx="1440187" cy="360000"/>
          </a:xfrm>
          <a:prstGeom prst="rect">
            <a:avLst/>
          </a:prstGeom>
        </p:spPr>
        <p:txBody>
          <a:bodyPr/>
          <a:lstStyle/>
          <a:p>
            <a:fld id="{27FC3DAB-407D-4279-8EB6-232635B61438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6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75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0" y="432000"/>
            <a:ext cx="11111046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0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11" name="Picture 1"/>
          <p:cNvSpPr>
            <a:spLocks noGrp="1"/>
          </p:cNvSpPr>
          <p:nvPr>
            <p:ph type="pic" sz="quarter" idx="15"/>
          </p:nvPr>
        </p:nvSpPr>
        <p:spPr bwMode="gray">
          <a:xfrm>
            <a:off x="540070" y="1512000"/>
            <a:ext cx="2664347" cy="20700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5" name="Content 1"/>
          <p:cNvSpPr>
            <a:spLocks noGrp="1"/>
          </p:cNvSpPr>
          <p:nvPr>
            <p:ph sz="half" idx="19"/>
          </p:nvPr>
        </p:nvSpPr>
        <p:spPr>
          <a:xfrm>
            <a:off x="540070" y="3740400"/>
            <a:ext cx="2664347" cy="2070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1" name="Picture 2"/>
          <p:cNvSpPr>
            <a:spLocks noGrp="1"/>
          </p:cNvSpPr>
          <p:nvPr>
            <p:ph type="pic" sz="quarter" idx="20"/>
          </p:nvPr>
        </p:nvSpPr>
        <p:spPr bwMode="gray">
          <a:xfrm>
            <a:off x="3355637" y="1512000"/>
            <a:ext cx="2664347" cy="20700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2" name="Content 2"/>
          <p:cNvSpPr>
            <a:spLocks noGrp="1"/>
          </p:cNvSpPr>
          <p:nvPr>
            <p:ph sz="half" idx="21"/>
          </p:nvPr>
        </p:nvSpPr>
        <p:spPr>
          <a:xfrm>
            <a:off x="3355637" y="3740400"/>
            <a:ext cx="2664347" cy="2070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8" name="Picture 3"/>
          <p:cNvSpPr>
            <a:spLocks noGrp="1"/>
          </p:cNvSpPr>
          <p:nvPr>
            <p:ph type="pic" sz="quarter" idx="22"/>
          </p:nvPr>
        </p:nvSpPr>
        <p:spPr bwMode="gray">
          <a:xfrm>
            <a:off x="6171203" y="1512000"/>
            <a:ext cx="2664347" cy="20700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9" name="Content 3"/>
          <p:cNvSpPr>
            <a:spLocks noGrp="1"/>
          </p:cNvSpPr>
          <p:nvPr>
            <p:ph sz="half" idx="23"/>
          </p:nvPr>
        </p:nvSpPr>
        <p:spPr>
          <a:xfrm>
            <a:off x="6171203" y="3740400"/>
            <a:ext cx="2664347" cy="2070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0" name="Picture 4"/>
          <p:cNvSpPr>
            <a:spLocks noGrp="1"/>
          </p:cNvSpPr>
          <p:nvPr>
            <p:ph type="pic" sz="quarter" idx="24"/>
          </p:nvPr>
        </p:nvSpPr>
        <p:spPr bwMode="gray">
          <a:xfrm>
            <a:off x="8986770" y="1512000"/>
            <a:ext cx="2664347" cy="20700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61" name="Content 4"/>
          <p:cNvSpPr>
            <a:spLocks noGrp="1"/>
          </p:cNvSpPr>
          <p:nvPr>
            <p:ph sz="half" idx="25"/>
          </p:nvPr>
        </p:nvSpPr>
        <p:spPr>
          <a:xfrm>
            <a:off x="8986770" y="3740400"/>
            <a:ext cx="2664347" cy="2070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"/>
          <p:cNvSpPr>
            <a:spLocks noGrp="1"/>
          </p:cNvSpPr>
          <p:nvPr>
            <p:ph type="dt" sz="half" idx="10"/>
          </p:nvPr>
        </p:nvSpPr>
        <p:spPr>
          <a:xfrm>
            <a:off x="10210929" y="6084000"/>
            <a:ext cx="1440187" cy="360000"/>
          </a:xfrm>
          <a:prstGeom prst="rect">
            <a:avLst/>
          </a:prstGeom>
        </p:spPr>
        <p:txBody>
          <a:bodyPr/>
          <a:lstStyle/>
          <a:p>
            <a:fld id="{27FC3DAB-407D-4279-8EB6-232635B61438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6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28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0" y="432000"/>
            <a:ext cx="11111046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0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0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idx="1"/>
          </p:nvPr>
        </p:nvSpPr>
        <p:spPr bwMode="gray">
          <a:xfrm>
            <a:off x="540070" y="1512000"/>
            <a:ext cx="5346696" cy="360000"/>
          </a:xfrm>
          <a:solidFill>
            <a:schemeClr val="bg1">
              <a:lumMod val="65000"/>
            </a:schemeClr>
          </a:solidFill>
        </p:spPr>
        <p:txBody>
          <a:bodyPr lIns="252000" rIns="144000"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1"/>
          <p:cNvSpPr>
            <a:spLocks noGrp="1"/>
          </p:cNvSpPr>
          <p:nvPr>
            <p:ph sz="half" idx="2"/>
          </p:nvPr>
        </p:nvSpPr>
        <p:spPr bwMode="gray">
          <a:xfrm>
            <a:off x="540070" y="1872000"/>
            <a:ext cx="5346696" cy="1569600"/>
          </a:xfrm>
          <a:solidFill>
            <a:schemeClr val="bg1">
              <a:lumMod val="95000"/>
            </a:schemeClr>
          </a:solidFill>
        </p:spPr>
        <p:txBody>
          <a:bodyPr lIns="252000" tIns="252000" rIns="252000" bIns="252000"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5" name="Text 2"/>
          <p:cNvSpPr>
            <a:spLocks noGrp="1"/>
          </p:cNvSpPr>
          <p:nvPr>
            <p:ph type="body" sz="quarter" idx="3"/>
          </p:nvPr>
        </p:nvSpPr>
        <p:spPr bwMode="gray">
          <a:xfrm>
            <a:off x="6304421" y="1512000"/>
            <a:ext cx="5346696" cy="360000"/>
          </a:xfrm>
          <a:solidFill>
            <a:schemeClr val="bg1">
              <a:lumMod val="65000"/>
            </a:schemeClr>
          </a:solidFill>
        </p:spPr>
        <p:txBody>
          <a:bodyPr lIns="252000" rIns="144000"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2"/>
          <p:cNvSpPr>
            <a:spLocks noGrp="1"/>
          </p:cNvSpPr>
          <p:nvPr>
            <p:ph sz="quarter" idx="4"/>
          </p:nvPr>
        </p:nvSpPr>
        <p:spPr bwMode="gray">
          <a:xfrm>
            <a:off x="6304421" y="1872000"/>
            <a:ext cx="5346696" cy="1569600"/>
          </a:xfrm>
          <a:solidFill>
            <a:schemeClr val="bg1">
              <a:lumMod val="95000"/>
            </a:schemeClr>
          </a:solidFill>
        </p:spPr>
        <p:txBody>
          <a:bodyPr lIns="252000" tIns="252000" rIns="252000" bIns="252000"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11" name="Text 3"/>
          <p:cNvSpPr>
            <a:spLocks noGrp="1"/>
          </p:cNvSpPr>
          <p:nvPr>
            <p:ph type="body" idx="14"/>
          </p:nvPr>
        </p:nvSpPr>
        <p:spPr bwMode="gray">
          <a:xfrm>
            <a:off x="540070" y="3880800"/>
            <a:ext cx="5346696" cy="360000"/>
          </a:xfrm>
          <a:solidFill>
            <a:schemeClr val="bg1">
              <a:lumMod val="65000"/>
            </a:schemeClr>
          </a:solidFill>
        </p:spPr>
        <p:txBody>
          <a:bodyPr lIns="252000" rIns="144000"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2" name="Content 3"/>
          <p:cNvSpPr>
            <a:spLocks noGrp="1"/>
          </p:cNvSpPr>
          <p:nvPr>
            <p:ph sz="half" idx="15"/>
          </p:nvPr>
        </p:nvSpPr>
        <p:spPr bwMode="gray">
          <a:xfrm>
            <a:off x="540070" y="4240800"/>
            <a:ext cx="5346696" cy="1569600"/>
          </a:xfrm>
          <a:solidFill>
            <a:schemeClr val="bg1">
              <a:lumMod val="95000"/>
            </a:schemeClr>
          </a:solidFill>
        </p:spPr>
        <p:txBody>
          <a:bodyPr lIns="252000" tIns="252000" rIns="252000" bIns="252000"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13" name="Text 4"/>
          <p:cNvSpPr>
            <a:spLocks noGrp="1"/>
          </p:cNvSpPr>
          <p:nvPr>
            <p:ph type="body" sz="quarter" idx="16"/>
          </p:nvPr>
        </p:nvSpPr>
        <p:spPr bwMode="gray">
          <a:xfrm>
            <a:off x="6304421" y="3880800"/>
            <a:ext cx="5346696" cy="360000"/>
          </a:xfrm>
          <a:solidFill>
            <a:schemeClr val="bg1">
              <a:lumMod val="65000"/>
            </a:schemeClr>
          </a:solidFill>
        </p:spPr>
        <p:txBody>
          <a:bodyPr lIns="252000" rIns="144000"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4" name="Content 4"/>
          <p:cNvSpPr>
            <a:spLocks noGrp="1"/>
          </p:cNvSpPr>
          <p:nvPr>
            <p:ph sz="quarter" idx="17"/>
          </p:nvPr>
        </p:nvSpPr>
        <p:spPr bwMode="gray">
          <a:xfrm>
            <a:off x="6304421" y="4240800"/>
            <a:ext cx="5346696" cy="1569600"/>
          </a:xfrm>
          <a:solidFill>
            <a:schemeClr val="bg1">
              <a:lumMod val="95000"/>
            </a:schemeClr>
          </a:solidFill>
        </p:spPr>
        <p:txBody>
          <a:bodyPr lIns="252000" tIns="252000" rIns="252000" bIns="252000"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7" name="Date"/>
          <p:cNvSpPr>
            <a:spLocks noGrp="1"/>
          </p:cNvSpPr>
          <p:nvPr>
            <p:ph type="dt" sz="half" idx="10"/>
          </p:nvPr>
        </p:nvSpPr>
        <p:spPr>
          <a:xfrm>
            <a:off x="10210929" y="6084000"/>
            <a:ext cx="1440187" cy="360000"/>
          </a:xfrm>
          <a:prstGeom prst="rect">
            <a:avLst/>
          </a:prstGeom>
        </p:spPr>
        <p:txBody>
          <a:bodyPr/>
          <a:lstStyle/>
          <a:p>
            <a:fld id="{27FC3DAB-407D-4279-8EB6-232635B61438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8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"/>
          <p:cNvSpPr>
            <a:spLocks noGrp="1"/>
          </p:cNvSpPr>
          <p:nvPr>
            <p:ph type="sldNum" sz="quarter" idx="12"/>
          </p:nvPr>
        </p:nvSpPr>
        <p:spPr>
          <a:xfrm>
            <a:off x="540070" y="6084000"/>
            <a:ext cx="900117" cy="360000"/>
          </a:xfrm>
        </p:spPr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08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182D93-0BB9-6648-8933-4EF8E0438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A295E8-AA06-C548-991B-0334EEBD3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9B5DC-0623-DC48-B87F-FD8D78606C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7DC36-6257-584C-A6C2-DECCD56292C1}" type="datetimeFigureOut"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EAF39-DACC-ED42-BC3B-96B8FBCC2F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EE8B8-58A2-9144-8E76-BFFA69C7E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1ECBD-4E5F-C549-8E25-8FE416CAB2A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6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711" r:id="rId29"/>
    <p:sldLayoutId id="2147483712" r:id="rId30"/>
    <p:sldLayoutId id="2147483713" r:id="rId31"/>
    <p:sldLayoutId id="214748371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16320" y="410830"/>
            <a:ext cx="11134798" cy="107312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16320" y="1483952"/>
            <a:ext cx="11134798" cy="4247998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780394" y="6152561"/>
            <a:ext cx="6829706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152561"/>
            <a:ext cx="914426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496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2" r:id="rId6"/>
    <p:sldLayoutId id="2147483703" r:id="rId7"/>
    <p:sldLayoutId id="2147483704" r:id="rId8"/>
    <p:sldLayoutId id="2147483705" r:id="rId9"/>
    <p:sldLayoutId id="2147483707" r:id="rId10"/>
    <p:sldLayoutId id="2147483709" r:id="rId11"/>
    <p:sldLayoutId id="214748371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3050" indent="-273050" algn="l" defTabSz="914400" rtl="0" eaLnBrk="1" latinLnBrk="0" hangingPunct="1">
        <a:spcBef>
          <a:spcPts val="0"/>
        </a:spcBef>
        <a:spcAft>
          <a:spcPts val="1000"/>
        </a:spcAft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808038" indent="-273050" algn="l" defTabSz="914400" rtl="0" eaLnBrk="1" latinLnBrk="0" hangingPunct="1"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081088" indent="-177800" algn="l" defTabSz="914400" rtl="0" eaLnBrk="1" latinLnBrk="0" hangingPunct="1"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436688" indent="-177800" algn="l" defTabSz="914400" rtl="0" eaLnBrk="1" latinLnBrk="0" hangingPunct="1"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793875" indent="-179388" algn="l" defTabSz="914400" rtl="0" eaLnBrk="1" latinLnBrk="0" hangingPunct="1"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8CFF41A0-B99C-47A6-963A-E4101DE98AB3}"/>
              </a:ext>
            </a:extLst>
          </p:cNvPr>
          <p:cNvSpPr/>
          <p:nvPr/>
        </p:nvSpPr>
        <p:spPr>
          <a:xfrm>
            <a:off x="0" y="1190760"/>
            <a:ext cx="11081084" cy="3621055"/>
          </a:xfrm>
          <a:prstGeom prst="rect">
            <a:avLst/>
          </a:prstGeom>
          <a:solidFill>
            <a:srgbClr val="346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11A82C4-2FDC-4A6D-93FC-6348C4B96B06}"/>
              </a:ext>
            </a:extLst>
          </p:cNvPr>
          <p:cNvGrpSpPr/>
          <p:nvPr/>
        </p:nvGrpSpPr>
        <p:grpSpPr>
          <a:xfrm rot="10800000">
            <a:off x="10067898" y="6080526"/>
            <a:ext cx="2712011" cy="155968"/>
            <a:chOff x="-348716" y="2142314"/>
            <a:chExt cx="2712011" cy="155968"/>
          </a:xfrm>
          <a:solidFill>
            <a:srgbClr val="3463E6"/>
          </a:solidFill>
        </p:grpSpPr>
        <p:sp>
          <p:nvSpPr>
            <p:cNvPr id="94" name="Rounded Rectangle 10">
              <a:extLst>
                <a:ext uri="{FF2B5EF4-FFF2-40B4-BE49-F238E27FC236}">
                  <a16:creationId xmlns:a16="http://schemas.microsoft.com/office/drawing/2014/main" id="{F7D80EEF-6C71-4A93-AE12-EAF154127446}"/>
                </a:ext>
              </a:extLst>
            </p:cNvPr>
            <p:cNvSpPr/>
            <p:nvPr/>
          </p:nvSpPr>
          <p:spPr>
            <a:xfrm>
              <a:off x="-348716" y="2142314"/>
              <a:ext cx="2024101" cy="155968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95" name="Rounded Rectangle 11">
              <a:extLst>
                <a:ext uri="{FF2B5EF4-FFF2-40B4-BE49-F238E27FC236}">
                  <a16:creationId xmlns:a16="http://schemas.microsoft.com/office/drawing/2014/main" id="{96754A16-51BA-416B-9055-79F6566A68C5}"/>
                </a:ext>
              </a:extLst>
            </p:cNvPr>
            <p:cNvSpPr/>
            <p:nvPr/>
          </p:nvSpPr>
          <p:spPr>
            <a:xfrm>
              <a:off x="1837513" y="2142314"/>
              <a:ext cx="525782" cy="155968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98319B7A-DAF2-40F5-AE74-38E5194406AD}"/>
              </a:ext>
            </a:extLst>
          </p:cNvPr>
          <p:cNvSpPr/>
          <p:nvPr/>
        </p:nvSpPr>
        <p:spPr>
          <a:xfrm>
            <a:off x="12192000" y="6350000"/>
            <a:ext cx="508000" cy="5080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320F368-D154-4223-A57C-B6B3407512F5}"/>
              </a:ext>
            </a:extLst>
          </p:cNvPr>
          <p:cNvSpPr txBox="1"/>
          <p:nvPr/>
        </p:nvSpPr>
        <p:spPr>
          <a:xfrm>
            <a:off x="624917" y="2216457"/>
            <a:ext cx="58367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Navigating the 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tax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&amp; 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funding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incentives and building 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Financial Discipline</a:t>
            </a:r>
            <a:r>
              <a:rPr lang="en-US" sz="24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 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Startups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– CA’s role as Trusted Advisors to Startups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28E1279-5EF7-4CB0-B6D6-A8EA36E8FADE}"/>
              </a:ext>
            </a:extLst>
          </p:cNvPr>
          <p:cNvGrpSpPr/>
          <p:nvPr/>
        </p:nvGrpSpPr>
        <p:grpSpPr>
          <a:xfrm>
            <a:off x="-348716" y="1445084"/>
            <a:ext cx="2712011" cy="155968"/>
            <a:chOff x="-348716" y="2142314"/>
            <a:chExt cx="2712011" cy="155968"/>
          </a:xfrm>
          <a:solidFill>
            <a:schemeClr val="bg1"/>
          </a:solidFill>
        </p:grpSpPr>
        <p:sp>
          <p:nvSpPr>
            <p:cNvPr id="41" name="Rounded Rectangle 10">
              <a:extLst>
                <a:ext uri="{FF2B5EF4-FFF2-40B4-BE49-F238E27FC236}">
                  <a16:creationId xmlns:a16="http://schemas.microsoft.com/office/drawing/2014/main" id="{8E7128EE-E788-4920-8B17-BDA610FF39F8}"/>
                </a:ext>
              </a:extLst>
            </p:cNvPr>
            <p:cNvSpPr/>
            <p:nvPr/>
          </p:nvSpPr>
          <p:spPr>
            <a:xfrm>
              <a:off x="-348716" y="2142314"/>
              <a:ext cx="2024101" cy="155968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solidFill>
                <a:srgbClr val="F0F8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42" name="Rounded Rectangle 11">
              <a:extLst>
                <a:ext uri="{FF2B5EF4-FFF2-40B4-BE49-F238E27FC236}">
                  <a16:creationId xmlns:a16="http://schemas.microsoft.com/office/drawing/2014/main" id="{2AE9EA67-E800-43D7-B2E4-29EA4DE7B4DE}"/>
                </a:ext>
              </a:extLst>
            </p:cNvPr>
            <p:cNvSpPr/>
            <p:nvPr/>
          </p:nvSpPr>
          <p:spPr>
            <a:xfrm>
              <a:off x="1837513" y="2142314"/>
              <a:ext cx="525782" cy="155968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solidFill>
                <a:srgbClr val="F0F8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50B7AC84-1523-4749-A69B-89CD736853AD}"/>
              </a:ext>
            </a:extLst>
          </p:cNvPr>
          <p:cNvSpPr/>
          <p:nvPr/>
        </p:nvSpPr>
        <p:spPr>
          <a:xfrm>
            <a:off x="7920109" y="1970872"/>
            <a:ext cx="2544369" cy="2840944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kern="0">
              <a:solidFill>
                <a:srgbClr val="EFF7FF"/>
              </a:solidFill>
              <a:latin typeface="Cabin" panose="02020603050405020304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4027F36-D603-412F-A1DA-223F0CE8A49A}"/>
              </a:ext>
            </a:extLst>
          </p:cNvPr>
          <p:cNvSpPr/>
          <p:nvPr/>
        </p:nvSpPr>
        <p:spPr>
          <a:xfrm>
            <a:off x="7503329" y="4813143"/>
            <a:ext cx="3007195" cy="596077"/>
          </a:xfrm>
          <a:prstGeom prst="rect">
            <a:avLst/>
          </a:prstGeom>
          <a:solidFill>
            <a:srgbClr val="346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Kartikeyan Khator, FCA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CF60802F-5D21-4F7B-B164-B7BBAC18729C}"/>
              </a:ext>
            </a:extLst>
          </p:cNvPr>
          <p:cNvGrpSpPr/>
          <p:nvPr/>
        </p:nvGrpSpPr>
        <p:grpSpPr>
          <a:xfrm>
            <a:off x="11352584" y="1376772"/>
            <a:ext cx="613780" cy="349895"/>
            <a:chOff x="5973967" y="223276"/>
            <a:chExt cx="586554" cy="334374"/>
          </a:xfrm>
        </p:grpSpPr>
        <p:sp>
          <p:nvSpPr>
            <p:cNvPr id="97" name="Freeform 42">
              <a:extLst>
                <a:ext uri="{FF2B5EF4-FFF2-40B4-BE49-F238E27FC236}">
                  <a16:creationId xmlns:a16="http://schemas.microsoft.com/office/drawing/2014/main" id="{CED0B34A-3C9E-4056-AAC5-EC84F3AFADEE}"/>
                </a:ext>
              </a:extLst>
            </p:cNvPr>
            <p:cNvSpPr/>
            <p:nvPr/>
          </p:nvSpPr>
          <p:spPr>
            <a:xfrm>
              <a:off x="6389005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98" name="Freeform 42">
              <a:extLst>
                <a:ext uri="{FF2B5EF4-FFF2-40B4-BE49-F238E27FC236}">
                  <a16:creationId xmlns:a16="http://schemas.microsoft.com/office/drawing/2014/main" id="{C25A15EB-6B50-4023-A537-E96EE19C2AF9}"/>
                </a:ext>
              </a:extLst>
            </p:cNvPr>
            <p:cNvSpPr/>
            <p:nvPr/>
          </p:nvSpPr>
          <p:spPr>
            <a:xfrm>
              <a:off x="6181489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>
                <a:alpha val="50196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99" name="Freeform 42">
              <a:extLst>
                <a:ext uri="{FF2B5EF4-FFF2-40B4-BE49-F238E27FC236}">
                  <a16:creationId xmlns:a16="http://schemas.microsoft.com/office/drawing/2014/main" id="{ABE9171E-3815-4D42-9BC7-284413A964D2}"/>
                </a:ext>
              </a:extLst>
            </p:cNvPr>
            <p:cNvSpPr/>
            <p:nvPr/>
          </p:nvSpPr>
          <p:spPr>
            <a:xfrm>
              <a:off x="5973967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>
                <a:alpha val="2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8CC91BE4-7C0D-46E9-8352-C7CA171BCA70}"/>
              </a:ext>
            </a:extLst>
          </p:cNvPr>
          <p:cNvGrpSpPr/>
          <p:nvPr/>
        </p:nvGrpSpPr>
        <p:grpSpPr>
          <a:xfrm rot="16200000">
            <a:off x="834019" y="5769880"/>
            <a:ext cx="788905" cy="449728"/>
            <a:chOff x="5973967" y="223276"/>
            <a:chExt cx="586554" cy="334374"/>
          </a:xfrm>
        </p:grpSpPr>
        <p:sp>
          <p:nvSpPr>
            <p:cNvPr id="102" name="Freeform 42">
              <a:extLst>
                <a:ext uri="{FF2B5EF4-FFF2-40B4-BE49-F238E27FC236}">
                  <a16:creationId xmlns:a16="http://schemas.microsoft.com/office/drawing/2014/main" id="{6EFDF167-A397-4F0D-AF01-BAB1BC38D5C0}"/>
                </a:ext>
              </a:extLst>
            </p:cNvPr>
            <p:cNvSpPr/>
            <p:nvPr/>
          </p:nvSpPr>
          <p:spPr>
            <a:xfrm>
              <a:off x="6389005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103" name="Freeform 42">
              <a:extLst>
                <a:ext uri="{FF2B5EF4-FFF2-40B4-BE49-F238E27FC236}">
                  <a16:creationId xmlns:a16="http://schemas.microsoft.com/office/drawing/2014/main" id="{FCAF7DBC-0DDA-486C-94BA-729934A8253D}"/>
                </a:ext>
              </a:extLst>
            </p:cNvPr>
            <p:cNvSpPr/>
            <p:nvPr/>
          </p:nvSpPr>
          <p:spPr>
            <a:xfrm>
              <a:off x="6181489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>
                <a:alpha val="50196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104" name="Freeform 42">
              <a:extLst>
                <a:ext uri="{FF2B5EF4-FFF2-40B4-BE49-F238E27FC236}">
                  <a16:creationId xmlns:a16="http://schemas.microsoft.com/office/drawing/2014/main" id="{9296F875-E4A7-4010-9837-DF55DC4E194E}"/>
                </a:ext>
              </a:extLst>
            </p:cNvPr>
            <p:cNvSpPr/>
            <p:nvPr/>
          </p:nvSpPr>
          <p:spPr>
            <a:xfrm>
              <a:off x="5973967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>
                <a:alpha val="2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1FFAC93C-8820-85C7-BB86-771370B32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3" b="4153"/>
          <a:stretch/>
        </p:blipFill>
        <p:spPr>
          <a:xfrm>
            <a:off x="7503329" y="1905806"/>
            <a:ext cx="3007195" cy="290600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404DFA6-66BF-BE31-907F-9C780436F2C5}"/>
              </a:ext>
            </a:extLst>
          </p:cNvPr>
          <p:cNvSpPr txBox="1"/>
          <p:nvPr/>
        </p:nvSpPr>
        <p:spPr>
          <a:xfrm>
            <a:off x="9851565" y="54021"/>
            <a:ext cx="2288886" cy="43279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IN" sz="1400" b="1" dirty="0">
                <a:latin typeface="Century Gothic" panose="020B0502020202020204" pitchFamily="34" charset="0"/>
              </a:rPr>
              <a:t>Friday, 27</a:t>
            </a:r>
            <a:r>
              <a:rPr lang="en-IN" sz="1400" b="1" baseline="30000" dirty="0">
                <a:latin typeface="Century Gothic" panose="020B0502020202020204" pitchFamily="34" charset="0"/>
              </a:rPr>
              <a:t>th</a:t>
            </a:r>
            <a:r>
              <a:rPr lang="en-IN" sz="1400" b="1" dirty="0">
                <a:latin typeface="Century Gothic" panose="020B0502020202020204" pitchFamily="34" charset="0"/>
              </a:rPr>
              <a:t> June, 2025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8C28F0-8AB3-868A-613C-5FE530EAA42E}"/>
              </a:ext>
            </a:extLst>
          </p:cNvPr>
          <p:cNvSpPr txBox="1"/>
          <p:nvPr/>
        </p:nvSpPr>
        <p:spPr>
          <a:xfrm>
            <a:off x="51549" y="54021"/>
            <a:ext cx="1834401" cy="43279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IN" sz="1400" b="1" dirty="0">
                <a:latin typeface="Century Gothic" panose="020B0502020202020204" pitchFamily="34" charset="0"/>
              </a:rPr>
              <a:t>Udupi 2025, ICAI</a:t>
            </a:r>
          </a:p>
        </p:txBody>
      </p:sp>
    </p:spTree>
    <p:extLst>
      <p:ext uri="{BB962C8B-B14F-4D97-AF65-F5344CB8AC3E}">
        <p14:creationId xmlns:p14="http://schemas.microsoft.com/office/powerpoint/2010/main" val="154987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7EBDD56-ACBC-475D-BD1A-B332DA15C7E5}"/>
              </a:ext>
            </a:extLst>
          </p:cNvPr>
          <p:cNvGrpSpPr/>
          <p:nvPr/>
        </p:nvGrpSpPr>
        <p:grpSpPr>
          <a:xfrm>
            <a:off x="10668508" y="975499"/>
            <a:ext cx="1263719" cy="720407"/>
            <a:chOff x="5973967" y="223276"/>
            <a:chExt cx="586550" cy="334374"/>
          </a:xfrm>
        </p:grpSpPr>
        <p:sp>
          <p:nvSpPr>
            <p:cNvPr id="116" name="Freeform 42">
              <a:extLst>
                <a:ext uri="{FF2B5EF4-FFF2-40B4-BE49-F238E27FC236}">
                  <a16:creationId xmlns:a16="http://schemas.microsoft.com/office/drawing/2014/main" id="{A7A682E8-E38A-46CD-8D84-6C775E393DC8}"/>
                </a:ext>
              </a:extLst>
            </p:cNvPr>
            <p:cNvSpPr/>
            <p:nvPr/>
          </p:nvSpPr>
          <p:spPr>
            <a:xfrm>
              <a:off x="6389001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117" name="Freeform 42">
              <a:extLst>
                <a:ext uri="{FF2B5EF4-FFF2-40B4-BE49-F238E27FC236}">
                  <a16:creationId xmlns:a16="http://schemas.microsoft.com/office/drawing/2014/main" id="{6B13CDB4-580B-458A-BB00-9C71495DB4CB}"/>
                </a:ext>
              </a:extLst>
            </p:cNvPr>
            <p:cNvSpPr/>
            <p:nvPr/>
          </p:nvSpPr>
          <p:spPr>
            <a:xfrm>
              <a:off x="6181483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>
                <a:alpha val="50196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119" name="Freeform 42">
              <a:extLst>
                <a:ext uri="{FF2B5EF4-FFF2-40B4-BE49-F238E27FC236}">
                  <a16:creationId xmlns:a16="http://schemas.microsoft.com/office/drawing/2014/main" id="{B95A87B0-4420-4FC5-BC4B-7A3BDE16299C}"/>
                </a:ext>
              </a:extLst>
            </p:cNvPr>
            <p:cNvSpPr/>
            <p:nvPr/>
          </p:nvSpPr>
          <p:spPr>
            <a:xfrm>
              <a:off x="5973967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>
                <a:alpha val="2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5FD53071-D57A-4A64-8098-07C69265F1DF}"/>
              </a:ext>
            </a:extLst>
          </p:cNvPr>
          <p:cNvSpPr/>
          <p:nvPr/>
        </p:nvSpPr>
        <p:spPr>
          <a:xfrm>
            <a:off x="12192000" y="6350000"/>
            <a:ext cx="508000" cy="5080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eeform 42">
            <a:extLst>
              <a:ext uri="{FF2B5EF4-FFF2-40B4-BE49-F238E27FC236}">
                <a16:creationId xmlns:a16="http://schemas.microsoft.com/office/drawing/2014/main" id="{39D9C61E-B1E4-4824-8741-66D03E9B302D}"/>
              </a:ext>
            </a:extLst>
          </p:cNvPr>
          <p:cNvSpPr/>
          <p:nvPr/>
        </p:nvSpPr>
        <p:spPr>
          <a:xfrm rot="18900000">
            <a:off x="2828561" y="5915752"/>
            <a:ext cx="565443" cy="1102343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>
              <a:alpha val="1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7C010EE-4C06-442E-ACFF-045B2114E9DD}"/>
              </a:ext>
            </a:extLst>
          </p:cNvPr>
          <p:cNvGrpSpPr/>
          <p:nvPr/>
        </p:nvGrpSpPr>
        <p:grpSpPr>
          <a:xfrm rot="5400000">
            <a:off x="345013" y="544101"/>
            <a:ext cx="1263213" cy="720119"/>
            <a:chOff x="5973967" y="223276"/>
            <a:chExt cx="586550" cy="334374"/>
          </a:xfrm>
        </p:grpSpPr>
        <p:sp>
          <p:nvSpPr>
            <p:cNvPr id="127" name="Freeform 42">
              <a:extLst>
                <a:ext uri="{FF2B5EF4-FFF2-40B4-BE49-F238E27FC236}">
                  <a16:creationId xmlns:a16="http://schemas.microsoft.com/office/drawing/2014/main" id="{751CB5B5-2F3C-45DC-9B1E-7C77BC6D2EFB}"/>
                </a:ext>
              </a:extLst>
            </p:cNvPr>
            <p:cNvSpPr/>
            <p:nvPr/>
          </p:nvSpPr>
          <p:spPr>
            <a:xfrm>
              <a:off x="6389001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128" name="Freeform 42">
              <a:extLst>
                <a:ext uri="{FF2B5EF4-FFF2-40B4-BE49-F238E27FC236}">
                  <a16:creationId xmlns:a16="http://schemas.microsoft.com/office/drawing/2014/main" id="{A52FC7C8-18D3-4A39-AF4C-B346EFF640F3}"/>
                </a:ext>
              </a:extLst>
            </p:cNvPr>
            <p:cNvSpPr/>
            <p:nvPr/>
          </p:nvSpPr>
          <p:spPr>
            <a:xfrm>
              <a:off x="6181483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>
                <a:alpha val="50196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129" name="Freeform 42">
              <a:extLst>
                <a:ext uri="{FF2B5EF4-FFF2-40B4-BE49-F238E27FC236}">
                  <a16:creationId xmlns:a16="http://schemas.microsoft.com/office/drawing/2014/main" id="{8D7D984E-C219-49D5-A5AC-29057680AF6A}"/>
                </a:ext>
              </a:extLst>
            </p:cNvPr>
            <p:cNvSpPr/>
            <p:nvPr/>
          </p:nvSpPr>
          <p:spPr>
            <a:xfrm>
              <a:off x="5973967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>
                <a:alpha val="2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</p:grpSp>
      <p:sp>
        <p:nvSpPr>
          <p:cNvPr id="428" name="Freeform: Shape 427">
            <a:extLst>
              <a:ext uri="{FF2B5EF4-FFF2-40B4-BE49-F238E27FC236}">
                <a16:creationId xmlns:a16="http://schemas.microsoft.com/office/drawing/2014/main" id="{5070A38E-4A63-42A1-B9CE-39EB92F3F855}"/>
              </a:ext>
            </a:extLst>
          </p:cNvPr>
          <p:cNvSpPr/>
          <p:nvPr/>
        </p:nvSpPr>
        <p:spPr>
          <a:xfrm>
            <a:off x="5017294" y="14320"/>
            <a:ext cx="2157412" cy="534360"/>
          </a:xfrm>
          <a:custGeom>
            <a:avLst/>
            <a:gdLst>
              <a:gd name="connsiteX0" fmla="*/ 2145982 w 2157412"/>
              <a:gd name="connsiteY0" fmla="*/ 511500 h 534360"/>
              <a:gd name="connsiteX1" fmla="*/ 2157412 w 2157412"/>
              <a:gd name="connsiteY1" fmla="*/ 522930 h 534360"/>
              <a:gd name="connsiteX2" fmla="*/ 2145982 w 2157412"/>
              <a:gd name="connsiteY2" fmla="*/ 534360 h 534360"/>
              <a:gd name="connsiteX3" fmla="*/ 2134552 w 2157412"/>
              <a:gd name="connsiteY3" fmla="*/ 522930 h 534360"/>
              <a:gd name="connsiteX4" fmla="*/ 2145982 w 2157412"/>
              <a:gd name="connsiteY4" fmla="*/ 511500 h 534360"/>
              <a:gd name="connsiteX5" fmla="*/ 2081286 w 2157412"/>
              <a:gd name="connsiteY5" fmla="*/ 511500 h 534360"/>
              <a:gd name="connsiteX6" fmla="*/ 2092716 w 2157412"/>
              <a:gd name="connsiteY6" fmla="*/ 522930 h 534360"/>
              <a:gd name="connsiteX7" fmla="*/ 2081286 w 2157412"/>
              <a:gd name="connsiteY7" fmla="*/ 534360 h 534360"/>
              <a:gd name="connsiteX8" fmla="*/ 2069856 w 2157412"/>
              <a:gd name="connsiteY8" fmla="*/ 522930 h 534360"/>
              <a:gd name="connsiteX9" fmla="*/ 2081286 w 2157412"/>
              <a:gd name="connsiteY9" fmla="*/ 511500 h 534360"/>
              <a:gd name="connsiteX10" fmla="*/ 2016603 w 2157412"/>
              <a:gd name="connsiteY10" fmla="*/ 511500 h 534360"/>
              <a:gd name="connsiteX11" fmla="*/ 2028033 w 2157412"/>
              <a:gd name="connsiteY11" fmla="*/ 522930 h 534360"/>
              <a:gd name="connsiteX12" fmla="*/ 2016603 w 2157412"/>
              <a:gd name="connsiteY12" fmla="*/ 534360 h 534360"/>
              <a:gd name="connsiteX13" fmla="*/ 2005173 w 2157412"/>
              <a:gd name="connsiteY13" fmla="*/ 522930 h 534360"/>
              <a:gd name="connsiteX14" fmla="*/ 2016603 w 2157412"/>
              <a:gd name="connsiteY14" fmla="*/ 511500 h 534360"/>
              <a:gd name="connsiteX15" fmla="*/ 1951920 w 2157412"/>
              <a:gd name="connsiteY15" fmla="*/ 511500 h 534360"/>
              <a:gd name="connsiteX16" fmla="*/ 1963350 w 2157412"/>
              <a:gd name="connsiteY16" fmla="*/ 522930 h 534360"/>
              <a:gd name="connsiteX17" fmla="*/ 1951920 w 2157412"/>
              <a:gd name="connsiteY17" fmla="*/ 534360 h 534360"/>
              <a:gd name="connsiteX18" fmla="*/ 1940490 w 2157412"/>
              <a:gd name="connsiteY18" fmla="*/ 522930 h 534360"/>
              <a:gd name="connsiteX19" fmla="*/ 1951920 w 2157412"/>
              <a:gd name="connsiteY19" fmla="*/ 511500 h 534360"/>
              <a:gd name="connsiteX20" fmla="*/ 1887237 w 2157412"/>
              <a:gd name="connsiteY20" fmla="*/ 511500 h 534360"/>
              <a:gd name="connsiteX21" fmla="*/ 1898667 w 2157412"/>
              <a:gd name="connsiteY21" fmla="*/ 522930 h 534360"/>
              <a:gd name="connsiteX22" fmla="*/ 1887237 w 2157412"/>
              <a:gd name="connsiteY22" fmla="*/ 534360 h 534360"/>
              <a:gd name="connsiteX23" fmla="*/ 1875807 w 2157412"/>
              <a:gd name="connsiteY23" fmla="*/ 522930 h 534360"/>
              <a:gd name="connsiteX24" fmla="*/ 1887237 w 2157412"/>
              <a:gd name="connsiteY24" fmla="*/ 511500 h 534360"/>
              <a:gd name="connsiteX25" fmla="*/ 1822554 w 2157412"/>
              <a:gd name="connsiteY25" fmla="*/ 511500 h 534360"/>
              <a:gd name="connsiteX26" fmla="*/ 1833984 w 2157412"/>
              <a:gd name="connsiteY26" fmla="*/ 522930 h 534360"/>
              <a:gd name="connsiteX27" fmla="*/ 1822554 w 2157412"/>
              <a:gd name="connsiteY27" fmla="*/ 534360 h 534360"/>
              <a:gd name="connsiteX28" fmla="*/ 1811124 w 2157412"/>
              <a:gd name="connsiteY28" fmla="*/ 522930 h 534360"/>
              <a:gd name="connsiteX29" fmla="*/ 1822554 w 2157412"/>
              <a:gd name="connsiteY29" fmla="*/ 511500 h 534360"/>
              <a:gd name="connsiteX30" fmla="*/ 1757871 w 2157412"/>
              <a:gd name="connsiteY30" fmla="*/ 511500 h 534360"/>
              <a:gd name="connsiteX31" fmla="*/ 1769301 w 2157412"/>
              <a:gd name="connsiteY31" fmla="*/ 522930 h 534360"/>
              <a:gd name="connsiteX32" fmla="*/ 1757871 w 2157412"/>
              <a:gd name="connsiteY32" fmla="*/ 534360 h 534360"/>
              <a:gd name="connsiteX33" fmla="*/ 1746441 w 2157412"/>
              <a:gd name="connsiteY33" fmla="*/ 522930 h 534360"/>
              <a:gd name="connsiteX34" fmla="*/ 1757871 w 2157412"/>
              <a:gd name="connsiteY34" fmla="*/ 511500 h 534360"/>
              <a:gd name="connsiteX35" fmla="*/ 1693188 w 2157412"/>
              <a:gd name="connsiteY35" fmla="*/ 511500 h 534360"/>
              <a:gd name="connsiteX36" fmla="*/ 1704618 w 2157412"/>
              <a:gd name="connsiteY36" fmla="*/ 522930 h 534360"/>
              <a:gd name="connsiteX37" fmla="*/ 1693188 w 2157412"/>
              <a:gd name="connsiteY37" fmla="*/ 534360 h 534360"/>
              <a:gd name="connsiteX38" fmla="*/ 1681758 w 2157412"/>
              <a:gd name="connsiteY38" fmla="*/ 522930 h 534360"/>
              <a:gd name="connsiteX39" fmla="*/ 1693188 w 2157412"/>
              <a:gd name="connsiteY39" fmla="*/ 511500 h 534360"/>
              <a:gd name="connsiteX40" fmla="*/ 1628505 w 2157412"/>
              <a:gd name="connsiteY40" fmla="*/ 511500 h 534360"/>
              <a:gd name="connsiteX41" fmla="*/ 1639935 w 2157412"/>
              <a:gd name="connsiteY41" fmla="*/ 522930 h 534360"/>
              <a:gd name="connsiteX42" fmla="*/ 1628505 w 2157412"/>
              <a:gd name="connsiteY42" fmla="*/ 534360 h 534360"/>
              <a:gd name="connsiteX43" fmla="*/ 1617075 w 2157412"/>
              <a:gd name="connsiteY43" fmla="*/ 522930 h 534360"/>
              <a:gd name="connsiteX44" fmla="*/ 1628505 w 2157412"/>
              <a:gd name="connsiteY44" fmla="*/ 511500 h 534360"/>
              <a:gd name="connsiteX45" fmla="*/ 1563822 w 2157412"/>
              <a:gd name="connsiteY45" fmla="*/ 511500 h 534360"/>
              <a:gd name="connsiteX46" fmla="*/ 1575252 w 2157412"/>
              <a:gd name="connsiteY46" fmla="*/ 522930 h 534360"/>
              <a:gd name="connsiteX47" fmla="*/ 1563822 w 2157412"/>
              <a:gd name="connsiteY47" fmla="*/ 534360 h 534360"/>
              <a:gd name="connsiteX48" fmla="*/ 1552392 w 2157412"/>
              <a:gd name="connsiteY48" fmla="*/ 522930 h 534360"/>
              <a:gd name="connsiteX49" fmla="*/ 1563822 w 2157412"/>
              <a:gd name="connsiteY49" fmla="*/ 511500 h 534360"/>
              <a:gd name="connsiteX50" fmla="*/ 1499139 w 2157412"/>
              <a:gd name="connsiteY50" fmla="*/ 511500 h 534360"/>
              <a:gd name="connsiteX51" fmla="*/ 1510569 w 2157412"/>
              <a:gd name="connsiteY51" fmla="*/ 522930 h 534360"/>
              <a:gd name="connsiteX52" fmla="*/ 1499139 w 2157412"/>
              <a:gd name="connsiteY52" fmla="*/ 534360 h 534360"/>
              <a:gd name="connsiteX53" fmla="*/ 1487709 w 2157412"/>
              <a:gd name="connsiteY53" fmla="*/ 522930 h 534360"/>
              <a:gd name="connsiteX54" fmla="*/ 1499139 w 2157412"/>
              <a:gd name="connsiteY54" fmla="*/ 511500 h 534360"/>
              <a:gd name="connsiteX55" fmla="*/ 1434456 w 2157412"/>
              <a:gd name="connsiteY55" fmla="*/ 511500 h 534360"/>
              <a:gd name="connsiteX56" fmla="*/ 1445886 w 2157412"/>
              <a:gd name="connsiteY56" fmla="*/ 522930 h 534360"/>
              <a:gd name="connsiteX57" fmla="*/ 1434456 w 2157412"/>
              <a:gd name="connsiteY57" fmla="*/ 534360 h 534360"/>
              <a:gd name="connsiteX58" fmla="*/ 1423026 w 2157412"/>
              <a:gd name="connsiteY58" fmla="*/ 522930 h 534360"/>
              <a:gd name="connsiteX59" fmla="*/ 1434456 w 2157412"/>
              <a:gd name="connsiteY59" fmla="*/ 511500 h 534360"/>
              <a:gd name="connsiteX60" fmla="*/ 1369773 w 2157412"/>
              <a:gd name="connsiteY60" fmla="*/ 511500 h 534360"/>
              <a:gd name="connsiteX61" fmla="*/ 1381203 w 2157412"/>
              <a:gd name="connsiteY61" fmla="*/ 522930 h 534360"/>
              <a:gd name="connsiteX62" fmla="*/ 1369773 w 2157412"/>
              <a:gd name="connsiteY62" fmla="*/ 534360 h 534360"/>
              <a:gd name="connsiteX63" fmla="*/ 1358343 w 2157412"/>
              <a:gd name="connsiteY63" fmla="*/ 522930 h 534360"/>
              <a:gd name="connsiteX64" fmla="*/ 1369773 w 2157412"/>
              <a:gd name="connsiteY64" fmla="*/ 511500 h 534360"/>
              <a:gd name="connsiteX65" fmla="*/ 1305090 w 2157412"/>
              <a:gd name="connsiteY65" fmla="*/ 511500 h 534360"/>
              <a:gd name="connsiteX66" fmla="*/ 1316520 w 2157412"/>
              <a:gd name="connsiteY66" fmla="*/ 522930 h 534360"/>
              <a:gd name="connsiteX67" fmla="*/ 1305090 w 2157412"/>
              <a:gd name="connsiteY67" fmla="*/ 534360 h 534360"/>
              <a:gd name="connsiteX68" fmla="*/ 1293660 w 2157412"/>
              <a:gd name="connsiteY68" fmla="*/ 522930 h 534360"/>
              <a:gd name="connsiteX69" fmla="*/ 1305090 w 2157412"/>
              <a:gd name="connsiteY69" fmla="*/ 511500 h 534360"/>
              <a:gd name="connsiteX70" fmla="*/ 1240407 w 2157412"/>
              <a:gd name="connsiteY70" fmla="*/ 511500 h 534360"/>
              <a:gd name="connsiteX71" fmla="*/ 1251837 w 2157412"/>
              <a:gd name="connsiteY71" fmla="*/ 522930 h 534360"/>
              <a:gd name="connsiteX72" fmla="*/ 1240407 w 2157412"/>
              <a:gd name="connsiteY72" fmla="*/ 534360 h 534360"/>
              <a:gd name="connsiteX73" fmla="*/ 1228977 w 2157412"/>
              <a:gd name="connsiteY73" fmla="*/ 522930 h 534360"/>
              <a:gd name="connsiteX74" fmla="*/ 1240407 w 2157412"/>
              <a:gd name="connsiteY74" fmla="*/ 511500 h 534360"/>
              <a:gd name="connsiteX75" fmla="*/ 1175724 w 2157412"/>
              <a:gd name="connsiteY75" fmla="*/ 511500 h 534360"/>
              <a:gd name="connsiteX76" fmla="*/ 1187154 w 2157412"/>
              <a:gd name="connsiteY76" fmla="*/ 522930 h 534360"/>
              <a:gd name="connsiteX77" fmla="*/ 1175724 w 2157412"/>
              <a:gd name="connsiteY77" fmla="*/ 534360 h 534360"/>
              <a:gd name="connsiteX78" fmla="*/ 1164294 w 2157412"/>
              <a:gd name="connsiteY78" fmla="*/ 522930 h 534360"/>
              <a:gd name="connsiteX79" fmla="*/ 1175724 w 2157412"/>
              <a:gd name="connsiteY79" fmla="*/ 511500 h 534360"/>
              <a:gd name="connsiteX80" fmla="*/ 1111041 w 2157412"/>
              <a:gd name="connsiteY80" fmla="*/ 511500 h 534360"/>
              <a:gd name="connsiteX81" fmla="*/ 1122471 w 2157412"/>
              <a:gd name="connsiteY81" fmla="*/ 522930 h 534360"/>
              <a:gd name="connsiteX82" fmla="*/ 1111041 w 2157412"/>
              <a:gd name="connsiteY82" fmla="*/ 534360 h 534360"/>
              <a:gd name="connsiteX83" fmla="*/ 1099611 w 2157412"/>
              <a:gd name="connsiteY83" fmla="*/ 522930 h 534360"/>
              <a:gd name="connsiteX84" fmla="*/ 1111041 w 2157412"/>
              <a:gd name="connsiteY84" fmla="*/ 511500 h 534360"/>
              <a:gd name="connsiteX85" fmla="*/ 1046358 w 2157412"/>
              <a:gd name="connsiteY85" fmla="*/ 511500 h 534360"/>
              <a:gd name="connsiteX86" fmla="*/ 1057788 w 2157412"/>
              <a:gd name="connsiteY86" fmla="*/ 522930 h 534360"/>
              <a:gd name="connsiteX87" fmla="*/ 1046358 w 2157412"/>
              <a:gd name="connsiteY87" fmla="*/ 534360 h 534360"/>
              <a:gd name="connsiteX88" fmla="*/ 1034928 w 2157412"/>
              <a:gd name="connsiteY88" fmla="*/ 522930 h 534360"/>
              <a:gd name="connsiteX89" fmla="*/ 1046358 w 2157412"/>
              <a:gd name="connsiteY89" fmla="*/ 511500 h 534360"/>
              <a:gd name="connsiteX90" fmla="*/ 981675 w 2157412"/>
              <a:gd name="connsiteY90" fmla="*/ 511500 h 534360"/>
              <a:gd name="connsiteX91" fmla="*/ 993105 w 2157412"/>
              <a:gd name="connsiteY91" fmla="*/ 522930 h 534360"/>
              <a:gd name="connsiteX92" fmla="*/ 981675 w 2157412"/>
              <a:gd name="connsiteY92" fmla="*/ 534360 h 534360"/>
              <a:gd name="connsiteX93" fmla="*/ 970245 w 2157412"/>
              <a:gd name="connsiteY93" fmla="*/ 522930 h 534360"/>
              <a:gd name="connsiteX94" fmla="*/ 981675 w 2157412"/>
              <a:gd name="connsiteY94" fmla="*/ 511500 h 534360"/>
              <a:gd name="connsiteX95" fmla="*/ 916992 w 2157412"/>
              <a:gd name="connsiteY95" fmla="*/ 511500 h 534360"/>
              <a:gd name="connsiteX96" fmla="*/ 928422 w 2157412"/>
              <a:gd name="connsiteY96" fmla="*/ 522930 h 534360"/>
              <a:gd name="connsiteX97" fmla="*/ 916992 w 2157412"/>
              <a:gd name="connsiteY97" fmla="*/ 534360 h 534360"/>
              <a:gd name="connsiteX98" fmla="*/ 905562 w 2157412"/>
              <a:gd name="connsiteY98" fmla="*/ 522930 h 534360"/>
              <a:gd name="connsiteX99" fmla="*/ 916992 w 2157412"/>
              <a:gd name="connsiteY99" fmla="*/ 511500 h 534360"/>
              <a:gd name="connsiteX100" fmla="*/ 852309 w 2157412"/>
              <a:gd name="connsiteY100" fmla="*/ 511500 h 534360"/>
              <a:gd name="connsiteX101" fmla="*/ 863739 w 2157412"/>
              <a:gd name="connsiteY101" fmla="*/ 522930 h 534360"/>
              <a:gd name="connsiteX102" fmla="*/ 852309 w 2157412"/>
              <a:gd name="connsiteY102" fmla="*/ 534360 h 534360"/>
              <a:gd name="connsiteX103" fmla="*/ 840879 w 2157412"/>
              <a:gd name="connsiteY103" fmla="*/ 522930 h 534360"/>
              <a:gd name="connsiteX104" fmla="*/ 852309 w 2157412"/>
              <a:gd name="connsiteY104" fmla="*/ 511500 h 534360"/>
              <a:gd name="connsiteX105" fmla="*/ 787626 w 2157412"/>
              <a:gd name="connsiteY105" fmla="*/ 511500 h 534360"/>
              <a:gd name="connsiteX106" fmla="*/ 799056 w 2157412"/>
              <a:gd name="connsiteY106" fmla="*/ 522930 h 534360"/>
              <a:gd name="connsiteX107" fmla="*/ 787626 w 2157412"/>
              <a:gd name="connsiteY107" fmla="*/ 534360 h 534360"/>
              <a:gd name="connsiteX108" fmla="*/ 776196 w 2157412"/>
              <a:gd name="connsiteY108" fmla="*/ 522930 h 534360"/>
              <a:gd name="connsiteX109" fmla="*/ 787626 w 2157412"/>
              <a:gd name="connsiteY109" fmla="*/ 511500 h 534360"/>
              <a:gd name="connsiteX110" fmla="*/ 722943 w 2157412"/>
              <a:gd name="connsiteY110" fmla="*/ 511500 h 534360"/>
              <a:gd name="connsiteX111" fmla="*/ 734373 w 2157412"/>
              <a:gd name="connsiteY111" fmla="*/ 522930 h 534360"/>
              <a:gd name="connsiteX112" fmla="*/ 722943 w 2157412"/>
              <a:gd name="connsiteY112" fmla="*/ 534360 h 534360"/>
              <a:gd name="connsiteX113" fmla="*/ 711513 w 2157412"/>
              <a:gd name="connsiteY113" fmla="*/ 522930 h 534360"/>
              <a:gd name="connsiteX114" fmla="*/ 722943 w 2157412"/>
              <a:gd name="connsiteY114" fmla="*/ 511500 h 534360"/>
              <a:gd name="connsiteX115" fmla="*/ 658260 w 2157412"/>
              <a:gd name="connsiteY115" fmla="*/ 511500 h 534360"/>
              <a:gd name="connsiteX116" fmla="*/ 669690 w 2157412"/>
              <a:gd name="connsiteY116" fmla="*/ 522930 h 534360"/>
              <a:gd name="connsiteX117" fmla="*/ 658260 w 2157412"/>
              <a:gd name="connsiteY117" fmla="*/ 534360 h 534360"/>
              <a:gd name="connsiteX118" fmla="*/ 646830 w 2157412"/>
              <a:gd name="connsiteY118" fmla="*/ 522930 h 534360"/>
              <a:gd name="connsiteX119" fmla="*/ 658260 w 2157412"/>
              <a:gd name="connsiteY119" fmla="*/ 511500 h 534360"/>
              <a:gd name="connsiteX120" fmla="*/ 593577 w 2157412"/>
              <a:gd name="connsiteY120" fmla="*/ 511500 h 534360"/>
              <a:gd name="connsiteX121" fmla="*/ 605007 w 2157412"/>
              <a:gd name="connsiteY121" fmla="*/ 522930 h 534360"/>
              <a:gd name="connsiteX122" fmla="*/ 593577 w 2157412"/>
              <a:gd name="connsiteY122" fmla="*/ 534360 h 534360"/>
              <a:gd name="connsiteX123" fmla="*/ 582147 w 2157412"/>
              <a:gd name="connsiteY123" fmla="*/ 522930 h 534360"/>
              <a:gd name="connsiteX124" fmla="*/ 593577 w 2157412"/>
              <a:gd name="connsiteY124" fmla="*/ 511500 h 534360"/>
              <a:gd name="connsiteX125" fmla="*/ 528894 w 2157412"/>
              <a:gd name="connsiteY125" fmla="*/ 511500 h 534360"/>
              <a:gd name="connsiteX126" fmla="*/ 540324 w 2157412"/>
              <a:gd name="connsiteY126" fmla="*/ 522930 h 534360"/>
              <a:gd name="connsiteX127" fmla="*/ 528894 w 2157412"/>
              <a:gd name="connsiteY127" fmla="*/ 534360 h 534360"/>
              <a:gd name="connsiteX128" fmla="*/ 517464 w 2157412"/>
              <a:gd name="connsiteY128" fmla="*/ 522930 h 534360"/>
              <a:gd name="connsiteX129" fmla="*/ 528894 w 2157412"/>
              <a:gd name="connsiteY129" fmla="*/ 511500 h 534360"/>
              <a:gd name="connsiteX130" fmla="*/ 464211 w 2157412"/>
              <a:gd name="connsiteY130" fmla="*/ 511500 h 534360"/>
              <a:gd name="connsiteX131" fmla="*/ 475641 w 2157412"/>
              <a:gd name="connsiteY131" fmla="*/ 522930 h 534360"/>
              <a:gd name="connsiteX132" fmla="*/ 464211 w 2157412"/>
              <a:gd name="connsiteY132" fmla="*/ 534360 h 534360"/>
              <a:gd name="connsiteX133" fmla="*/ 452781 w 2157412"/>
              <a:gd name="connsiteY133" fmla="*/ 522930 h 534360"/>
              <a:gd name="connsiteX134" fmla="*/ 464211 w 2157412"/>
              <a:gd name="connsiteY134" fmla="*/ 511500 h 534360"/>
              <a:gd name="connsiteX135" fmla="*/ 399528 w 2157412"/>
              <a:gd name="connsiteY135" fmla="*/ 511500 h 534360"/>
              <a:gd name="connsiteX136" fmla="*/ 410958 w 2157412"/>
              <a:gd name="connsiteY136" fmla="*/ 522930 h 534360"/>
              <a:gd name="connsiteX137" fmla="*/ 399528 w 2157412"/>
              <a:gd name="connsiteY137" fmla="*/ 534360 h 534360"/>
              <a:gd name="connsiteX138" fmla="*/ 388098 w 2157412"/>
              <a:gd name="connsiteY138" fmla="*/ 522930 h 534360"/>
              <a:gd name="connsiteX139" fmla="*/ 399528 w 2157412"/>
              <a:gd name="connsiteY139" fmla="*/ 511500 h 534360"/>
              <a:gd name="connsiteX140" fmla="*/ 334845 w 2157412"/>
              <a:gd name="connsiteY140" fmla="*/ 511500 h 534360"/>
              <a:gd name="connsiteX141" fmla="*/ 346275 w 2157412"/>
              <a:gd name="connsiteY141" fmla="*/ 522930 h 534360"/>
              <a:gd name="connsiteX142" fmla="*/ 334845 w 2157412"/>
              <a:gd name="connsiteY142" fmla="*/ 534360 h 534360"/>
              <a:gd name="connsiteX143" fmla="*/ 323415 w 2157412"/>
              <a:gd name="connsiteY143" fmla="*/ 522930 h 534360"/>
              <a:gd name="connsiteX144" fmla="*/ 334845 w 2157412"/>
              <a:gd name="connsiteY144" fmla="*/ 511500 h 534360"/>
              <a:gd name="connsiteX145" fmla="*/ 270162 w 2157412"/>
              <a:gd name="connsiteY145" fmla="*/ 511500 h 534360"/>
              <a:gd name="connsiteX146" fmla="*/ 281592 w 2157412"/>
              <a:gd name="connsiteY146" fmla="*/ 522930 h 534360"/>
              <a:gd name="connsiteX147" fmla="*/ 270162 w 2157412"/>
              <a:gd name="connsiteY147" fmla="*/ 534360 h 534360"/>
              <a:gd name="connsiteX148" fmla="*/ 258732 w 2157412"/>
              <a:gd name="connsiteY148" fmla="*/ 522930 h 534360"/>
              <a:gd name="connsiteX149" fmla="*/ 270162 w 2157412"/>
              <a:gd name="connsiteY149" fmla="*/ 511500 h 534360"/>
              <a:gd name="connsiteX150" fmla="*/ 205479 w 2157412"/>
              <a:gd name="connsiteY150" fmla="*/ 511500 h 534360"/>
              <a:gd name="connsiteX151" fmla="*/ 216909 w 2157412"/>
              <a:gd name="connsiteY151" fmla="*/ 522930 h 534360"/>
              <a:gd name="connsiteX152" fmla="*/ 205479 w 2157412"/>
              <a:gd name="connsiteY152" fmla="*/ 534360 h 534360"/>
              <a:gd name="connsiteX153" fmla="*/ 194049 w 2157412"/>
              <a:gd name="connsiteY153" fmla="*/ 522930 h 534360"/>
              <a:gd name="connsiteX154" fmla="*/ 205479 w 2157412"/>
              <a:gd name="connsiteY154" fmla="*/ 511500 h 534360"/>
              <a:gd name="connsiteX155" fmla="*/ 140796 w 2157412"/>
              <a:gd name="connsiteY155" fmla="*/ 511500 h 534360"/>
              <a:gd name="connsiteX156" fmla="*/ 152226 w 2157412"/>
              <a:gd name="connsiteY156" fmla="*/ 522930 h 534360"/>
              <a:gd name="connsiteX157" fmla="*/ 140796 w 2157412"/>
              <a:gd name="connsiteY157" fmla="*/ 534360 h 534360"/>
              <a:gd name="connsiteX158" fmla="*/ 129366 w 2157412"/>
              <a:gd name="connsiteY158" fmla="*/ 522930 h 534360"/>
              <a:gd name="connsiteX159" fmla="*/ 140796 w 2157412"/>
              <a:gd name="connsiteY159" fmla="*/ 511500 h 534360"/>
              <a:gd name="connsiteX160" fmla="*/ 76113 w 2157412"/>
              <a:gd name="connsiteY160" fmla="*/ 511500 h 534360"/>
              <a:gd name="connsiteX161" fmla="*/ 87543 w 2157412"/>
              <a:gd name="connsiteY161" fmla="*/ 522930 h 534360"/>
              <a:gd name="connsiteX162" fmla="*/ 76113 w 2157412"/>
              <a:gd name="connsiteY162" fmla="*/ 534360 h 534360"/>
              <a:gd name="connsiteX163" fmla="*/ 64683 w 2157412"/>
              <a:gd name="connsiteY163" fmla="*/ 522930 h 534360"/>
              <a:gd name="connsiteX164" fmla="*/ 76113 w 2157412"/>
              <a:gd name="connsiteY164" fmla="*/ 511500 h 534360"/>
              <a:gd name="connsiteX165" fmla="*/ 11430 w 2157412"/>
              <a:gd name="connsiteY165" fmla="*/ 511500 h 534360"/>
              <a:gd name="connsiteX166" fmla="*/ 22860 w 2157412"/>
              <a:gd name="connsiteY166" fmla="*/ 522930 h 534360"/>
              <a:gd name="connsiteX167" fmla="*/ 11430 w 2157412"/>
              <a:gd name="connsiteY167" fmla="*/ 534360 h 534360"/>
              <a:gd name="connsiteX168" fmla="*/ 0 w 2157412"/>
              <a:gd name="connsiteY168" fmla="*/ 522930 h 534360"/>
              <a:gd name="connsiteX169" fmla="*/ 11430 w 2157412"/>
              <a:gd name="connsiteY169" fmla="*/ 511500 h 534360"/>
              <a:gd name="connsiteX170" fmla="*/ 2145982 w 2157412"/>
              <a:gd name="connsiteY170" fmla="*/ 438426 h 534360"/>
              <a:gd name="connsiteX171" fmla="*/ 2157412 w 2157412"/>
              <a:gd name="connsiteY171" fmla="*/ 449856 h 534360"/>
              <a:gd name="connsiteX172" fmla="*/ 2145982 w 2157412"/>
              <a:gd name="connsiteY172" fmla="*/ 461286 h 534360"/>
              <a:gd name="connsiteX173" fmla="*/ 2134552 w 2157412"/>
              <a:gd name="connsiteY173" fmla="*/ 449856 h 534360"/>
              <a:gd name="connsiteX174" fmla="*/ 2145982 w 2157412"/>
              <a:gd name="connsiteY174" fmla="*/ 438426 h 534360"/>
              <a:gd name="connsiteX175" fmla="*/ 2081286 w 2157412"/>
              <a:gd name="connsiteY175" fmla="*/ 438426 h 534360"/>
              <a:gd name="connsiteX176" fmla="*/ 2092716 w 2157412"/>
              <a:gd name="connsiteY176" fmla="*/ 449856 h 534360"/>
              <a:gd name="connsiteX177" fmla="*/ 2081286 w 2157412"/>
              <a:gd name="connsiteY177" fmla="*/ 461286 h 534360"/>
              <a:gd name="connsiteX178" fmla="*/ 2069856 w 2157412"/>
              <a:gd name="connsiteY178" fmla="*/ 449856 h 534360"/>
              <a:gd name="connsiteX179" fmla="*/ 2081286 w 2157412"/>
              <a:gd name="connsiteY179" fmla="*/ 438426 h 534360"/>
              <a:gd name="connsiteX180" fmla="*/ 2016603 w 2157412"/>
              <a:gd name="connsiteY180" fmla="*/ 438426 h 534360"/>
              <a:gd name="connsiteX181" fmla="*/ 2028033 w 2157412"/>
              <a:gd name="connsiteY181" fmla="*/ 449856 h 534360"/>
              <a:gd name="connsiteX182" fmla="*/ 2016603 w 2157412"/>
              <a:gd name="connsiteY182" fmla="*/ 461286 h 534360"/>
              <a:gd name="connsiteX183" fmla="*/ 2005173 w 2157412"/>
              <a:gd name="connsiteY183" fmla="*/ 449856 h 534360"/>
              <a:gd name="connsiteX184" fmla="*/ 2016603 w 2157412"/>
              <a:gd name="connsiteY184" fmla="*/ 438426 h 534360"/>
              <a:gd name="connsiteX185" fmla="*/ 1951920 w 2157412"/>
              <a:gd name="connsiteY185" fmla="*/ 438426 h 534360"/>
              <a:gd name="connsiteX186" fmla="*/ 1963350 w 2157412"/>
              <a:gd name="connsiteY186" fmla="*/ 449856 h 534360"/>
              <a:gd name="connsiteX187" fmla="*/ 1951920 w 2157412"/>
              <a:gd name="connsiteY187" fmla="*/ 461286 h 534360"/>
              <a:gd name="connsiteX188" fmla="*/ 1940490 w 2157412"/>
              <a:gd name="connsiteY188" fmla="*/ 449856 h 534360"/>
              <a:gd name="connsiteX189" fmla="*/ 1951920 w 2157412"/>
              <a:gd name="connsiteY189" fmla="*/ 438426 h 534360"/>
              <a:gd name="connsiteX190" fmla="*/ 1887237 w 2157412"/>
              <a:gd name="connsiteY190" fmla="*/ 438426 h 534360"/>
              <a:gd name="connsiteX191" fmla="*/ 1898667 w 2157412"/>
              <a:gd name="connsiteY191" fmla="*/ 449856 h 534360"/>
              <a:gd name="connsiteX192" fmla="*/ 1887237 w 2157412"/>
              <a:gd name="connsiteY192" fmla="*/ 461286 h 534360"/>
              <a:gd name="connsiteX193" fmla="*/ 1875807 w 2157412"/>
              <a:gd name="connsiteY193" fmla="*/ 449856 h 534360"/>
              <a:gd name="connsiteX194" fmla="*/ 1887237 w 2157412"/>
              <a:gd name="connsiteY194" fmla="*/ 438426 h 534360"/>
              <a:gd name="connsiteX195" fmla="*/ 1822554 w 2157412"/>
              <a:gd name="connsiteY195" fmla="*/ 438426 h 534360"/>
              <a:gd name="connsiteX196" fmla="*/ 1833984 w 2157412"/>
              <a:gd name="connsiteY196" fmla="*/ 449856 h 534360"/>
              <a:gd name="connsiteX197" fmla="*/ 1822554 w 2157412"/>
              <a:gd name="connsiteY197" fmla="*/ 461286 h 534360"/>
              <a:gd name="connsiteX198" fmla="*/ 1811124 w 2157412"/>
              <a:gd name="connsiteY198" fmla="*/ 449856 h 534360"/>
              <a:gd name="connsiteX199" fmla="*/ 1822554 w 2157412"/>
              <a:gd name="connsiteY199" fmla="*/ 438426 h 534360"/>
              <a:gd name="connsiteX200" fmla="*/ 1757871 w 2157412"/>
              <a:gd name="connsiteY200" fmla="*/ 438426 h 534360"/>
              <a:gd name="connsiteX201" fmla="*/ 1769301 w 2157412"/>
              <a:gd name="connsiteY201" fmla="*/ 449856 h 534360"/>
              <a:gd name="connsiteX202" fmla="*/ 1757871 w 2157412"/>
              <a:gd name="connsiteY202" fmla="*/ 461286 h 534360"/>
              <a:gd name="connsiteX203" fmla="*/ 1746441 w 2157412"/>
              <a:gd name="connsiteY203" fmla="*/ 449856 h 534360"/>
              <a:gd name="connsiteX204" fmla="*/ 1757871 w 2157412"/>
              <a:gd name="connsiteY204" fmla="*/ 438426 h 534360"/>
              <a:gd name="connsiteX205" fmla="*/ 1693188 w 2157412"/>
              <a:gd name="connsiteY205" fmla="*/ 438426 h 534360"/>
              <a:gd name="connsiteX206" fmla="*/ 1704618 w 2157412"/>
              <a:gd name="connsiteY206" fmla="*/ 449856 h 534360"/>
              <a:gd name="connsiteX207" fmla="*/ 1693188 w 2157412"/>
              <a:gd name="connsiteY207" fmla="*/ 461286 h 534360"/>
              <a:gd name="connsiteX208" fmla="*/ 1681758 w 2157412"/>
              <a:gd name="connsiteY208" fmla="*/ 449856 h 534360"/>
              <a:gd name="connsiteX209" fmla="*/ 1693188 w 2157412"/>
              <a:gd name="connsiteY209" fmla="*/ 438426 h 534360"/>
              <a:gd name="connsiteX210" fmla="*/ 1628505 w 2157412"/>
              <a:gd name="connsiteY210" fmla="*/ 438426 h 534360"/>
              <a:gd name="connsiteX211" fmla="*/ 1639935 w 2157412"/>
              <a:gd name="connsiteY211" fmla="*/ 449856 h 534360"/>
              <a:gd name="connsiteX212" fmla="*/ 1628505 w 2157412"/>
              <a:gd name="connsiteY212" fmla="*/ 461286 h 534360"/>
              <a:gd name="connsiteX213" fmla="*/ 1617075 w 2157412"/>
              <a:gd name="connsiteY213" fmla="*/ 449856 h 534360"/>
              <a:gd name="connsiteX214" fmla="*/ 1628505 w 2157412"/>
              <a:gd name="connsiteY214" fmla="*/ 438426 h 534360"/>
              <a:gd name="connsiteX215" fmla="*/ 1563822 w 2157412"/>
              <a:gd name="connsiteY215" fmla="*/ 438426 h 534360"/>
              <a:gd name="connsiteX216" fmla="*/ 1575252 w 2157412"/>
              <a:gd name="connsiteY216" fmla="*/ 449856 h 534360"/>
              <a:gd name="connsiteX217" fmla="*/ 1563822 w 2157412"/>
              <a:gd name="connsiteY217" fmla="*/ 461286 h 534360"/>
              <a:gd name="connsiteX218" fmla="*/ 1552392 w 2157412"/>
              <a:gd name="connsiteY218" fmla="*/ 449856 h 534360"/>
              <a:gd name="connsiteX219" fmla="*/ 1563822 w 2157412"/>
              <a:gd name="connsiteY219" fmla="*/ 438426 h 534360"/>
              <a:gd name="connsiteX220" fmla="*/ 1499139 w 2157412"/>
              <a:gd name="connsiteY220" fmla="*/ 438426 h 534360"/>
              <a:gd name="connsiteX221" fmla="*/ 1510569 w 2157412"/>
              <a:gd name="connsiteY221" fmla="*/ 449856 h 534360"/>
              <a:gd name="connsiteX222" fmla="*/ 1499139 w 2157412"/>
              <a:gd name="connsiteY222" fmla="*/ 461286 h 534360"/>
              <a:gd name="connsiteX223" fmla="*/ 1487709 w 2157412"/>
              <a:gd name="connsiteY223" fmla="*/ 449856 h 534360"/>
              <a:gd name="connsiteX224" fmla="*/ 1499139 w 2157412"/>
              <a:gd name="connsiteY224" fmla="*/ 438426 h 534360"/>
              <a:gd name="connsiteX225" fmla="*/ 1434456 w 2157412"/>
              <a:gd name="connsiteY225" fmla="*/ 438426 h 534360"/>
              <a:gd name="connsiteX226" fmla="*/ 1445886 w 2157412"/>
              <a:gd name="connsiteY226" fmla="*/ 449856 h 534360"/>
              <a:gd name="connsiteX227" fmla="*/ 1434456 w 2157412"/>
              <a:gd name="connsiteY227" fmla="*/ 461286 h 534360"/>
              <a:gd name="connsiteX228" fmla="*/ 1423026 w 2157412"/>
              <a:gd name="connsiteY228" fmla="*/ 449856 h 534360"/>
              <a:gd name="connsiteX229" fmla="*/ 1434456 w 2157412"/>
              <a:gd name="connsiteY229" fmla="*/ 438426 h 534360"/>
              <a:gd name="connsiteX230" fmla="*/ 1369773 w 2157412"/>
              <a:gd name="connsiteY230" fmla="*/ 438426 h 534360"/>
              <a:gd name="connsiteX231" fmla="*/ 1381203 w 2157412"/>
              <a:gd name="connsiteY231" fmla="*/ 449856 h 534360"/>
              <a:gd name="connsiteX232" fmla="*/ 1369773 w 2157412"/>
              <a:gd name="connsiteY232" fmla="*/ 461286 h 534360"/>
              <a:gd name="connsiteX233" fmla="*/ 1358343 w 2157412"/>
              <a:gd name="connsiteY233" fmla="*/ 449856 h 534360"/>
              <a:gd name="connsiteX234" fmla="*/ 1369773 w 2157412"/>
              <a:gd name="connsiteY234" fmla="*/ 438426 h 534360"/>
              <a:gd name="connsiteX235" fmla="*/ 1305090 w 2157412"/>
              <a:gd name="connsiteY235" fmla="*/ 438426 h 534360"/>
              <a:gd name="connsiteX236" fmla="*/ 1316520 w 2157412"/>
              <a:gd name="connsiteY236" fmla="*/ 449856 h 534360"/>
              <a:gd name="connsiteX237" fmla="*/ 1305090 w 2157412"/>
              <a:gd name="connsiteY237" fmla="*/ 461286 h 534360"/>
              <a:gd name="connsiteX238" fmla="*/ 1293660 w 2157412"/>
              <a:gd name="connsiteY238" fmla="*/ 449856 h 534360"/>
              <a:gd name="connsiteX239" fmla="*/ 1305090 w 2157412"/>
              <a:gd name="connsiteY239" fmla="*/ 438426 h 534360"/>
              <a:gd name="connsiteX240" fmla="*/ 1240407 w 2157412"/>
              <a:gd name="connsiteY240" fmla="*/ 438426 h 534360"/>
              <a:gd name="connsiteX241" fmla="*/ 1251837 w 2157412"/>
              <a:gd name="connsiteY241" fmla="*/ 449856 h 534360"/>
              <a:gd name="connsiteX242" fmla="*/ 1240407 w 2157412"/>
              <a:gd name="connsiteY242" fmla="*/ 461286 h 534360"/>
              <a:gd name="connsiteX243" fmla="*/ 1228977 w 2157412"/>
              <a:gd name="connsiteY243" fmla="*/ 449856 h 534360"/>
              <a:gd name="connsiteX244" fmla="*/ 1240407 w 2157412"/>
              <a:gd name="connsiteY244" fmla="*/ 438426 h 534360"/>
              <a:gd name="connsiteX245" fmla="*/ 1175724 w 2157412"/>
              <a:gd name="connsiteY245" fmla="*/ 438426 h 534360"/>
              <a:gd name="connsiteX246" fmla="*/ 1187154 w 2157412"/>
              <a:gd name="connsiteY246" fmla="*/ 449856 h 534360"/>
              <a:gd name="connsiteX247" fmla="*/ 1175724 w 2157412"/>
              <a:gd name="connsiteY247" fmla="*/ 461286 h 534360"/>
              <a:gd name="connsiteX248" fmla="*/ 1164294 w 2157412"/>
              <a:gd name="connsiteY248" fmla="*/ 449856 h 534360"/>
              <a:gd name="connsiteX249" fmla="*/ 1175724 w 2157412"/>
              <a:gd name="connsiteY249" fmla="*/ 438426 h 534360"/>
              <a:gd name="connsiteX250" fmla="*/ 1111041 w 2157412"/>
              <a:gd name="connsiteY250" fmla="*/ 438426 h 534360"/>
              <a:gd name="connsiteX251" fmla="*/ 1122471 w 2157412"/>
              <a:gd name="connsiteY251" fmla="*/ 449856 h 534360"/>
              <a:gd name="connsiteX252" fmla="*/ 1111041 w 2157412"/>
              <a:gd name="connsiteY252" fmla="*/ 461286 h 534360"/>
              <a:gd name="connsiteX253" fmla="*/ 1099611 w 2157412"/>
              <a:gd name="connsiteY253" fmla="*/ 449856 h 534360"/>
              <a:gd name="connsiteX254" fmla="*/ 1111041 w 2157412"/>
              <a:gd name="connsiteY254" fmla="*/ 438426 h 534360"/>
              <a:gd name="connsiteX255" fmla="*/ 1046358 w 2157412"/>
              <a:gd name="connsiteY255" fmla="*/ 438426 h 534360"/>
              <a:gd name="connsiteX256" fmla="*/ 1057788 w 2157412"/>
              <a:gd name="connsiteY256" fmla="*/ 449856 h 534360"/>
              <a:gd name="connsiteX257" fmla="*/ 1046358 w 2157412"/>
              <a:gd name="connsiteY257" fmla="*/ 461286 h 534360"/>
              <a:gd name="connsiteX258" fmla="*/ 1034928 w 2157412"/>
              <a:gd name="connsiteY258" fmla="*/ 449856 h 534360"/>
              <a:gd name="connsiteX259" fmla="*/ 1046358 w 2157412"/>
              <a:gd name="connsiteY259" fmla="*/ 438426 h 534360"/>
              <a:gd name="connsiteX260" fmla="*/ 981675 w 2157412"/>
              <a:gd name="connsiteY260" fmla="*/ 438426 h 534360"/>
              <a:gd name="connsiteX261" fmla="*/ 993105 w 2157412"/>
              <a:gd name="connsiteY261" fmla="*/ 449856 h 534360"/>
              <a:gd name="connsiteX262" fmla="*/ 981675 w 2157412"/>
              <a:gd name="connsiteY262" fmla="*/ 461286 h 534360"/>
              <a:gd name="connsiteX263" fmla="*/ 970245 w 2157412"/>
              <a:gd name="connsiteY263" fmla="*/ 449856 h 534360"/>
              <a:gd name="connsiteX264" fmla="*/ 981675 w 2157412"/>
              <a:gd name="connsiteY264" fmla="*/ 438426 h 534360"/>
              <a:gd name="connsiteX265" fmla="*/ 916992 w 2157412"/>
              <a:gd name="connsiteY265" fmla="*/ 438426 h 534360"/>
              <a:gd name="connsiteX266" fmla="*/ 928422 w 2157412"/>
              <a:gd name="connsiteY266" fmla="*/ 449856 h 534360"/>
              <a:gd name="connsiteX267" fmla="*/ 916992 w 2157412"/>
              <a:gd name="connsiteY267" fmla="*/ 461286 h 534360"/>
              <a:gd name="connsiteX268" fmla="*/ 905562 w 2157412"/>
              <a:gd name="connsiteY268" fmla="*/ 449856 h 534360"/>
              <a:gd name="connsiteX269" fmla="*/ 916992 w 2157412"/>
              <a:gd name="connsiteY269" fmla="*/ 438426 h 534360"/>
              <a:gd name="connsiteX270" fmla="*/ 852309 w 2157412"/>
              <a:gd name="connsiteY270" fmla="*/ 438426 h 534360"/>
              <a:gd name="connsiteX271" fmla="*/ 863739 w 2157412"/>
              <a:gd name="connsiteY271" fmla="*/ 449856 h 534360"/>
              <a:gd name="connsiteX272" fmla="*/ 852309 w 2157412"/>
              <a:gd name="connsiteY272" fmla="*/ 461286 h 534360"/>
              <a:gd name="connsiteX273" fmla="*/ 840879 w 2157412"/>
              <a:gd name="connsiteY273" fmla="*/ 449856 h 534360"/>
              <a:gd name="connsiteX274" fmla="*/ 852309 w 2157412"/>
              <a:gd name="connsiteY274" fmla="*/ 438426 h 534360"/>
              <a:gd name="connsiteX275" fmla="*/ 787626 w 2157412"/>
              <a:gd name="connsiteY275" fmla="*/ 438426 h 534360"/>
              <a:gd name="connsiteX276" fmla="*/ 799056 w 2157412"/>
              <a:gd name="connsiteY276" fmla="*/ 449856 h 534360"/>
              <a:gd name="connsiteX277" fmla="*/ 787626 w 2157412"/>
              <a:gd name="connsiteY277" fmla="*/ 461286 h 534360"/>
              <a:gd name="connsiteX278" fmla="*/ 776196 w 2157412"/>
              <a:gd name="connsiteY278" fmla="*/ 449856 h 534360"/>
              <a:gd name="connsiteX279" fmla="*/ 787626 w 2157412"/>
              <a:gd name="connsiteY279" fmla="*/ 438426 h 534360"/>
              <a:gd name="connsiteX280" fmla="*/ 722943 w 2157412"/>
              <a:gd name="connsiteY280" fmla="*/ 438426 h 534360"/>
              <a:gd name="connsiteX281" fmla="*/ 734373 w 2157412"/>
              <a:gd name="connsiteY281" fmla="*/ 449856 h 534360"/>
              <a:gd name="connsiteX282" fmla="*/ 722943 w 2157412"/>
              <a:gd name="connsiteY282" fmla="*/ 461286 h 534360"/>
              <a:gd name="connsiteX283" fmla="*/ 711513 w 2157412"/>
              <a:gd name="connsiteY283" fmla="*/ 449856 h 534360"/>
              <a:gd name="connsiteX284" fmla="*/ 722943 w 2157412"/>
              <a:gd name="connsiteY284" fmla="*/ 438426 h 534360"/>
              <a:gd name="connsiteX285" fmla="*/ 658260 w 2157412"/>
              <a:gd name="connsiteY285" fmla="*/ 438426 h 534360"/>
              <a:gd name="connsiteX286" fmla="*/ 669690 w 2157412"/>
              <a:gd name="connsiteY286" fmla="*/ 449856 h 534360"/>
              <a:gd name="connsiteX287" fmla="*/ 658260 w 2157412"/>
              <a:gd name="connsiteY287" fmla="*/ 461286 h 534360"/>
              <a:gd name="connsiteX288" fmla="*/ 646830 w 2157412"/>
              <a:gd name="connsiteY288" fmla="*/ 449856 h 534360"/>
              <a:gd name="connsiteX289" fmla="*/ 658260 w 2157412"/>
              <a:gd name="connsiteY289" fmla="*/ 438426 h 534360"/>
              <a:gd name="connsiteX290" fmla="*/ 593577 w 2157412"/>
              <a:gd name="connsiteY290" fmla="*/ 438426 h 534360"/>
              <a:gd name="connsiteX291" fmla="*/ 605007 w 2157412"/>
              <a:gd name="connsiteY291" fmla="*/ 449856 h 534360"/>
              <a:gd name="connsiteX292" fmla="*/ 593577 w 2157412"/>
              <a:gd name="connsiteY292" fmla="*/ 461286 h 534360"/>
              <a:gd name="connsiteX293" fmla="*/ 582147 w 2157412"/>
              <a:gd name="connsiteY293" fmla="*/ 449856 h 534360"/>
              <a:gd name="connsiteX294" fmla="*/ 593577 w 2157412"/>
              <a:gd name="connsiteY294" fmla="*/ 438426 h 534360"/>
              <a:gd name="connsiteX295" fmla="*/ 528894 w 2157412"/>
              <a:gd name="connsiteY295" fmla="*/ 438426 h 534360"/>
              <a:gd name="connsiteX296" fmla="*/ 540324 w 2157412"/>
              <a:gd name="connsiteY296" fmla="*/ 449856 h 534360"/>
              <a:gd name="connsiteX297" fmla="*/ 528894 w 2157412"/>
              <a:gd name="connsiteY297" fmla="*/ 461286 h 534360"/>
              <a:gd name="connsiteX298" fmla="*/ 517464 w 2157412"/>
              <a:gd name="connsiteY298" fmla="*/ 449856 h 534360"/>
              <a:gd name="connsiteX299" fmla="*/ 528894 w 2157412"/>
              <a:gd name="connsiteY299" fmla="*/ 438426 h 534360"/>
              <a:gd name="connsiteX300" fmla="*/ 464211 w 2157412"/>
              <a:gd name="connsiteY300" fmla="*/ 438426 h 534360"/>
              <a:gd name="connsiteX301" fmla="*/ 475641 w 2157412"/>
              <a:gd name="connsiteY301" fmla="*/ 449856 h 534360"/>
              <a:gd name="connsiteX302" fmla="*/ 464211 w 2157412"/>
              <a:gd name="connsiteY302" fmla="*/ 461286 h 534360"/>
              <a:gd name="connsiteX303" fmla="*/ 452781 w 2157412"/>
              <a:gd name="connsiteY303" fmla="*/ 449856 h 534360"/>
              <a:gd name="connsiteX304" fmla="*/ 464211 w 2157412"/>
              <a:gd name="connsiteY304" fmla="*/ 438426 h 534360"/>
              <a:gd name="connsiteX305" fmla="*/ 399528 w 2157412"/>
              <a:gd name="connsiteY305" fmla="*/ 438426 h 534360"/>
              <a:gd name="connsiteX306" fmla="*/ 410958 w 2157412"/>
              <a:gd name="connsiteY306" fmla="*/ 449856 h 534360"/>
              <a:gd name="connsiteX307" fmla="*/ 399528 w 2157412"/>
              <a:gd name="connsiteY307" fmla="*/ 461286 h 534360"/>
              <a:gd name="connsiteX308" fmla="*/ 388098 w 2157412"/>
              <a:gd name="connsiteY308" fmla="*/ 449856 h 534360"/>
              <a:gd name="connsiteX309" fmla="*/ 399528 w 2157412"/>
              <a:gd name="connsiteY309" fmla="*/ 438426 h 534360"/>
              <a:gd name="connsiteX310" fmla="*/ 334845 w 2157412"/>
              <a:gd name="connsiteY310" fmla="*/ 438426 h 534360"/>
              <a:gd name="connsiteX311" fmla="*/ 346275 w 2157412"/>
              <a:gd name="connsiteY311" fmla="*/ 449856 h 534360"/>
              <a:gd name="connsiteX312" fmla="*/ 334845 w 2157412"/>
              <a:gd name="connsiteY312" fmla="*/ 461286 h 534360"/>
              <a:gd name="connsiteX313" fmla="*/ 323415 w 2157412"/>
              <a:gd name="connsiteY313" fmla="*/ 449856 h 534360"/>
              <a:gd name="connsiteX314" fmla="*/ 334845 w 2157412"/>
              <a:gd name="connsiteY314" fmla="*/ 438426 h 534360"/>
              <a:gd name="connsiteX315" fmla="*/ 270162 w 2157412"/>
              <a:gd name="connsiteY315" fmla="*/ 438426 h 534360"/>
              <a:gd name="connsiteX316" fmla="*/ 281592 w 2157412"/>
              <a:gd name="connsiteY316" fmla="*/ 449856 h 534360"/>
              <a:gd name="connsiteX317" fmla="*/ 270162 w 2157412"/>
              <a:gd name="connsiteY317" fmla="*/ 461286 h 534360"/>
              <a:gd name="connsiteX318" fmla="*/ 258732 w 2157412"/>
              <a:gd name="connsiteY318" fmla="*/ 449856 h 534360"/>
              <a:gd name="connsiteX319" fmla="*/ 270162 w 2157412"/>
              <a:gd name="connsiteY319" fmla="*/ 438426 h 534360"/>
              <a:gd name="connsiteX320" fmla="*/ 205479 w 2157412"/>
              <a:gd name="connsiteY320" fmla="*/ 438426 h 534360"/>
              <a:gd name="connsiteX321" fmla="*/ 216909 w 2157412"/>
              <a:gd name="connsiteY321" fmla="*/ 449856 h 534360"/>
              <a:gd name="connsiteX322" fmla="*/ 205479 w 2157412"/>
              <a:gd name="connsiteY322" fmla="*/ 461286 h 534360"/>
              <a:gd name="connsiteX323" fmla="*/ 194049 w 2157412"/>
              <a:gd name="connsiteY323" fmla="*/ 449856 h 534360"/>
              <a:gd name="connsiteX324" fmla="*/ 205479 w 2157412"/>
              <a:gd name="connsiteY324" fmla="*/ 438426 h 534360"/>
              <a:gd name="connsiteX325" fmla="*/ 140796 w 2157412"/>
              <a:gd name="connsiteY325" fmla="*/ 438426 h 534360"/>
              <a:gd name="connsiteX326" fmla="*/ 152226 w 2157412"/>
              <a:gd name="connsiteY326" fmla="*/ 449856 h 534360"/>
              <a:gd name="connsiteX327" fmla="*/ 140796 w 2157412"/>
              <a:gd name="connsiteY327" fmla="*/ 461286 h 534360"/>
              <a:gd name="connsiteX328" fmla="*/ 129366 w 2157412"/>
              <a:gd name="connsiteY328" fmla="*/ 449856 h 534360"/>
              <a:gd name="connsiteX329" fmla="*/ 140796 w 2157412"/>
              <a:gd name="connsiteY329" fmla="*/ 438426 h 534360"/>
              <a:gd name="connsiteX330" fmla="*/ 76113 w 2157412"/>
              <a:gd name="connsiteY330" fmla="*/ 438426 h 534360"/>
              <a:gd name="connsiteX331" fmla="*/ 87543 w 2157412"/>
              <a:gd name="connsiteY331" fmla="*/ 449856 h 534360"/>
              <a:gd name="connsiteX332" fmla="*/ 76113 w 2157412"/>
              <a:gd name="connsiteY332" fmla="*/ 461286 h 534360"/>
              <a:gd name="connsiteX333" fmla="*/ 64683 w 2157412"/>
              <a:gd name="connsiteY333" fmla="*/ 449856 h 534360"/>
              <a:gd name="connsiteX334" fmla="*/ 76113 w 2157412"/>
              <a:gd name="connsiteY334" fmla="*/ 438426 h 534360"/>
              <a:gd name="connsiteX335" fmla="*/ 11430 w 2157412"/>
              <a:gd name="connsiteY335" fmla="*/ 438426 h 534360"/>
              <a:gd name="connsiteX336" fmla="*/ 22860 w 2157412"/>
              <a:gd name="connsiteY336" fmla="*/ 449856 h 534360"/>
              <a:gd name="connsiteX337" fmla="*/ 11430 w 2157412"/>
              <a:gd name="connsiteY337" fmla="*/ 461286 h 534360"/>
              <a:gd name="connsiteX338" fmla="*/ 0 w 2157412"/>
              <a:gd name="connsiteY338" fmla="*/ 449856 h 534360"/>
              <a:gd name="connsiteX339" fmla="*/ 11430 w 2157412"/>
              <a:gd name="connsiteY339" fmla="*/ 438426 h 534360"/>
              <a:gd name="connsiteX340" fmla="*/ 2145982 w 2157412"/>
              <a:gd name="connsiteY340" fmla="*/ 365355 h 534360"/>
              <a:gd name="connsiteX341" fmla="*/ 2157412 w 2157412"/>
              <a:gd name="connsiteY341" fmla="*/ 376785 h 534360"/>
              <a:gd name="connsiteX342" fmla="*/ 2145982 w 2157412"/>
              <a:gd name="connsiteY342" fmla="*/ 388215 h 534360"/>
              <a:gd name="connsiteX343" fmla="*/ 2134552 w 2157412"/>
              <a:gd name="connsiteY343" fmla="*/ 376785 h 534360"/>
              <a:gd name="connsiteX344" fmla="*/ 2145982 w 2157412"/>
              <a:gd name="connsiteY344" fmla="*/ 365355 h 534360"/>
              <a:gd name="connsiteX345" fmla="*/ 2081286 w 2157412"/>
              <a:gd name="connsiteY345" fmla="*/ 365355 h 534360"/>
              <a:gd name="connsiteX346" fmla="*/ 2092716 w 2157412"/>
              <a:gd name="connsiteY346" fmla="*/ 376785 h 534360"/>
              <a:gd name="connsiteX347" fmla="*/ 2081286 w 2157412"/>
              <a:gd name="connsiteY347" fmla="*/ 388215 h 534360"/>
              <a:gd name="connsiteX348" fmla="*/ 2069856 w 2157412"/>
              <a:gd name="connsiteY348" fmla="*/ 376785 h 534360"/>
              <a:gd name="connsiteX349" fmla="*/ 2081286 w 2157412"/>
              <a:gd name="connsiteY349" fmla="*/ 365355 h 534360"/>
              <a:gd name="connsiteX350" fmla="*/ 2016603 w 2157412"/>
              <a:gd name="connsiteY350" fmla="*/ 365355 h 534360"/>
              <a:gd name="connsiteX351" fmla="*/ 2028033 w 2157412"/>
              <a:gd name="connsiteY351" fmla="*/ 376785 h 534360"/>
              <a:gd name="connsiteX352" fmla="*/ 2016603 w 2157412"/>
              <a:gd name="connsiteY352" fmla="*/ 388215 h 534360"/>
              <a:gd name="connsiteX353" fmla="*/ 2005173 w 2157412"/>
              <a:gd name="connsiteY353" fmla="*/ 376785 h 534360"/>
              <a:gd name="connsiteX354" fmla="*/ 2016603 w 2157412"/>
              <a:gd name="connsiteY354" fmla="*/ 365355 h 534360"/>
              <a:gd name="connsiteX355" fmla="*/ 1951920 w 2157412"/>
              <a:gd name="connsiteY355" fmla="*/ 365355 h 534360"/>
              <a:gd name="connsiteX356" fmla="*/ 1963350 w 2157412"/>
              <a:gd name="connsiteY356" fmla="*/ 376785 h 534360"/>
              <a:gd name="connsiteX357" fmla="*/ 1951920 w 2157412"/>
              <a:gd name="connsiteY357" fmla="*/ 388215 h 534360"/>
              <a:gd name="connsiteX358" fmla="*/ 1940490 w 2157412"/>
              <a:gd name="connsiteY358" fmla="*/ 376785 h 534360"/>
              <a:gd name="connsiteX359" fmla="*/ 1951920 w 2157412"/>
              <a:gd name="connsiteY359" fmla="*/ 365355 h 534360"/>
              <a:gd name="connsiteX360" fmla="*/ 1887237 w 2157412"/>
              <a:gd name="connsiteY360" fmla="*/ 365355 h 534360"/>
              <a:gd name="connsiteX361" fmla="*/ 1898667 w 2157412"/>
              <a:gd name="connsiteY361" fmla="*/ 376785 h 534360"/>
              <a:gd name="connsiteX362" fmla="*/ 1887237 w 2157412"/>
              <a:gd name="connsiteY362" fmla="*/ 388215 h 534360"/>
              <a:gd name="connsiteX363" fmla="*/ 1875807 w 2157412"/>
              <a:gd name="connsiteY363" fmla="*/ 376785 h 534360"/>
              <a:gd name="connsiteX364" fmla="*/ 1887237 w 2157412"/>
              <a:gd name="connsiteY364" fmla="*/ 365355 h 534360"/>
              <a:gd name="connsiteX365" fmla="*/ 1822554 w 2157412"/>
              <a:gd name="connsiteY365" fmla="*/ 365355 h 534360"/>
              <a:gd name="connsiteX366" fmla="*/ 1833984 w 2157412"/>
              <a:gd name="connsiteY366" fmla="*/ 376785 h 534360"/>
              <a:gd name="connsiteX367" fmla="*/ 1822554 w 2157412"/>
              <a:gd name="connsiteY367" fmla="*/ 388215 h 534360"/>
              <a:gd name="connsiteX368" fmla="*/ 1811124 w 2157412"/>
              <a:gd name="connsiteY368" fmla="*/ 376785 h 534360"/>
              <a:gd name="connsiteX369" fmla="*/ 1822554 w 2157412"/>
              <a:gd name="connsiteY369" fmla="*/ 365355 h 534360"/>
              <a:gd name="connsiteX370" fmla="*/ 1757871 w 2157412"/>
              <a:gd name="connsiteY370" fmla="*/ 365355 h 534360"/>
              <a:gd name="connsiteX371" fmla="*/ 1769301 w 2157412"/>
              <a:gd name="connsiteY371" fmla="*/ 376785 h 534360"/>
              <a:gd name="connsiteX372" fmla="*/ 1757871 w 2157412"/>
              <a:gd name="connsiteY372" fmla="*/ 388215 h 534360"/>
              <a:gd name="connsiteX373" fmla="*/ 1746441 w 2157412"/>
              <a:gd name="connsiteY373" fmla="*/ 376785 h 534360"/>
              <a:gd name="connsiteX374" fmla="*/ 1757871 w 2157412"/>
              <a:gd name="connsiteY374" fmla="*/ 365355 h 534360"/>
              <a:gd name="connsiteX375" fmla="*/ 1693188 w 2157412"/>
              <a:gd name="connsiteY375" fmla="*/ 365355 h 534360"/>
              <a:gd name="connsiteX376" fmla="*/ 1704618 w 2157412"/>
              <a:gd name="connsiteY376" fmla="*/ 376785 h 534360"/>
              <a:gd name="connsiteX377" fmla="*/ 1693188 w 2157412"/>
              <a:gd name="connsiteY377" fmla="*/ 388215 h 534360"/>
              <a:gd name="connsiteX378" fmla="*/ 1681758 w 2157412"/>
              <a:gd name="connsiteY378" fmla="*/ 376785 h 534360"/>
              <a:gd name="connsiteX379" fmla="*/ 1693188 w 2157412"/>
              <a:gd name="connsiteY379" fmla="*/ 365355 h 534360"/>
              <a:gd name="connsiteX380" fmla="*/ 1628505 w 2157412"/>
              <a:gd name="connsiteY380" fmla="*/ 365355 h 534360"/>
              <a:gd name="connsiteX381" fmla="*/ 1639935 w 2157412"/>
              <a:gd name="connsiteY381" fmla="*/ 376785 h 534360"/>
              <a:gd name="connsiteX382" fmla="*/ 1628505 w 2157412"/>
              <a:gd name="connsiteY382" fmla="*/ 388215 h 534360"/>
              <a:gd name="connsiteX383" fmla="*/ 1617075 w 2157412"/>
              <a:gd name="connsiteY383" fmla="*/ 376785 h 534360"/>
              <a:gd name="connsiteX384" fmla="*/ 1628505 w 2157412"/>
              <a:gd name="connsiteY384" fmla="*/ 365355 h 534360"/>
              <a:gd name="connsiteX385" fmla="*/ 1563822 w 2157412"/>
              <a:gd name="connsiteY385" fmla="*/ 365355 h 534360"/>
              <a:gd name="connsiteX386" fmla="*/ 1575252 w 2157412"/>
              <a:gd name="connsiteY386" fmla="*/ 376785 h 534360"/>
              <a:gd name="connsiteX387" fmla="*/ 1563822 w 2157412"/>
              <a:gd name="connsiteY387" fmla="*/ 388215 h 534360"/>
              <a:gd name="connsiteX388" fmla="*/ 1552392 w 2157412"/>
              <a:gd name="connsiteY388" fmla="*/ 376785 h 534360"/>
              <a:gd name="connsiteX389" fmla="*/ 1563822 w 2157412"/>
              <a:gd name="connsiteY389" fmla="*/ 365355 h 534360"/>
              <a:gd name="connsiteX390" fmla="*/ 1499139 w 2157412"/>
              <a:gd name="connsiteY390" fmla="*/ 365355 h 534360"/>
              <a:gd name="connsiteX391" fmla="*/ 1510569 w 2157412"/>
              <a:gd name="connsiteY391" fmla="*/ 376785 h 534360"/>
              <a:gd name="connsiteX392" fmla="*/ 1499139 w 2157412"/>
              <a:gd name="connsiteY392" fmla="*/ 388215 h 534360"/>
              <a:gd name="connsiteX393" fmla="*/ 1487709 w 2157412"/>
              <a:gd name="connsiteY393" fmla="*/ 376785 h 534360"/>
              <a:gd name="connsiteX394" fmla="*/ 1499139 w 2157412"/>
              <a:gd name="connsiteY394" fmla="*/ 365355 h 534360"/>
              <a:gd name="connsiteX395" fmla="*/ 1434456 w 2157412"/>
              <a:gd name="connsiteY395" fmla="*/ 365355 h 534360"/>
              <a:gd name="connsiteX396" fmla="*/ 1445886 w 2157412"/>
              <a:gd name="connsiteY396" fmla="*/ 376785 h 534360"/>
              <a:gd name="connsiteX397" fmla="*/ 1434456 w 2157412"/>
              <a:gd name="connsiteY397" fmla="*/ 388215 h 534360"/>
              <a:gd name="connsiteX398" fmla="*/ 1423026 w 2157412"/>
              <a:gd name="connsiteY398" fmla="*/ 376785 h 534360"/>
              <a:gd name="connsiteX399" fmla="*/ 1434456 w 2157412"/>
              <a:gd name="connsiteY399" fmla="*/ 365355 h 534360"/>
              <a:gd name="connsiteX400" fmla="*/ 1369773 w 2157412"/>
              <a:gd name="connsiteY400" fmla="*/ 365355 h 534360"/>
              <a:gd name="connsiteX401" fmla="*/ 1381203 w 2157412"/>
              <a:gd name="connsiteY401" fmla="*/ 376785 h 534360"/>
              <a:gd name="connsiteX402" fmla="*/ 1369773 w 2157412"/>
              <a:gd name="connsiteY402" fmla="*/ 388215 h 534360"/>
              <a:gd name="connsiteX403" fmla="*/ 1358343 w 2157412"/>
              <a:gd name="connsiteY403" fmla="*/ 376785 h 534360"/>
              <a:gd name="connsiteX404" fmla="*/ 1369773 w 2157412"/>
              <a:gd name="connsiteY404" fmla="*/ 365355 h 534360"/>
              <a:gd name="connsiteX405" fmla="*/ 1305090 w 2157412"/>
              <a:gd name="connsiteY405" fmla="*/ 365355 h 534360"/>
              <a:gd name="connsiteX406" fmla="*/ 1316520 w 2157412"/>
              <a:gd name="connsiteY406" fmla="*/ 376785 h 534360"/>
              <a:gd name="connsiteX407" fmla="*/ 1305090 w 2157412"/>
              <a:gd name="connsiteY407" fmla="*/ 388215 h 534360"/>
              <a:gd name="connsiteX408" fmla="*/ 1293660 w 2157412"/>
              <a:gd name="connsiteY408" fmla="*/ 376785 h 534360"/>
              <a:gd name="connsiteX409" fmla="*/ 1305090 w 2157412"/>
              <a:gd name="connsiteY409" fmla="*/ 365355 h 534360"/>
              <a:gd name="connsiteX410" fmla="*/ 1240407 w 2157412"/>
              <a:gd name="connsiteY410" fmla="*/ 365355 h 534360"/>
              <a:gd name="connsiteX411" fmla="*/ 1251837 w 2157412"/>
              <a:gd name="connsiteY411" fmla="*/ 376785 h 534360"/>
              <a:gd name="connsiteX412" fmla="*/ 1240407 w 2157412"/>
              <a:gd name="connsiteY412" fmla="*/ 388215 h 534360"/>
              <a:gd name="connsiteX413" fmla="*/ 1228977 w 2157412"/>
              <a:gd name="connsiteY413" fmla="*/ 376785 h 534360"/>
              <a:gd name="connsiteX414" fmla="*/ 1240407 w 2157412"/>
              <a:gd name="connsiteY414" fmla="*/ 365355 h 534360"/>
              <a:gd name="connsiteX415" fmla="*/ 1175724 w 2157412"/>
              <a:gd name="connsiteY415" fmla="*/ 365355 h 534360"/>
              <a:gd name="connsiteX416" fmla="*/ 1187154 w 2157412"/>
              <a:gd name="connsiteY416" fmla="*/ 376785 h 534360"/>
              <a:gd name="connsiteX417" fmla="*/ 1175724 w 2157412"/>
              <a:gd name="connsiteY417" fmla="*/ 388215 h 534360"/>
              <a:gd name="connsiteX418" fmla="*/ 1164294 w 2157412"/>
              <a:gd name="connsiteY418" fmla="*/ 376785 h 534360"/>
              <a:gd name="connsiteX419" fmla="*/ 1175724 w 2157412"/>
              <a:gd name="connsiteY419" fmla="*/ 365355 h 534360"/>
              <a:gd name="connsiteX420" fmla="*/ 1111041 w 2157412"/>
              <a:gd name="connsiteY420" fmla="*/ 365355 h 534360"/>
              <a:gd name="connsiteX421" fmla="*/ 1122471 w 2157412"/>
              <a:gd name="connsiteY421" fmla="*/ 376785 h 534360"/>
              <a:gd name="connsiteX422" fmla="*/ 1111041 w 2157412"/>
              <a:gd name="connsiteY422" fmla="*/ 388215 h 534360"/>
              <a:gd name="connsiteX423" fmla="*/ 1099611 w 2157412"/>
              <a:gd name="connsiteY423" fmla="*/ 376785 h 534360"/>
              <a:gd name="connsiteX424" fmla="*/ 1111041 w 2157412"/>
              <a:gd name="connsiteY424" fmla="*/ 365355 h 534360"/>
              <a:gd name="connsiteX425" fmla="*/ 1046358 w 2157412"/>
              <a:gd name="connsiteY425" fmla="*/ 365355 h 534360"/>
              <a:gd name="connsiteX426" fmla="*/ 1057788 w 2157412"/>
              <a:gd name="connsiteY426" fmla="*/ 376785 h 534360"/>
              <a:gd name="connsiteX427" fmla="*/ 1046358 w 2157412"/>
              <a:gd name="connsiteY427" fmla="*/ 388215 h 534360"/>
              <a:gd name="connsiteX428" fmla="*/ 1034928 w 2157412"/>
              <a:gd name="connsiteY428" fmla="*/ 376785 h 534360"/>
              <a:gd name="connsiteX429" fmla="*/ 1046358 w 2157412"/>
              <a:gd name="connsiteY429" fmla="*/ 365355 h 534360"/>
              <a:gd name="connsiteX430" fmla="*/ 981675 w 2157412"/>
              <a:gd name="connsiteY430" fmla="*/ 365355 h 534360"/>
              <a:gd name="connsiteX431" fmla="*/ 993105 w 2157412"/>
              <a:gd name="connsiteY431" fmla="*/ 376785 h 534360"/>
              <a:gd name="connsiteX432" fmla="*/ 981675 w 2157412"/>
              <a:gd name="connsiteY432" fmla="*/ 388215 h 534360"/>
              <a:gd name="connsiteX433" fmla="*/ 970245 w 2157412"/>
              <a:gd name="connsiteY433" fmla="*/ 376785 h 534360"/>
              <a:gd name="connsiteX434" fmla="*/ 981675 w 2157412"/>
              <a:gd name="connsiteY434" fmla="*/ 365355 h 534360"/>
              <a:gd name="connsiteX435" fmla="*/ 916992 w 2157412"/>
              <a:gd name="connsiteY435" fmla="*/ 365355 h 534360"/>
              <a:gd name="connsiteX436" fmla="*/ 928422 w 2157412"/>
              <a:gd name="connsiteY436" fmla="*/ 376785 h 534360"/>
              <a:gd name="connsiteX437" fmla="*/ 916992 w 2157412"/>
              <a:gd name="connsiteY437" fmla="*/ 388215 h 534360"/>
              <a:gd name="connsiteX438" fmla="*/ 905562 w 2157412"/>
              <a:gd name="connsiteY438" fmla="*/ 376785 h 534360"/>
              <a:gd name="connsiteX439" fmla="*/ 916992 w 2157412"/>
              <a:gd name="connsiteY439" fmla="*/ 365355 h 534360"/>
              <a:gd name="connsiteX440" fmla="*/ 852309 w 2157412"/>
              <a:gd name="connsiteY440" fmla="*/ 365355 h 534360"/>
              <a:gd name="connsiteX441" fmla="*/ 863739 w 2157412"/>
              <a:gd name="connsiteY441" fmla="*/ 376785 h 534360"/>
              <a:gd name="connsiteX442" fmla="*/ 852309 w 2157412"/>
              <a:gd name="connsiteY442" fmla="*/ 388215 h 534360"/>
              <a:gd name="connsiteX443" fmla="*/ 840879 w 2157412"/>
              <a:gd name="connsiteY443" fmla="*/ 376785 h 534360"/>
              <a:gd name="connsiteX444" fmla="*/ 852309 w 2157412"/>
              <a:gd name="connsiteY444" fmla="*/ 365355 h 534360"/>
              <a:gd name="connsiteX445" fmla="*/ 787626 w 2157412"/>
              <a:gd name="connsiteY445" fmla="*/ 365355 h 534360"/>
              <a:gd name="connsiteX446" fmla="*/ 799056 w 2157412"/>
              <a:gd name="connsiteY446" fmla="*/ 376785 h 534360"/>
              <a:gd name="connsiteX447" fmla="*/ 787626 w 2157412"/>
              <a:gd name="connsiteY447" fmla="*/ 388215 h 534360"/>
              <a:gd name="connsiteX448" fmla="*/ 776196 w 2157412"/>
              <a:gd name="connsiteY448" fmla="*/ 376785 h 534360"/>
              <a:gd name="connsiteX449" fmla="*/ 787626 w 2157412"/>
              <a:gd name="connsiteY449" fmla="*/ 365355 h 534360"/>
              <a:gd name="connsiteX450" fmla="*/ 722943 w 2157412"/>
              <a:gd name="connsiteY450" fmla="*/ 365355 h 534360"/>
              <a:gd name="connsiteX451" fmla="*/ 734373 w 2157412"/>
              <a:gd name="connsiteY451" fmla="*/ 376785 h 534360"/>
              <a:gd name="connsiteX452" fmla="*/ 722943 w 2157412"/>
              <a:gd name="connsiteY452" fmla="*/ 388215 h 534360"/>
              <a:gd name="connsiteX453" fmla="*/ 711513 w 2157412"/>
              <a:gd name="connsiteY453" fmla="*/ 376785 h 534360"/>
              <a:gd name="connsiteX454" fmla="*/ 722943 w 2157412"/>
              <a:gd name="connsiteY454" fmla="*/ 365355 h 534360"/>
              <a:gd name="connsiteX455" fmla="*/ 658260 w 2157412"/>
              <a:gd name="connsiteY455" fmla="*/ 365355 h 534360"/>
              <a:gd name="connsiteX456" fmla="*/ 669690 w 2157412"/>
              <a:gd name="connsiteY456" fmla="*/ 376785 h 534360"/>
              <a:gd name="connsiteX457" fmla="*/ 658260 w 2157412"/>
              <a:gd name="connsiteY457" fmla="*/ 388215 h 534360"/>
              <a:gd name="connsiteX458" fmla="*/ 646830 w 2157412"/>
              <a:gd name="connsiteY458" fmla="*/ 376785 h 534360"/>
              <a:gd name="connsiteX459" fmla="*/ 658260 w 2157412"/>
              <a:gd name="connsiteY459" fmla="*/ 365355 h 534360"/>
              <a:gd name="connsiteX460" fmla="*/ 593577 w 2157412"/>
              <a:gd name="connsiteY460" fmla="*/ 365355 h 534360"/>
              <a:gd name="connsiteX461" fmla="*/ 605007 w 2157412"/>
              <a:gd name="connsiteY461" fmla="*/ 376785 h 534360"/>
              <a:gd name="connsiteX462" fmla="*/ 593577 w 2157412"/>
              <a:gd name="connsiteY462" fmla="*/ 388215 h 534360"/>
              <a:gd name="connsiteX463" fmla="*/ 582147 w 2157412"/>
              <a:gd name="connsiteY463" fmla="*/ 376785 h 534360"/>
              <a:gd name="connsiteX464" fmla="*/ 593577 w 2157412"/>
              <a:gd name="connsiteY464" fmla="*/ 365355 h 534360"/>
              <a:gd name="connsiteX465" fmla="*/ 528894 w 2157412"/>
              <a:gd name="connsiteY465" fmla="*/ 365355 h 534360"/>
              <a:gd name="connsiteX466" fmla="*/ 540324 w 2157412"/>
              <a:gd name="connsiteY466" fmla="*/ 376785 h 534360"/>
              <a:gd name="connsiteX467" fmla="*/ 528894 w 2157412"/>
              <a:gd name="connsiteY467" fmla="*/ 388215 h 534360"/>
              <a:gd name="connsiteX468" fmla="*/ 517464 w 2157412"/>
              <a:gd name="connsiteY468" fmla="*/ 376785 h 534360"/>
              <a:gd name="connsiteX469" fmla="*/ 528894 w 2157412"/>
              <a:gd name="connsiteY469" fmla="*/ 365355 h 534360"/>
              <a:gd name="connsiteX470" fmla="*/ 464211 w 2157412"/>
              <a:gd name="connsiteY470" fmla="*/ 365355 h 534360"/>
              <a:gd name="connsiteX471" fmla="*/ 475641 w 2157412"/>
              <a:gd name="connsiteY471" fmla="*/ 376785 h 534360"/>
              <a:gd name="connsiteX472" fmla="*/ 464211 w 2157412"/>
              <a:gd name="connsiteY472" fmla="*/ 388215 h 534360"/>
              <a:gd name="connsiteX473" fmla="*/ 452781 w 2157412"/>
              <a:gd name="connsiteY473" fmla="*/ 376785 h 534360"/>
              <a:gd name="connsiteX474" fmla="*/ 464211 w 2157412"/>
              <a:gd name="connsiteY474" fmla="*/ 365355 h 534360"/>
              <a:gd name="connsiteX475" fmla="*/ 399528 w 2157412"/>
              <a:gd name="connsiteY475" fmla="*/ 365355 h 534360"/>
              <a:gd name="connsiteX476" fmla="*/ 410958 w 2157412"/>
              <a:gd name="connsiteY476" fmla="*/ 376785 h 534360"/>
              <a:gd name="connsiteX477" fmla="*/ 399528 w 2157412"/>
              <a:gd name="connsiteY477" fmla="*/ 388215 h 534360"/>
              <a:gd name="connsiteX478" fmla="*/ 388098 w 2157412"/>
              <a:gd name="connsiteY478" fmla="*/ 376785 h 534360"/>
              <a:gd name="connsiteX479" fmla="*/ 399528 w 2157412"/>
              <a:gd name="connsiteY479" fmla="*/ 365355 h 534360"/>
              <a:gd name="connsiteX480" fmla="*/ 334845 w 2157412"/>
              <a:gd name="connsiteY480" fmla="*/ 365355 h 534360"/>
              <a:gd name="connsiteX481" fmla="*/ 346275 w 2157412"/>
              <a:gd name="connsiteY481" fmla="*/ 376785 h 534360"/>
              <a:gd name="connsiteX482" fmla="*/ 334845 w 2157412"/>
              <a:gd name="connsiteY482" fmla="*/ 388215 h 534360"/>
              <a:gd name="connsiteX483" fmla="*/ 323415 w 2157412"/>
              <a:gd name="connsiteY483" fmla="*/ 376785 h 534360"/>
              <a:gd name="connsiteX484" fmla="*/ 334845 w 2157412"/>
              <a:gd name="connsiteY484" fmla="*/ 365355 h 534360"/>
              <a:gd name="connsiteX485" fmla="*/ 270162 w 2157412"/>
              <a:gd name="connsiteY485" fmla="*/ 365355 h 534360"/>
              <a:gd name="connsiteX486" fmla="*/ 281592 w 2157412"/>
              <a:gd name="connsiteY486" fmla="*/ 376785 h 534360"/>
              <a:gd name="connsiteX487" fmla="*/ 270162 w 2157412"/>
              <a:gd name="connsiteY487" fmla="*/ 388215 h 534360"/>
              <a:gd name="connsiteX488" fmla="*/ 258732 w 2157412"/>
              <a:gd name="connsiteY488" fmla="*/ 376785 h 534360"/>
              <a:gd name="connsiteX489" fmla="*/ 270162 w 2157412"/>
              <a:gd name="connsiteY489" fmla="*/ 365355 h 534360"/>
              <a:gd name="connsiteX490" fmla="*/ 205479 w 2157412"/>
              <a:gd name="connsiteY490" fmla="*/ 365355 h 534360"/>
              <a:gd name="connsiteX491" fmla="*/ 216909 w 2157412"/>
              <a:gd name="connsiteY491" fmla="*/ 376785 h 534360"/>
              <a:gd name="connsiteX492" fmla="*/ 205479 w 2157412"/>
              <a:gd name="connsiteY492" fmla="*/ 388215 h 534360"/>
              <a:gd name="connsiteX493" fmla="*/ 194049 w 2157412"/>
              <a:gd name="connsiteY493" fmla="*/ 376785 h 534360"/>
              <a:gd name="connsiteX494" fmla="*/ 205479 w 2157412"/>
              <a:gd name="connsiteY494" fmla="*/ 365355 h 534360"/>
              <a:gd name="connsiteX495" fmla="*/ 140796 w 2157412"/>
              <a:gd name="connsiteY495" fmla="*/ 365355 h 534360"/>
              <a:gd name="connsiteX496" fmla="*/ 152226 w 2157412"/>
              <a:gd name="connsiteY496" fmla="*/ 376785 h 534360"/>
              <a:gd name="connsiteX497" fmla="*/ 140796 w 2157412"/>
              <a:gd name="connsiteY497" fmla="*/ 388215 h 534360"/>
              <a:gd name="connsiteX498" fmla="*/ 129366 w 2157412"/>
              <a:gd name="connsiteY498" fmla="*/ 376785 h 534360"/>
              <a:gd name="connsiteX499" fmla="*/ 140796 w 2157412"/>
              <a:gd name="connsiteY499" fmla="*/ 365355 h 534360"/>
              <a:gd name="connsiteX500" fmla="*/ 76113 w 2157412"/>
              <a:gd name="connsiteY500" fmla="*/ 365355 h 534360"/>
              <a:gd name="connsiteX501" fmla="*/ 87543 w 2157412"/>
              <a:gd name="connsiteY501" fmla="*/ 376785 h 534360"/>
              <a:gd name="connsiteX502" fmla="*/ 76113 w 2157412"/>
              <a:gd name="connsiteY502" fmla="*/ 388215 h 534360"/>
              <a:gd name="connsiteX503" fmla="*/ 64683 w 2157412"/>
              <a:gd name="connsiteY503" fmla="*/ 376785 h 534360"/>
              <a:gd name="connsiteX504" fmla="*/ 76113 w 2157412"/>
              <a:gd name="connsiteY504" fmla="*/ 365355 h 534360"/>
              <a:gd name="connsiteX505" fmla="*/ 11430 w 2157412"/>
              <a:gd name="connsiteY505" fmla="*/ 365355 h 534360"/>
              <a:gd name="connsiteX506" fmla="*/ 22860 w 2157412"/>
              <a:gd name="connsiteY506" fmla="*/ 376785 h 534360"/>
              <a:gd name="connsiteX507" fmla="*/ 11430 w 2157412"/>
              <a:gd name="connsiteY507" fmla="*/ 388215 h 534360"/>
              <a:gd name="connsiteX508" fmla="*/ 0 w 2157412"/>
              <a:gd name="connsiteY508" fmla="*/ 376785 h 534360"/>
              <a:gd name="connsiteX509" fmla="*/ 11430 w 2157412"/>
              <a:gd name="connsiteY509" fmla="*/ 365355 h 534360"/>
              <a:gd name="connsiteX510" fmla="*/ 2145982 w 2157412"/>
              <a:gd name="connsiteY510" fmla="*/ 292284 h 534360"/>
              <a:gd name="connsiteX511" fmla="*/ 2157412 w 2157412"/>
              <a:gd name="connsiteY511" fmla="*/ 303714 h 534360"/>
              <a:gd name="connsiteX512" fmla="*/ 2145982 w 2157412"/>
              <a:gd name="connsiteY512" fmla="*/ 315144 h 534360"/>
              <a:gd name="connsiteX513" fmla="*/ 2134552 w 2157412"/>
              <a:gd name="connsiteY513" fmla="*/ 303714 h 534360"/>
              <a:gd name="connsiteX514" fmla="*/ 2145982 w 2157412"/>
              <a:gd name="connsiteY514" fmla="*/ 292284 h 534360"/>
              <a:gd name="connsiteX515" fmla="*/ 2081286 w 2157412"/>
              <a:gd name="connsiteY515" fmla="*/ 292284 h 534360"/>
              <a:gd name="connsiteX516" fmla="*/ 2092716 w 2157412"/>
              <a:gd name="connsiteY516" fmla="*/ 303714 h 534360"/>
              <a:gd name="connsiteX517" fmla="*/ 2081286 w 2157412"/>
              <a:gd name="connsiteY517" fmla="*/ 315144 h 534360"/>
              <a:gd name="connsiteX518" fmla="*/ 2069856 w 2157412"/>
              <a:gd name="connsiteY518" fmla="*/ 303714 h 534360"/>
              <a:gd name="connsiteX519" fmla="*/ 2081286 w 2157412"/>
              <a:gd name="connsiteY519" fmla="*/ 292284 h 534360"/>
              <a:gd name="connsiteX520" fmla="*/ 2016603 w 2157412"/>
              <a:gd name="connsiteY520" fmla="*/ 292284 h 534360"/>
              <a:gd name="connsiteX521" fmla="*/ 2028033 w 2157412"/>
              <a:gd name="connsiteY521" fmla="*/ 303714 h 534360"/>
              <a:gd name="connsiteX522" fmla="*/ 2016603 w 2157412"/>
              <a:gd name="connsiteY522" fmla="*/ 315144 h 534360"/>
              <a:gd name="connsiteX523" fmla="*/ 2005173 w 2157412"/>
              <a:gd name="connsiteY523" fmla="*/ 303714 h 534360"/>
              <a:gd name="connsiteX524" fmla="*/ 2016603 w 2157412"/>
              <a:gd name="connsiteY524" fmla="*/ 292284 h 534360"/>
              <a:gd name="connsiteX525" fmla="*/ 1951920 w 2157412"/>
              <a:gd name="connsiteY525" fmla="*/ 292284 h 534360"/>
              <a:gd name="connsiteX526" fmla="*/ 1963350 w 2157412"/>
              <a:gd name="connsiteY526" fmla="*/ 303714 h 534360"/>
              <a:gd name="connsiteX527" fmla="*/ 1951920 w 2157412"/>
              <a:gd name="connsiteY527" fmla="*/ 315144 h 534360"/>
              <a:gd name="connsiteX528" fmla="*/ 1940490 w 2157412"/>
              <a:gd name="connsiteY528" fmla="*/ 303714 h 534360"/>
              <a:gd name="connsiteX529" fmla="*/ 1951920 w 2157412"/>
              <a:gd name="connsiteY529" fmla="*/ 292284 h 534360"/>
              <a:gd name="connsiteX530" fmla="*/ 1887237 w 2157412"/>
              <a:gd name="connsiteY530" fmla="*/ 292284 h 534360"/>
              <a:gd name="connsiteX531" fmla="*/ 1898667 w 2157412"/>
              <a:gd name="connsiteY531" fmla="*/ 303714 h 534360"/>
              <a:gd name="connsiteX532" fmla="*/ 1887237 w 2157412"/>
              <a:gd name="connsiteY532" fmla="*/ 315144 h 534360"/>
              <a:gd name="connsiteX533" fmla="*/ 1875807 w 2157412"/>
              <a:gd name="connsiteY533" fmla="*/ 303714 h 534360"/>
              <a:gd name="connsiteX534" fmla="*/ 1887237 w 2157412"/>
              <a:gd name="connsiteY534" fmla="*/ 292284 h 534360"/>
              <a:gd name="connsiteX535" fmla="*/ 1822554 w 2157412"/>
              <a:gd name="connsiteY535" fmla="*/ 292284 h 534360"/>
              <a:gd name="connsiteX536" fmla="*/ 1833984 w 2157412"/>
              <a:gd name="connsiteY536" fmla="*/ 303714 h 534360"/>
              <a:gd name="connsiteX537" fmla="*/ 1822554 w 2157412"/>
              <a:gd name="connsiteY537" fmla="*/ 315144 h 534360"/>
              <a:gd name="connsiteX538" fmla="*/ 1811124 w 2157412"/>
              <a:gd name="connsiteY538" fmla="*/ 303714 h 534360"/>
              <a:gd name="connsiteX539" fmla="*/ 1822554 w 2157412"/>
              <a:gd name="connsiteY539" fmla="*/ 292284 h 534360"/>
              <a:gd name="connsiteX540" fmla="*/ 1757871 w 2157412"/>
              <a:gd name="connsiteY540" fmla="*/ 292284 h 534360"/>
              <a:gd name="connsiteX541" fmla="*/ 1769301 w 2157412"/>
              <a:gd name="connsiteY541" fmla="*/ 303714 h 534360"/>
              <a:gd name="connsiteX542" fmla="*/ 1757871 w 2157412"/>
              <a:gd name="connsiteY542" fmla="*/ 315144 h 534360"/>
              <a:gd name="connsiteX543" fmla="*/ 1746441 w 2157412"/>
              <a:gd name="connsiteY543" fmla="*/ 303714 h 534360"/>
              <a:gd name="connsiteX544" fmla="*/ 1757871 w 2157412"/>
              <a:gd name="connsiteY544" fmla="*/ 292284 h 534360"/>
              <a:gd name="connsiteX545" fmla="*/ 1693188 w 2157412"/>
              <a:gd name="connsiteY545" fmla="*/ 292284 h 534360"/>
              <a:gd name="connsiteX546" fmla="*/ 1704618 w 2157412"/>
              <a:gd name="connsiteY546" fmla="*/ 303714 h 534360"/>
              <a:gd name="connsiteX547" fmla="*/ 1693188 w 2157412"/>
              <a:gd name="connsiteY547" fmla="*/ 315144 h 534360"/>
              <a:gd name="connsiteX548" fmla="*/ 1681758 w 2157412"/>
              <a:gd name="connsiteY548" fmla="*/ 303714 h 534360"/>
              <a:gd name="connsiteX549" fmla="*/ 1693188 w 2157412"/>
              <a:gd name="connsiteY549" fmla="*/ 292284 h 534360"/>
              <a:gd name="connsiteX550" fmla="*/ 1628505 w 2157412"/>
              <a:gd name="connsiteY550" fmla="*/ 292284 h 534360"/>
              <a:gd name="connsiteX551" fmla="*/ 1639935 w 2157412"/>
              <a:gd name="connsiteY551" fmla="*/ 303714 h 534360"/>
              <a:gd name="connsiteX552" fmla="*/ 1628505 w 2157412"/>
              <a:gd name="connsiteY552" fmla="*/ 315144 h 534360"/>
              <a:gd name="connsiteX553" fmla="*/ 1617075 w 2157412"/>
              <a:gd name="connsiteY553" fmla="*/ 303714 h 534360"/>
              <a:gd name="connsiteX554" fmla="*/ 1628505 w 2157412"/>
              <a:gd name="connsiteY554" fmla="*/ 292284 h 534360"/>
              <a:gd name="connsiteX555" fmla="*/ 1563822 w 2157412"/>
              <a:gd name="connsiteY555" fmla="*/ 292284 h 534360"/>
              <a:gd name="connsiteX556" fmla="*/ 1575252 w 2157412"/>
              <a:gd name="connsiteY556" fmla="*/ 303714 h 534360"/>
              <a:gd name="connsiteX557" fmla="*/ 1563822 w 2157412"/>
              <a:gd name="connsiteY557" fmla="*/ 315144 h 534360"/>
              <a:gd name="connsiteX558" fmla="*/ 1552392 w 2157412"/>
              <a:gd name="connsiteY558" fmla="*/ 303714 h 534360"/>
              <a:gd name="connsiteX559" fmla="*/ 1563822 w 2157412"/>
              <a:gd name="connsiteY559" fmla="*/ 292284 h 534360"/>
              <a:gd name="connsiteX560" fmla="*/ 1499139 w 2157412"/>
              <a:gd name="connsiteY560" fmla="*/ 292284 h 534360"/>
              <a:gd name="connsiteX561" fmla="*/ 1510569 w 2157412"/>
              <a:gd name="connsiteY561" fmla="*/ 303714 h 534360"/>
              <a:gd name="connsiteX562" fmla="*/ 1499139 w 2157412"/>
              <a:gd name="connsiteY562" fmla="*/ 315144 h 534360"/>
              <a:gd name="connsiteX563" fmla="*/ 1487709 w 2157412"/>
              <a:gd name="connsiteY563" fmla="*/ 303714 h 534360"/>
              <a:gd name="connsiteX564" fmla="*/ 1499139 w 2157412"/>
              <a:gd name="connsiteY564" fmla="*/ 292284 h 534360"/>
              <a:gd name="connsiteX565" fmla="*/ 1434456 w 2157412"/>
              <a:gd name="connsiteY565" fmla="*/ 292284 h 534360"/>
              <a:gd name="connsiteX566" fmla="*/ 1445886 w 2157412"/>
              <a:gd name="connsiteY566" fmla="*/ 303714 h 534360"/>
              <a:gd name="connsiteX567" fmla="*/ 1434456 w 2157412"/>
              <a:gd name="connsiteY567" fmla="*/ 315144 h 534360"/>
              <a:gd name="connsiteX568" fmla="*/ 1423026 w 2157412"/>
              <a:gd name="connsiteY568" fmla="*/ 303714 h 534360"/>
              <a:gd name="connsiteX569" fmla="*/ 1434456 w 2157412"/>
              <a:gd name="connsiteY569" fmla="*/ 292284 h 534360"/>
              <a:gd name="connsiteX570" fmla="*/ 1369773 w 2157412"/>
              <a:gd name="connsiteY570" fmla="*/ 292284 h 534360"/>
              <a:gd name="connsiteX571" fmla="*/ 1381203 w 2157412"/>
              <a:gd name="connsiteY571" fmla="*/ 303714 h 534360"/>
              <a:gd name="connsiteX572" fmla="*/ 1369773 w 2157412"/>
              <a:gd name="connsiteY572" fmla="*/ 315144 h 534360"/>
              <a:gd name="connsiteX573" fmla="*/ 1358343 w 2157412"/>
              <a:gd name="connsiteY573" fmla="*/ 303714 h 534360"/>
              <a:gd name="connsiteX574" fmla="*/ 1369773 w 2157412"/>
              <a:gd name="connsiteY574" fmla="*/ 292284 h 534360"/>
              <a:gd name="connsiteX575" fmla="*/ 1305090 w 2157412"/>
              <a:gd name="connsiteY575" fmla="*/ 292284 h 534360"/>
              <a:gd name="connsiteX576" fmla="*/ 1316520 w 2157412"/>
              <a:gd name="connsiteY576" fmla="*/ 303714 h 534360"/>
              <a:gd name="connsiteX577" fmla="*/ 1305090 w 2157412"/>
              <a:gd name="connsiteY577" fmla="*/ 315144 h 534360"/>
              <a:gd name="connsiteX578" fmla="*/ 1293660 w 2157412"/>
              <a:gd name="connsiteY578" fmla="*/ 303714 h 534360"/>
              <a:gd name="connsiteX579" fmla="*/ 1305090 w 2157412"/>
              <a:gd name="connsiteY579" fmla="*/ 292284 h 534360"/>
              <a:gd name="connsiteX580" fmla="*/ 1240407 w 2157412"/>
              <a:gd name="connsiteY580" fmla="*/ 292284 h 534360"/>
              <a:gd name="connsiteX581" fmla="*/ 1251837 w 2157412"/>
              <a:gd name="connsiteY581" fmla="*/ 303714 h 534360"/>
              <a:gd name="connsiteX582" fmla="*/ 1240407 w 2157412"/>
              <a:gd name="connsiteY582" fmla="*/ 315144 h 534360"/>
              <a:gd name="connsiteX583" fmla="*/ 1228977 w 2157412"/>
              <a:gd name="connsiteY583" fmla="*/ 303714 h 534360"/>
              <a:gd name="connsiteX584" fmla="*/ 1240407 w 2157412"/>
              <a:gd name="connsiteY584" fmla="*/ 292284 h 534360"/>
              <a:gd name="connsiteX585" fmla="*/ 1175724 w 2157412"/>
              <a:gd name="connsiteY585" fmla="*/ 292284 h 534360"/>
              <a:gd name="connsiteX586" fmla="*/ 1187154 w 2157412"/>
              <a:gd name="connsiteY586" fmla="*/ 303714 h 534360"/>
              <a:gd name="connsiteX587" fmla="*/ 1175724 w 2157412"/>
              <a:gd name="connsiteY587" fmla="*/ 315144 h 534360"/>
              <a:gd name="connsiteX588" fmla="*/ 1164294 w 2157412"/>
              <a:gd name="connsiteY588" fmla="*/ 303714 h 534360"/>
              <a:gd name="connsiteX589" fmla="*/ 1175724 w 2157412"/>
              <a:gd name="connsiteY589" fmla="*/ 292284 h 534360"/>
              <a:gd name="connsiteX590" fmla="*/ 1111041 w 2157412"/>
              <a:gd name="connsiteY590" fmla="*/ 292284 h 534360"/>
              <a:gd name="connsiteX591" fmla="*/ 1122471 w 2157412"/>
              <a:gd name="connsiteY591" fmla="*/ 303714 h 534360"/>
              <a:gd name="connsiteX592" fmla="*/ 1111041 w 2157412"/>
              <a:gd name="connsiteY592" fmla="*/ 315144 h 534360"/>
              <a:gd name="connsiteX593" fmla="*/ 1099611 w 2157412"/>
              <a:gd name="connsiteY593" fmla="*/ 303714 h 534360"/>
              <a:gd name="connsiteX594" fmla="*/ 1111041 w 2157412"/>
              <a:gd name="connsiteY594" fmla="*/ 292284 h 534360"/>
              <a:gd name="connsiteX595" fmla="*/ 1046358 w 2157412"/>
              <a:gd name="connsiteY595" fmla="*/ 292284 h 534360"/>
              <a:gd name="connsiteX596" fmla="*/ 1057788 w 2157412"/>
              <a:gd name="connsiteY596" fmla="*/ 303714 h 534360"/>
              <a:gd name="connsiteX597" fmla="*/ 1046358 w 2157412"/>
              <a:gd name="connsiteY597" fmla="*/ 315144 h 534360"/>
              <a:gd name="connsiteX598" fmla="*/ 1034928 w 2157412"/>
              <a:gd name="connsiteY598" fmla="*/ 303714 h 534360"/>
              <a:gd name="connsiteX599" fmla="*/ 1046358 w 2157412"/>
              <a:gd name="connsiteY599" fmla="*/ 292284 h 534360"/>
              <a:gd name="connsiteX600" fmla="*/ 981675 w 2157412"/>
              <a:gd name="connsiteY600" fmla="*/ 292284 h 534360"/>
              <a:gd name="connsiteX601" fmla="*/ 993105 w 2157412"/>
              <a:gd name="connsiteY601" fmla="*/ 303714 h 534360"/>
              <a:gd name="connsiteX602" fmla="*/ 981675 w 2157412"/>
              <a:gd name="connsiteY602" fmla="*/ 315144 h 534360"/>
              <a:gd name="connsiteX603" fmla="*/ 970245 w 2157412"/>
              <a:gd name="connsiteY603" fmla="*/ 303714 h 534360"/>
              <a:gd name="connsiteX604" fmla="*/ 981675 w 2157412"/>
              <a:gd name="connsiteY604" fmla="*/ 292284 h 534360"/>
              <a:gd name="connsiteX605" fmla="*/ 916992 w 2157412"/>
              <a:gd name="connsiteY605" fmla="*/ 292284 h 534360"/>
              <a:gd name="connsiteX606" fmla="*/ 928422 w 2157412"/>
              <a:gd name="connsiteY606" fmla="*/ 303714 h 534360"/>
              <a:gd name="connsiteX607" fmla="*/ 916992 w 2157412"/>
              <a:gd name="connsiteY607" fmla="*/ 315144 h 534360"/>
              <a:gd name="connsiteX608" fmla="*/ 905562 w 2157412"/>
              <a:gd name="connsiteY608" fmla="*/ 303714 h 534360"/>
              <a:gd name="connsiteX609" fmla="*/ 916992 w 2157412"/>
              <a:gd name="connsiteY609" fmla="*/ 292284 h 534360"/>
              <a:gd name="connsiteX610" fmla="*/ 852309 w 2157412"/>
              <a:gd name="connsiteY610" fmla="*/ 292284 h 534360"/>
              <a:gd name="connsiteX611" fmla="*/ 863739 w 2157412"/>
              <a:gd name="connsiteY611" fmla="*/ 303714 h 534360"/>
              <a:gd name="connsiteX612" fmla="*/ 852309 w 2157412"/>
              <a:gd name="connsiteY612" fmla="*/ 315144 h 534360"/>
              <a:gd name="connsiteX613" fmla="*/ 840879 w 2157412"/>
              <a:gd name="connsiteY613" fmla="*/ 303714 h 534360"/>
              <a:gd name="connsiteX614" fmla="*/ 852309 w 2157412"/>
              <a:gd name="connsiteY614" fmla="*/ 292284 h 534360"/>
              <a:gd name="connsiteX615" fmla="*/ 787626 w 2157412"/>
              <a:gd name="connsiteY615" fmla="*/ 292284 h 534360"/>
              <a:gd name="connsiteX616" fmla="*/ 799056 w 2157412"/>
              <a:gd name="connsiteY616" fmla="*/ 303714 h 534360"/>
              <a:gd name="connsiteX617" fmla="*/ 787626 w 2157412"/>
              <a:gd name="connsiteY617" fmla="*/ 315144 h 534360"/>
              <a:gd name="connsiteX618" fmla="*/ 776196 w 2157412"/>
              <a:gd name="connsiteY618" fmla="*/ 303714 h 534360"/>
              <a:gd name="connsiteX619" fmla="*/ 787626 w 2157412"/>
              <a:gd name="connsiteY619" fmla="*/ 292284 h 534360"/>
              <a:gd name="connsiteX620" fmla="*/ 722943 w 2157412"/>
              <a:gd name="connsiteY620" fmla="*/ 292284 h 534360"/>
              <a:gd name="connsiteX621" fmla="*/ 734373 w 2157412"/>
              <a:gd name="connsiteY621" fmla="*/ 303714 h 534360"/>
              <a:gd name="connsiteX622" fmla="*/ 722943 w 2157412"/>
              <a:gd name="connsiteY622" fmla="*/ 315144 h 534360"/>
              <a:gd name="connsiteX623" fmla="*/ 711513 w 2157412"/>
              <a:gd name="connsiteY623" fmla="*/ 303714 h 534360"/>
              <a:gd name="connsiteX624" fmla="*/ 722943 w 2157412"/>
              <a:gd name="connsiteY624" fmla="*/ 292284 h 534360"/>
              <a:gd name="connsiteX625" fmla="*/ 658260 w 2157412"/>
              <a:gd name="connsiteY625" fmla="*/ 292284 h 534360"/>
              <a:gd name="connsiteX626" fmla="*/ 669690 w 2157412"/>
              <a:gd name="connsiteY626" fmla="*/ 303714 h 534360"/>
              <a:gd name="connsiteX627" fmla="*/ 658260 w 2157412"/>
              <a:gd name="connsiteY627" fmla="*/ 315144 h 534360"/>
              <a:gd name="connsiteX628" fmla="*/ 646830 w 2157412"/>
              <a:gd name="connsiteY628" fmla="*/ 303714 h 534360"/>
              <a:gd name="connsiteX629" fmla="*/ 658260 w 2157412"/>
              <a:gd name="connsiteY629" fmla="*/ 292284 h 534360"/>
              <a:gd name="connsiteX630" fmla="*/ 593577 w 2157412"/>
              <a:gd name="connsiteY630" fmla="*/ 292284 h 534360"/>
              <a:gd name="connsiteX631" fmla="*/ 605007 w 2157412"/>
              <a:gd name="connsiteY631" fmla="*/ 303714 h 534360"/>
              <a:gd name="connsiteX632" fmla="*/ 593577 w 2157412"/>
              <a:gd name="connsiteY632" fmla="*/ 315144 h 534360"/>
              <a:gd name="connsiteX633" fmla="*/ 582147 w 2157412"/>
              <a:gd name="connsiteY633" fmla="*/ 303714 h 534360"/>
              <a:gd name="connsiteX634" fmla="*/ 593577 w 2157412"/>
              <a:gd name="connsiteY634" fmla="*/ 292284 h 534360"/>
              <a:gd name="connsiteX635" fmla="*/ 528894 w 2157412"/>
              <a:gd name="connsiteY635" fmla="*/ 292284 h 534360"/>
              <a:gd name="connsiteX636" fmla="*/ 540324 w 2157412"/>
              <a:gd name="connsiteY636" fmla="*/ 303714 h 534360"/>
              <a:gd name="connsiteX637" fmla="*/ 528894 w 2157412"/>
              <a:gd name="connsiteY637" fmla="*/ 315144 h 534360"/>
              <a:gd name="connsiteX638" fmla="*/ 517464 w 2157412"/>
              <a:gd name="connsiteY638" fmla="*/ 303714 h 534360"/>
              <a:gd name="connsiteX639" fmla="*/ 528894 w 2157412"/>
              <a:gd name="connsiteY639" fmla="*/ 292284 h 534360"/>
              <a:gd name="connsiteX640" fmla="*/ 464211 w 2157412"/>
              <a:gd name="connsiteY640" fmla="*/ 292284 h 534360"/>
              <a:gd name="connsiteX641" fmla="*/ 475641 w 2157412"/>
              <a:gd name="connsiteY641" fmla="*/ 303714 h 534360"/>
              <a:gd name="connsiteX642" fmla="*/ 464211 w 2157412"/>
              <a:gd name="connsiteY642" fmla="*/ 315144 h 534360"/>
              <a:gd name="connsiteX643" fmla="*/ 452781 w 2157412"/>
              <a:gd name="connsiteY643" fmla="*/ 303714 h 534360"/>
              <a:gd name="connsiteX644" fmla="*/ 464211 w 2157412"/>
              <a:gd name="connsiteY644" fmla="*/ 292284 h 534360"/>
              <a:gd name="connsiteX645" fmla="*/ 399528 w 2157412"/>
              <a:gd name="connsiteY645" fmla="*/ 292284 h 534360"/>
              <a:gd name="connsiteX646" fmla="*/ 410958 w 2157412"/>
              <a:gd name="connsiteY646" fmla="*/ 303714 h 534360"/>
              <a:gd name="connsiteX647" fmla="*/ 399528 w 2157412"/>
              <a:gd name="connsiteY647" fmla="*/ 315144 h 534360"/>
              <a:gd name="connsiteX648" fmla="*/ 388098 w 2157412"/>
              <a:gd name="connsiteY648" fmla="*/ 303714 h 534360"/>
              <a:gd name="connsiteX649" fmla="*/ 399528 w 2157412"/>
              <a:gd name="connsiteY649" fmla="*/ 292284 h 534360"/>
              <a:gd name="connsiteX650" fmla="*/ 334845 w 2157412"/>
              <a:gd name="connsiteY650" fmla="*/ 292284 h 534360"/>
              <a:gd name="connsiteX651" fmla="*/ 346275 w 2157412"/>
              <a:gd name="connsiteY651" fmla="*/ 303714 h 534360"/>
              <a:gd name="connsiteX652" fmla="*/ 334845 w 2157412"/>
              <a:gd name="connsiteY652" fmla="*/ 315144 h 534360"/>
              <a:gd name="connsiteX653" fmla="*/ 323415 w 2157412"/>
              <a:gd name="connsiteY653" fmla="*/ 303714 h 534360"/>
              <a:gd name="connsiteX654" fmla="*/ 334845 w 2157412"/>
              <a:gd name="connsiteY654" fmla="*/ 292284 h 534360"/>
              <a:gd name="connsiteX655" fmla="*/ 270162 w 2157412"/>
              <a:gd name="connsiteY655" fmla="*/ 292284 h 534360"/>
              <a:gd name="connsiteX656" fmla="*/ 281592 w 2157412"/>
              <a:gd name="connsiteY656" fmla="*/ 303714 h 534360"/>
              <a:gd name="connsiteX657" fmla="*/ 270162 w 2157412"/>
              <a:gd name="connsiteY657" fmla="*/ 315144 h 534360"/>
              <a:gd name="connsiteX658" fmla="*/ 258732 w 2157412"/>
              <a:gd name="connsiteY658" fmla="*/ 303714 h 534360"/>
              <a:gd name="connsiteX659" fmla="*/ 270162 w 2157412"/>
              <a:gd name="connsiteY659" fmla="*/ 292284 h 534360"/>
              <a:gd name="connsiteX660" fmla="*/ 205479 w 2157412"/>
              <a:gd name="connsiteY660" fmla="*/ 292284 h 534360"/>
              <a:gd name="connsiteX661" fmla="*/ 216909 w 2157412"/>
              <a:gd name="connsiteY661" fmla="*/ 303714 h 534360"/>
              <a:gd name="connsiteX662" fmla="*/ 205479 w 2157412"/>
              <a:gd name="connsiteY662" fmla="*/ 315144 h 534360"/>
              <a:gd name="connsiteX663" fmla="*/ 194049 w 2157412"/>
              <a:gd name="connsiteY663" fmla="*/ 303714 h 534360"/>
              <a:gd name="connsiteX664" fmla="*/ 205479 w 2157412"/>
              <a:gd name="connsiteY664" fmla="*/ 292284 h 534360"/>
              <a:gd name="connsiteX665" fmla="*/ 140796 w 2157412"/>
              <a:gd name="connsiteY665" fmla="*/ 292284 h 534360"/>
              <a:gd name="connsiteX666" fmla="*/ 152226 w 2157412"/>
              <a:gd name="connsiteY666" fmla="*/ 303714 h 534360"/>
              <a:gd name="connsiteX667" fmla="*/ 140796 w 2157412"/>
              <a:gd name="connsiteY667" fmla="*/ 315144 h 534360"/>
              <a:gd name="connsiteX668" fmla="*/ 129366 w 2157412"/>
              <a:gd name="connsiteY668" fmla="*/ 303714 h 534360"/>
              <a:gd name="connsiteX669" fmla="*/ 140796 w 2157412"/>
              <a:gd name="connsiteY669" fmla="*/ 292284 h 534360"/>
              <a:gd name="connsiteX670" fmla="*/ 76113 w 2157412"/>
              <a:gd name="connsiteY670" fmla="*/ 292284 h 534360"/>
              <a:gd name="connsiteX671" fmla="*/ 87543 w 2157412"/>
              <a:gd name="connsiteY671" fmla="*/ 303714 h 534360"/>
              <a:gd name="connsiteX672" fmla="*/ 76113 w 2157412"/>
              <a:gd name="connsiteY672" fmla="*/ 315144 h 534360"/>
              <a:gd name="connsiteX673" fmla="*/ 64683 w 2157412"/>
              <a:gd name="connsiteY673" fmla="*/ 303714 h 534360"/>
              <a:gd name="connsiteX674" fmla="*/ 76113 w 2157412"/>
              <a:gd name="connsiteY674" fmla="*/ 292284 h 534360"/>
              <a:gd name="connsiteX675" fmla="*/ 11430 w 2157412"/>
              <a:gd name="connsiteY675" fmla="*/ 292284 h 534360"/>
              <a:gd name="connsiteX676" fmla="*/ 22860 w 2157412"/>
              <a:gd name="connsiteY676" fmla="*/ 303714 h 534360"/>
              <a:gd name="connsiteX677" fmla="*/ 11430 w 2157412"/>
              <a:gd name="connsiteY677" fmla="*/ 315144 h 534360"/>
              <a:gd name="connsiteX678" fmla="*/ 0 w 2157412"/>
              <a:gd name="connsiteY678" fmla="*/ 303714 h 534360"/>
              <a:gd name="connsiteX679" fmla="*/ 11430 w 2157412"/>
              <a:gd name="connsiteY679" fmla="*/ 292284 h 534360"/>
              <a:gd name="connsiteX680" fmla="*/ 76113 w 2157412"/>
              <a:gd name="connsiteY680" fmla="*/ 219214 h 534360"/>
              <a:gd name="connsiteX681" fmla="*/ 87543 w 2157412"/>
              <a:gd name="connsiteY681" fmla="*/ 230644 h 534360"/>
              <a:gd name="connsiteX682" fmla="*/ 76113 w 2157412"/>
              <a:gd name="connsiteY682" fmla="*/ 242074 h 534360"/>
              <a:gd name="connsiteX683" fmla="*/ 64683 w 2157412"/>
              <a:gd name="connsiteY683" fmla="*/ 230644 h 534360"/>
              <a:gd name="connsiteX684" fmla="*/ 76113 w 2157412"/>
              <a:gd name="connsiteY684" fmla="*/ 219214 h 534360"/>
              <a:gd name="connsiteX685" fmla="*/ 11430 w 2157412"/>
              <a:gd name="connsiteY685" fmla="*/ 219214 h 534360"/>
              <a:gd name="connsiteX686" fmla="*/ 22860 w 2157412"/>
              <a:gd name="connsiteY686" fmla="*/ 230644 h 534360"/>
              <a:gd name="connsiteX687" fmla="*/ 11430 w 2157412"/>
              <a:gd name="connsiteY687" fmla="*/ 242074 h 534360"/>
              <a:gd name="connsiteX688" fmla="*/ 0 w 2157412"/>
              <a:gd name="connsiteY688" fmla="*/ 230644 h 534360"/>
              <a:gd name="connsiteX689" fmla="*/ 11430 w 2157412"/>
              <a:gd name="connsiteY689" fmla="*/ 219214 h 534360"/>
              <a:gd name="connsiteX690" fmla="*/ 270162 w 2157412"/>
              <a:gd name="connsiteY690" fmla="*/ 219214 h 534360"/>
              <a:gd name="connsiteX691" fmla="*/ 281592 w 2157412"/>
              <a:gd name="connsiteY691" fmla="*/ 230644 h 534360"/>
              <a:gd name="connsiteX692" fmla="*/ 270162 w 2157412"/>
              <a:gd name="connsiteY692" fmla="*/ 242074 h 534360"/>
              <a:gd name="connsiteX693" fmla="*/ 258732 w 2157412"/>
              <a:gd name="connsiteY693" fmla="*/ 230644 h 534360"/>
              <a:gd name="connsiteX694" fmla="*/ 270162 w 2157412"/>
              <a:gd name="connsiteY694" fmla="*/ 219214 h 534360"/>
              <a:gd name="connsiteX695" fmla="*/ 205479 w 2157412"/>
              <a:gd name="connsiteY695" fmla="*/ 219214 h 534360"/>
              <a:gd name="connsiteX696" fmla="*/ 216909 w 2157412"/>
              <a:gd name="connsiteY696" fmla="*/ 230644 h 534360"/>
              <a:gd name="connsiteX697" fmla="*/ 205479 w 2157412"/>
              <a:gd name="connsiteY697" fmla="*/ 242074 h 534360"/>
              <a:gd name="connsiteX698" fmla="*/ 194049 w 2157412"/>
              <a:gd name="connsiteY698" fmla="*/ 230644 h 534360"/>
              <a:gd name="connsiteX699" fmla="*/ 205479 w 2157412"/>
              <a:gd name="connsiteY699" fmla="*/ 219214 h 534360"/>
              <a:gd name="connsiteX700" fmla="*/ 140796 w 2157412"/>
              <a:gd name="connsiteY700" fmla="*/ 219214 h 534360"/>
              <a:gd name="connsiteX701" fmla="*/ 152226 w 2157412"/>
              <a:gd name="connsiteY701" fmla="*/ 230644 h 534360"/>
              <a:gd name="connsiteX702" fmla="*/ 140796 w 2157412"/>
              <a:gd name="connsiteY702" fmla="*/ 242074 h 534360"/>
              <a:gd name="connsiteX703" fmla="*/ 129366 w 2157412"/>
              <a:gd name="connsiteY703" fmla="*/ 230644 h 534360"/>
              <a:gd name="connsiteX704" fmla="*/ 140796 w 2157412"/>
              <a:gd name="connsiteY704" fmla="*/ 219214 h 534360"/>
              <a:gd name="connsiteX705" fmla="*/ 464211 w 2157412"/>
              <a:gd name="connsiteY705" fmla="*/ 219214 h 534360"/>
              <a:gd name="connsiteX706" fmla="*/ 475641 w 2157412"/>
              <a:gd name="connsiteY706" fmla="*/ 230644 h 534360"/>
              <a:gd name="connsiteX707" fmla="*/ 464211 w 2157412"/>
              <a:gd name="connsiteY707" fmla="*/ 242074 h 534360"/>
              <a:gd name="connsiteX708" fmla="*/ 452781 w 2157412"/>
              <a:gd name="connsiteY708" fmla="*/ 230644 h 534360"/>
              <a:gd name="connsiteX709" fmla="*/ 464211 w 2157412"/>
              <a:gd name="connsiteY709" fmla="*/ 219214 h 534360"/>
              <a:gd name="connsiteX710" fmla="*/ 399528 w 2157412"/>
              <a:gd name="connsiteY710" fmla="*/ 219214 h 534360"/>
              <a:gd name="connsiteX711" fmla="*/ 410958 w 2157412"/>
              <a:gd name="connsiteY711" fmla="*/ 230644 h 534360"/>
              <a:gd name="connsiteX712" fmla="*/ 399528 w 2157412"/>
              <a:gd name="connsiteY712" fmla="*/ 242074 h 534360"/>
              <a:gd name="connsiteX713" fmla="*/ 388098 w 2157412"/>
              <a:gd name="connsiteY713" fmla="*/ 230644 h 534360"/>
              <a:gd name="connsiteX714" fmla="*/ 399528 w 2157412"/>
              <a:gd name="connsiteY714" fmla="*/ 219214 h 534360"/>
              <a:gd name="connsiteX715" fmla="*/ 334845 w 2157412"/>
              <a:gd name="connsiteY715" fmla="*/ 219214 h 534360"/>
              <a:gd name="connsiteX716" fmla="*/ 346275 w 2157412"/>
              <a:gd name="connsiteY716" fmla="*/ 230644 h 534360"/>
              <a:gd name="connsiteX717" fmla="*/ 334845 w 2157412"/>
              <a:gd name="connsiteY717" fmla="*/ 242074 h 534360"/>
              <a:gd name="connsiteX718" fmla="*/ 323415 w 2157412"/>
              <a:gd name="connsiteY718" fmla="*/ 230644 h 534360"/>
              <a:gd name="connsiteX719" fmla="*/ 334845 w 2157412"/>
              <a:gd name="connsiteY719" fmla="*/ 219214 h 534360"/>
              <a:gd name="connsiteX720" fmla="*/ 981675 w 2157412"/>
              <a:gd name="connsiteY720" fmla="*/ 219214 h 534360"/>
              <a:gd name="connsiteX721" fmla="*/ 993105 w 2157412"/>
              <a:gd name="connsiteY721" fmla="*/ 230644 h 534360"/>
              <a:gd name="connsiteX722" fmla="*/ 981675 w 2157412"/>
              <a:gd name="connsiteY722" fmla="*/ 242074 h 534360"/>
              <a:gd name="connsiteX723" fmla="*/ 970245 w 2157412"/>
              <a:gd name="connsiteY723" fmla="*/ 230644 h 534360"/>
              <a:gd name="connsiteX724" fmla="*/ 981675 w 2157412"/>
              <a:gd name="connsiteY724" fmla="*/ 219214 h 534360"/>
              <a:gd name="connsiteX725" fmla="*/ 916992 w 2157412"/>
              <a:gd name="connsiteY725" fmla="*/ 219214 h 534360"/>
              <a:gd name="connsiteX726" fmla="*/ 928422 w 2157412"/>
              <a:gd name="connsiteY726" fmla="*/ 230644 h 534360"/>
              <a:gd name="connsiteX727" fmla="*/ 916992 w 2157412"/>
              <a:gd name="connsiteY727" fmla="*/ 242074 h 534360"/>
              <a:gd name="connsiteX728" fmla="*/ 905562 w 2157412"/>
              <a:gd name="connsiteY728" fmla="*/ 230644 h 534360"/>
              <a:gd name="connsiteX729" fmla="*/ 916992 w 2157412"/>
              <a:gd name="connsiteY729" fmla="*/ 219214 h 534360"/>
              <a:gd name="connsiteX730" fmla="*/ 852309 w 2157412"/>
              <a:gd name="connsiteY730" fmla="*/ 219214 h 534360"/>
              <a:gd name="connsiteX731" fmla="*/ 863739 w 2157412"/>
              <a:gd name="connsiteY731" fmla="*/ 230644 h 534360"/>
              <a:gd name="connsiteX732" fmla="*/ 852309 w 2157412"/>
              <a:gd name="connsiteY732" fmla="*/ 242074 h 534360"/>
              <a:gd name="connsiteX733" fmla="*/ 840879 w 2157412"/>
              <a:gd name="connsiteY733" fmla="*/ 230644 h 534360"/>
              <a:gd name="connsiteX734" fmla="*/ 852309 w 2157412"/>
              <a:gd name="connsiteY734" fmla="*/ 219214 h 534360"/>
              <a:gd name="connsiteX735" fmla="*/ 787626 w 2157412"/>
              <a:gd name="connsiteY735" fmla="*/ 219214 h 534360"/>
              <a:gd name="connsiteX736" fmla="*/ 799056 w 2157412"/>
              <a:gd name="connsiteY736" fmla="*/ 230644 h 534360"/>
              <a:gd name="connsiteX737" fmla="*/ 787626 w 2157412"/>
              <a:gd name="connsiteY737" fmla="*/ 242074 h 534360"/>
              <a:gd name="connsiteX738" fmla="*/ 776196 w 2157412"/>
              <a:gd name="connsiteY738" fmla="*/ 230644 h 534360"/>
              <a:gd name="connsiteX739" fmla="*/ 787626 w 2157412"/>
              <a:gd name="connsiteY739" fmla="*/ 219214 h 534360"/>
              <a:gd name="connsiteX740" fmla="*/ 722943 w 2157412"/>
              <a:gd name="connsiteY740" fmla="*/ 219214 h 534360"/>
              <a:gd name="connsiteX741" fmla="*/ 734373 w 2157412"/>
              <a:gd name="connsiteY741" fmla="*/ 230644 h 534360"/>
              <a:gd name="connsiteX742" fmla="*/ 722943 w 2157412"/>
              <a:gd name="connsiteY742" fmla="*/ 242074 h 534360"/>
              <a:gd name="connsiteX743" fmla="*/ 711513 w 2157412"/>
              <a:gd name="connsiteY743" fmla="*/ 230644 h 534360"/>
              <a:gd name="connsiteX744" fmla="*/ 722943 w 2157412"/>
              <a:gd name="connsiteY744" fmla="*/ 219214 h 534360"/>
              <a:gd name="connsiteX745" fmla="*/ 658260 w 2157412"/>
              <a:gd name="connsiteY745" fmla="*/ 219214 h 534360"/>
              <a:gd name="connsiteX746" fmla="*/ 669690 w 2157412"/>
              <a:gd name="connsiteY746" fmla="*/ 230644 h 534360"/>
              <a:gd name="connsiteX747" fmla="*/ 658260 w 2157412"/>
              <a:gd name="connsiteY747" fmla="*/ 242074 h 534360"/>
              <a:gd name="connsiteX748" fmla="*/ 646830 w 2157412"/>
              <a:gd name="connsiteY748" fmla="*/ 230644 h 534360"/>
              <a:gd name="connsiteX749" fmla="*/ 658260 w 2157412"/>
              <a:gd name="connsiteY749" fmla="*/ 219214 h 534360"/>
              <a:gd name="connsiteX750" fmla="*/ 593577 w 2157412"/>
              <a:gd name="connsiteY750" fmla="*/ 219214 h 534360"/>
              <a:gd name="connsiteX751" fmla="*/ 605007 w 2157412"/>
              <a:gd name="connsiteY751" fmla="*/ 230644 h 534360"/>
              <a:gd name="connsiteX752" fmla="*/ 593577 w 2157412"/>
              <a:gd name="connsiteY752" fmla="*/ 242074 h 534360"/>
              <a:gd name="connsiteX753" fmla="*/ 582147 w 2157412"/>
              <a:gd name="connsiteY753" fmla="*/ 230644 h 534360"/>
              <a:gd name="connsiteX754" fmla="*/ 593577 w 2157412"/>
              <a:gd name="connsiteY754" fmla="*/ 219214 h 534360"/>
              <a:gd name="connsiteX755" fmla="*/ 528894 w 2157412"/>
              <a:gd name="connsiteY755" fmla="*/ 219214 h 534360"/>
              <a:gd name="connsiteX756" fmla="*/ 540324 w 2157412"/>
              <a:gd name="connsiteY756" fmla="*/ 230644 h 534360"/>
              <a:gd name="connsiteX757" fmla="*/ 528894 w 2157412"/>
              <a:gd name="connsiteY757" fmla="*/ 242074 h 534360"/>
              <a:gd name="connsiteX758" fmla="*/ 517464 w 2157412"/>
              <a:gd name="connsiteY758" fmla="*/ 230644 h 534360"/>
              <a:gd name="connsiteX759" fmla="*/ 528894 w 2157412"/>
              <a:gd name="connsiteY759" fmla="*/ 219214 h 534360"/>
              <a:gd name="connsiteX760" fmla="*/ 1175724 w 2157412"/>
              <a:gd name="connsiteY760" fmla="*/ 219214 h 534360"/>
              <a:gd name="connsiteX761" fmla="*/ 1187154 w 2157412"/>
              <a:gd name="connsiteY761" fmla="*/ 230644 h 534360"/>
              <a:gd name="connsiteX762" fmla="*/ 1175724 w 2157412"/>
              <a:gd name="connsiteY762" fmla="*/ 242074 h 534360"/>
              <a:gd name="connsiteX763" fmla="*/ 1164294 w 2157412"/>
              <a:gd name="connsiteY763" fmla="*/ 230644 h 534360"/>
              <a:gd name="connsiteX764" fmla="*/ 1175724 w 2157412"/>
              <a:gd name="connsiteY764" fmla="*/ 219214 h 534360"/>
              <a:gd name="connsiteX765" fmla="*/ 1111041 w 2157412"/>
              <a:gd name="connsiteY765" fmla="*/ 219214 h 534360"/>
              <a:gd name="connsiteX766" fmla="*/ 1122471 w 2157412"/>
              <a:gd name="connsiteY766" fmla="*/ 230644 h 534360"/>
              <a:gd name="connsiteX767" fmla="*/ 1111041 w 2157412"/>
              <a:gd name="connsiteY767" fmla="*/ 242074 h 534360"/>
              <a:gd name="connsiteX768" fmla="*/ 1099611 w 2157412"/>
              <a:gd name="connsiteY768" fmla="*/ 230644 h 534360"/>
              <a:gd name="connsiteX769" fmla="*/ 1111041 w 2157412"/>
              <a:gd name="connsiteY769" fmla="*/ 219214 h 534360"/>
              <a:gd name="connsiteX770" fmla="*/ 1046358 w 2157412"/>
              <a:gd name="connsiteY770" fmla="*/ 219214 h 534360"/>
              <a:gd name="connsiteX771" fmla="*/ 1057788 w 2157412"/>
              <a:gd name="connsiteY771" fmla="*/ 230644 h 534360"/>
              <a:gd name="connsiteX772" fmla="*/ 1046358 w 2157412"/>
              <a:gd name="connsiteY772" fmla="*/ 242074 h 534360"/>
              <a:gd name="connsiteX773" fmla="*/ 1034928 w 2157412"/>
              <a:gd name="connsiteY773" fmla="*/ 230644 h 534360"/>
              <a:gd name="connsiteX774" fmla="*/ 1046358 w 2157412"/>
              <a:gd name="connsiteY774" fmla="*/ 219214 h 534360"/>
              <a:gd name="connsiteX775" fmla="*/ 2145982 w 2157412"/>
              <a:gd name="connsiteY775" fmla="*/ 219214 h 534360"/>
              <a:gd name="connsiteX776" fmla="*/ 2157412 w 2157412"/>
              <a:gd name="connsiteY776" fmla="*/ 230644 h 534360"/>
              <a:gd name="connsiteX777" fmla="*/ 2145982 w 2157412"/>
              <a:gd name="connsiteY777" fmla="*/ 242074 h 534360"/>
              <a:gd name="connsiteX778" fmla="*/ 2134552 w 2157412"/>
              <a:gd name="connsiteY778" fmla="*/ 230644 h 534360"/>
              <a:gd name="connsiteX779" fmla="*/ 2145982 w 2157412"/>
              <a:gd name="connsiteY779" fmla="*/ 219214 h 534360"/>
              <a:gd name="connsiteX780" fmla="*/ 2081286 w 2157412"/>
              <a:gd name="connsiteY780" fmla="*/ 219214 h 534360"/>
              <a:gd name="connsiteX781" fmla="*/ 2092716 w 2157412"/>
              <a:gd name="connsiteY781" fmla="*/ 230644 h 534360"/>
              <a:gd name="connsiteX782" fmla="*/ 2081286 w 2157412"/>
              <a:gd name="connsiteY782" fmla="*/ 242074 h 534360"/>
              <a:gd name="connsiteX783" fmla="*/ 2069856 w 2157412"/>
              <a:gd name="connsiteY783" fmla="*/ 230644 h 534360"/>
              <a:gd name="connsiteX784" fmla="*/ 2081286 w 2157412"/>
              <a:gd name="connsiteY784" fmla="*/ 219214 h 534360"/>
              <a:gd name="connsiteX785" fmla="*/ 2016603 w 2157412"/>
              <a:gd name="connsiteY785" fmla="*/ 219214 h 534360"/>
              <a:gd name="connsiteX786" fmla="*/ 2028033 w 2157412"/>
              <a:gd name="connsiteY786" fmla="*/ 230644 h 534360"/>
              <a:gd name="connsiteX787" fmla="*/ 2016603 w 2157412"/>
              <a:gd name="connsiteY787" fmla="*/ 242074 h 534360"/>
              <a:gd name="connsiteX788" fmla="*/ 2005173 w 2157412"/>
              <a:gd name="connsiteY788" fmla="*/ 230644 h 534360"/>
              <a:gd name="connsiteX789" fmla="*/ 2016603 w 2157412"/>
              <a:gd name="connsiteY789" fmla="*/ 219214 h 534360"/>
              <a:gd name="connsiteX790" fmla="*/ 1951920 w 2157412"/>
              <a:gd name="connsiteY790" fmla="*/ 219214 h 534360"/>
              <a:gd name="connsiteX791" fmla="*/ 1963350 w 2157412"/>
              <a:gd name="connsiteY791" fmla="*/ 230644 h 534360"/>
              <a:gd name="connsiteX792" fmla="*/ 1951920 w 2157412"/>
              <a:gd name="connsiteY792" fmla="*/ 242074 h 534360"/>
              <a:gd name="connsiteX793" fmla="*/ 1940490 w 2157412"/>
              <a:gd name="connsiteY793" fmla="*/ 230644 h 534360"/>
              <a:gd name="connsiteX794" fmla="*/ 1951920 w 2157412"/>
              <a:gd name="connsiteY794" fmla="*/ 219214 h 534360"/>
              <a:gd name="connsiteX795" fmla="*/ 1887237 w 2157412"/>
              <a:gd name="connsiteY795" fmla="*/ 219214 h 534360"/>
              <a:gd name="connsiteX796" fmla="*/ 1898667 w 2157412"/>
              <a:gd name="connsiteY796" fmla="*/ 230644 h 534360"/>
              <a:gd name="connsiteX797" fmla="*/ 1887237 w 2157412"/>
              <a:gd name="connsiteY797" fmla="*/ 242074 h 534360"/>
              <a:gd name="connsiteX798" fmla="*/ 1875807 w 2157412"/>
              <a:gd name="connsiteY798" fmla="*/ 230644 h 534360"/>
              <a:gd name="connsiteX799" fmla="*/ 1887237 w 2157412"/>
              <a:gd name="connsiteY799" fmla="*/ 219214 h 534360"/>
              <a:gd name="connsiteX800" fmla="*/ 1822554 w 2157412"/>
              <a:gd name="connsiteY800" fmla="*/ 219214 h 534360"/>
              <a:gd name="connsiteX801" fmla="*/ 1833984 w 2157412"/>
              <a:gd name="connsiteY801" fmla="*/ 230644 h 534360"/>
              <a:gd name="connsiteX802" fmla="*/ 1822554 w 2157412"/>
              <a:gd name="connsiteY802" fmla="*/ 242074 h 534360"/>
              <a:gd name="connsiteX803" fmla="*/ 1811124 w 2157412"/>
              <a:gd name="connsiteY803" fmla="*/ 230644 h 534360"/>
              <a:gd name="connsiteX804" fmla="*/ 1822554 w 2157412"/>
              <a:gd name="connsiteY804" fmla="*/ 219214 h 534360"/>
              <a:gd name="connsiteX805" fmla="*/ 1757871 w 2157412"/>
              <a:gd name="connsiteY805" fmla="*/ 219214 h 534360"/>
              <a:gd name="connsiteX806" fmla="*/ 1769301 w 2157412"/>
              <a:gd name="connsiteY806" fmla="*/ 230644 h 534360"/>
              <a:gd name="connsiteX807" fmla="*/ 1757871 w 2157412"/>
              <a:gd name="connsiteY807" fmla="*/ 242074 h 534360"/>
              <a:gd name="connsiteX808" fmla="*/ 1746441 w 2157412"/>
              <a:gd name="connsiteY808" fmla="*/ 230644 h 534360"/>
              <a:gd name="connsiteX809" fmla="*/ 1757871 w 2157412"/>
              <a:gd name="connsiteY809" fmla="*/ 219214 h 534360"/>
              <a:gd name="connsiteX810" fmla="*/ 1693188 w 2157412"/>
              <a:gd name="connsiteY810" fmla="*/ 219214 h 534360"/>
              <a:gd name="connsiteX811" fmla="*/ 1704618 w 2157412"/>
              <a:gd name="connsiteY811" fmla="*/ 230644 h 534360"/>
              <a:gd name="connsiteX812" fmla="*/ 1693188 w 2157412"/>
              <a:gd name="connsiteY812" fmla="*/ 242074 h 534360"/>
              <a:gd name="connsiteX813" fmla="*/ 1681758 w 2157412"/>
              <a:gd name="connsiteY813" fmla="*/ 230644 h 534360"/>
              <a:gd name="connsiteX814" fmla="*/ 1693188 w 2157412"/>
              <a:gd name="connsiteY814" fmla="*/ 219214 h 534360"/>
              <a:gd name="connsiteX815" fmla="*/ 1628505 w 2157412"/>
              <a:gd name="connsiteY815" fmla="*/ 219214 h 534360"/>
              <a:gd name="connsiteX816" fmla="*/ 1639935 w 2157412"/>
              <a:gd name="connsiteY816" fmla="*/ 230644 h 534360"/>
              <a:gd name="connsiteX817" fmla="*/ 1628505 w 2157412"/>
              <a:gd name="connsiteY817" fmla="*/ 242074 h 534360"/>
              <a:gd name="connsiteX818" fmla="*/ 1617075 w 2157412"/>
              <a:gd name="connsiteY818" fmla="*/ 230644 h 534360"/>
              <a:gd name="connsiteX819" fmla="*/ 1628505 w 2157412"/>
              <a:gd name="connsiteY819" fmla="*/ 219214 h 534360"/>
              <a:gd name="connsiteX820" fmla="*/ 1563822 w 2157412"/>
              <a:gd name="connsiteY820" fmla="*/ 219214 h 534360"/>
              <a:gd name="connsiteX821" fmla="*/ 1575252 w 2157412"/>
              <a:gd name="connsiteY821" fmla="*/ 230644 h 534360"/>
              <a:gd name="connsiteX822" fmla="*/ 1563822 w 2157412"/>
              <a:gd name="connsiteY822" fmla="*/ 242074 h 534360"/>
              <a:gd name="connsiteX823" fmla="*/ 1552392 w 2157412"/>
              <a:gd name="connsiteY823" fmla="*/ 230644 h 534360"/>
              <a:gd name="connsiteX824" fmla="*/ 1563822 w 2157412"/>
              <a:gd name="connsiteY824" fmla="*/ 219214 h 534360"/>
              <a:gd name="connsiteX825" fmla="*/ 1499139 w 2157412"/>
              <a:gd name="connsiteY825" fmla="*/ 219214 h 534360"/>
              <a:gd name="connsiteX826" fmla="*/ 1510569 w 2157412"/>
              <a:gd name="connsiteY826" fmla="*/ 230644 h 534360"/>
              <a:gd name="connsiteX827" fmla="*/ 1499139 w 2157412"/>
              <a:gd name="connsiteY827" fmla="*/ 242074 h 534360"/>
              <a:gd name="connsiteX828" fmla="*/ 1487709 w 2157412"/>
              <a:gd name="connsiteY828" fmla="*/ 230644 h 534360"/>
              <a:gd name="connsiteX829" fmla="*/ 1499139 w 2157412"/>
              <a:gd name="connsiteY829" fmla="*/ 219214 h 534360"/>
              <a:gd name="connsiteX830" fmla="*/ 1434456 w 2157412"/>
              <a:gd name="connsiteY830" fmla="*/ 219214 h 534360"/>
              <a:gd name="connsiteX831" fmla="*/ 1445886 w 2157412"/>
              <a:gd name="connsiteY831" fmla="*/ 230644 h 534360"/>
              <a:gd name="connsiteX832" fmla="*/ 1434456 w 2157412"/>
              <a:gd name="connsiteY832" fmla="*/ 242074 h 534360"/>
              <a:gd name="connsiteX833" fmla="*/ 1423026 w 2157412"/>
              <a:gd name="connsiteY833" fmla="*/ 230644 h 534360"/>
              <a:gd name="connsiteX834" fmla="*/ 1434456 w 2157412"/>
              <a:gd name="connsiteY834" fmla="*/ 219214 h 534360"/>
              <a:gd name="connsiteX835" fmla="*/ 1369773 w 2157412"/>
              <a:gd name="connsiteY835" fmla="*/ 219214 h 534360"/>
              <a:gd name="connsiteX836" fmla="*/ 1381203 w 2157412"/>
              <a:gd name="connsiteY836" fmla="*/ 230644 h 534360"/>
              <a:gd name="connsiteX837" fmla="*/ 1369773 w 2157412"/>
              <a:gd name="connsiteY837" fmla="*/ 242074 h 534360"/>
              <a:gd name="connsiteX838" fmla="*/ 1358343 w 2157412"/>
              <a:gd name="connsiteY838" fmla="*/ 230644 h 534360"/>
              <a:gd name="connsiteX839" fmla="*/ 1369773 w 2157412"/>
              <a:gd name="connsiteY839" fmla="*/ 219214 h 534360"/>
              <a:gd name="connsiteX840" fmla="*/ 1305090 w 2157412"/>
              <a:gd name="connsiteY840" fmla="*/ 219214 h 534360"/>
              <a:gd name="connsiteX841" fmla="*/ 1316520 w 2157412"/>
              <a:gd name="connsiteY841" fmla="*/ 230644 h 534360"/>
              <a:gd name="connsiteX842" fmla="*/ 1305090 w 2157412"/>
              <a:gd name="connsiteY842" fmla="*/ 242074 h 534360"/>
              <a:gd name="connsiteX843" fmla="*/ 1293660 w 2157412"/>
              <a:gd name="connsiteY843" fmla="*/ 230644 h 534360"/>
              <a:gd name="connsiteX844" fmla="*/ 1305090 w 2157412"/>
              <a:gd name="connsiteY844" fmla="*/ 219214 h 534360"/>
              <a:gd name="connsiteX845" fmla="*/ 1240407 w 2157412"/>
              <a:gd name="connsiteY845" fmla="*/ 219214 h 534360"/>
              <a:gd name="connsiteX846" fmla="*/ 1251837 w 2157412"/>
              <a:gd name="connsiteY846" fmla="*/ 230644 h 534360"/>
              <a:gd name="connsiteX847" fmla="*/ 1240407 w 2157412"/>
              <a:gd name="connsiteY847" fmla="*/ 242074 h 534360"/>
              <a:gd name="connsiteX848" fmla="*/ 1228977 w 2157412"/>
              <a:gd name="connsiteY848" fmla="*/ 230644 h 534360"/>
              <a:gd name="connsiteX849" fmla="*/ 1240407 w 2157412"/>
              <a:gd name="connsiteY849" fmla="*/ 219214 h 534360"/>
              <a:gd name="connsiteX850" fmla="*/ 76113 w 2157412"/>
              <a:gd name="connsiteY850" fmla="*/ 146143 h 534360"/>
              <a:gd name="connsiteX851" fmla="*/ 87543 w 2157412"/>
              <a:gd name="connsiteY851" fmla="*/ 157573 h 534360"/>
              <a:gd name="connsiteX852" fmla="*/ 76113 w 2157412"/>
              <a:gd name="connsiteY852" fmla="*/ 169003 h 534360"/>
              <a:gd name="connsiteX853" fmla="*/ 64683 w 2157412"/>
              <a:gd name="connsiteY853" fmla="*/ 157573 h 534360"/>
              <a:gd name="connsiteX854" fmla="*/ 76113 w 2157412"/>
              <a:gd name="connsiteY854" fmla="*/ 146143 h 534360"/>
              <a:gd name="connsiteX855" fmla="*/ 11430 w 2157412"/>
              <a:gd name="connsiteY855" fmla="*/ 146143 h 534360"/>
              <a:gd name="connsiteX856" fmla="*/ 22860 w 2157412"/>
              <a:gd name="connsiteY856" fmla="*/ 157573 h 534360"/>
              <a:gd name="connsiteX857" fmla="*/ 11430 w 2157412"/>
              <a:gd name="connsiteY857" fmla="*/ 169003 h 534360"/>
              <a:gd name="connsiteX858" fmla="*/ 0 w 2157412"/>
              <a:gd name="connsiteY858" fmla="*/ 157573 h 534360"/>
              <a:gd name="connsiteX859" fmla="*/ 11430 w 2157412"/>
              <a:gd name="connsiteY859" fmla="*/ 146143 h 534360"/>
              <a:gd name="connsiteX860" fmla="*/ 205479 w 2157412"/>
              <a:gd name="connsiteY860" fmla="*/ 146143 h 534360"/>
              <a:gd name="connsiteX861" fmla="*/ 216909 w 2157412"/>
              <a:gd name="connsiteY861" fmla="*/ 157573 h 534360"/>
              <a:gd name="connsiteX862" fmla="*/ 205479 w 2157412"/>
              <a:gd name="connsiteY862" fmla="*/ 169003 h 534360"/>
              <a:gd name="connsiteX863" fmla="*/ 194049 w 2157412"/>
              <a:gd name="connsiteY863" fmla="*/ 157573 h 534360"/>
              <a:gd name="connsiteX864" fmla="*/ 205479 w 2157412"/>
              <a:gd name="connsiteY864" fmla="*/ 146143 h 534360"/>
              <a:gd name="connsiteX865" fmla="*/ 140796 w 2157412"/>
              <a:gd name="connsiteY865" fmla="*/ 146143 h 534360"/>
              <a:gd name="connsiteX866" fmla="*/ 152226 w 2157412"/>
              <a:gd name="connsiteY866" fmla="*/ 157573 h 534360"/>
              <a:gd name="connsiteX867" fmla="*/ 140796 w 2157412"/>
              <a:gd name="connsiteY867" fmla="*/ 169003 h 534360"/>
              <a:gd name="connsiteX868" fmla="*/ 129366 w 2157412"/>
              <a:gd name="connsiteY868" fmla="*/ 157573 h 534360"/>
              <a:gd name="connsiteX869" fmla="*/ 140796 w 2157412"/>
              <a:gd name="connsiteY869" fmla="*/ 146143 h 534360"/>
              <a:gd name="connsiteX870" fmla="*/ 399528 w 2157412"/>
              <a:gd name="connsiteY870" fmla="*/ 146143 h 534360"/>
              <a:gd name="connsiteX871" fmla="*/ 410958 w 2157412"/>
              <a:gd name="connsiteY871" fmla="*/ 157573 h 534360"/>
              <a:gd name="connsiteX872" fmla="*/ 399528 w 2157412"/>
              <a:gd name="connsiteY872" fmla="*/ 169003 h 534360"/>
              <a:gd name="connsiteX873" fmla="*/ 388098 w 2157412"/>
              <a:gd name="connsiteY873" fmla="*/ 157573 h 534360"/>
              <a:gd name="connsiteX874" fmla="*/ 399528 w 2157412"/>
              <a:gd name="connsiteY874" fmla="*/ 146143 h 534360"/>
              <a:gd name="connsiteX875" fmla="*/ 334845 w 2157412"/>
              <a:gd name="connsiteY875" fmla="*/ 146143 h 534360"/>
              <a:gd name="connsiteX876" fmla="*/ 346275 w 2157412"/>
              <a:gd name="connsiteY876" fmla="*/ 157573 h 534360"/>
              <a:gd name="connsiteX877" fmla="*/ 334845 w 2157412"/>
              <a:gd name="connsiteY877" fmla="*/ 169003 h 534360"/>
              <a:gd name="connsiteX878" fmla="*/ 323415 w 2157412"/>
              <a:gd name="connsiteY878" fmla="*/ 157573 h 534360"/>
              <a:gd name="connsiteX879" fmla="*/ 334845 w 2157412"/>
              <a:gd name="connsiteY879" fmla="*/ 146143 h 534360"/>
              <a:gd name="connsiteX880" fmla="*/ 270162 w 2157412"/>
              <a:gd name="connsiteY880" fmla="*/ 146143 h 534360"/>
              <a:gd name="connsiteX881" fmla="*/ 281592 w 2157412"/>
              <a:gd name="connsiteY881" fmla="*/ 157573 h 534360"/>
              <a:gd name="connsiteX882" fmla="*/ 270162 w 2157412"/>
              <a:gd name="connsiteY882" fmla="*/ 169003 h 534360"/>
              <a:gd name="connsiteX883" fmla="*/ 258732 w 2157412"/>
              <a:gd name="connsiteY883" fmla="*/ 157573 h 534360"/>
              <a:gd name="connsiteX884" fmla="*/ 270162 w 2157412"/>
              <a:gd name="connsiteY884" fmla="*/ 146143 h 534360"/>
              <a:gd name="connsiteX885" fmla="*/ 528894 w 2157412"/>
              <a:gd name="connsiteY885" fmla="*/ 146143 h 534360"/>
              <a:gd name="connsiteX886" fmla="*/ 540324 w 2157412"/>
              <a:gd name="connsiteY886" fmla="*/ 157573 h 534360"/>
              <a:gd name="connsiteX887" fmla="*/ 528894 w 2157412"/>
              <a:gd name="connsiteY887" fmla="*/ 169003 h 534360"/>
              <a:gd name="connsiteX888" fmla="*/ 517464 w 2157412"/>
              <a:gd name="connsiteY888" fmla="*/ 157573 h 534360"/>
              <a:gd name="connsiteX889" fmla="*/ 528894 w 2157412"/>
              <a:gd name="connsiteY889" fmla="*/ 146143 h 534360"/>
              <a:gd name="connsiteX890" fmla="*/ 464211 w 2157412"/>
              <a:gd name="connsiteY890" fmla="*/ 146143 h 534360"/>
              <a:gd name="connsiteX891" fmla="*/ 475641 w 2157412"/>
              <a:gd name="connsiteY891" fmla="*/ 157573 h 534360"/>
              <a:gd name="connsiteX892" fmla="*/ 464211 w 2157412"/>
              <a:gd name="connsiteY892" fmla="*/ 169003 h 534360"/>
              <a:gd name="connsiteX893" fmla="*/ 452781 w 2157412"/>
              <a:gd name="connsiteY893" fmla="*/ 157573 h 534360"/>
              <a:gd name="connsiteX894" fmla="*/ 464211 w 2157412"/>
              <a:gd name="connsiteY894" fmla="*/ 146143 h 534360"/>
              <a:gd name="connsiteX895" fmla="*/ 722943 w 2157412"/>
              <a:gd name="connsiteY895" fmla="*/ 146143 h 534360"/>
              <a:gd name="connsiteX896" fmla="*/ 734373 w 2157412"/>
              <a:gd name="connsiteY896" fmla="*/ 157573 h 534360"/>
              <a:gd name="connsiteX897" fmla="*/ 722943 w 2157412"/>
              <a:gd name="connsiteY897" fmla="*/ 169003 h 534360"/>
              <a:gd name="connsiteX898" fmla="*/ 711513 w 2157412"/>
              <a:gd name="connsiteY898" fmla="*/ 157573 h 534360"/>
              <a:gd name="connsiteX899" fmla="*/ 722943 w 2157412"/>
              <a:gd name="connsiteY899" fmla="*/ 146143 h 534360"/>
              <a:gd name="connsiteX900" fmla="*/ 658260 w 2157412"/>
              <a:gd name="connsiteY900" fmla="*/ 146143 h 534360"/>
              <a:gd name="connsiteX901" fmla="*/ 669690 w 2157412"/>
              <a:gd name="connsiteY901" fmla="*/ 157573 h 534360"/>
              <a:gd name="connsiteX902" fmla="*/ 658260 w 2157412"/>
              <a:gd name="connsiteY902" fmla="*/ 169003 h 534360"/>
              <a:gd name="connsiteX903" fmla="*/ 646830 w 2157412"/>
              <a:gd name="connsiteY903" fmla="*/ 157573 h 534360"/>
              <a:gd name="connsiteX904" fmla="*/ 658260 w 2157412"/>
              <a:gd name="connsiteY904" fmla="*/ 146143 h 534360"/>
              <a:gd name="connsiteX905" fmla="*/ 593577 w 2157412"/>
              <a:gd name="connsiteY905" fmla="*/ 146143 h 534360"/>
              <a:gd name="connsiteX906" fmla="*/ 605007 w 2157412"/>
              <a:gd name="connsiteY906" fmla="*/ 157573 h 534360"/>
              <a:gd name="connsiteX907" fmla="*/ 593577 w 2157412"/>
              <a:gd name="connsiteY907" fmla="*/ 169003 h 534360"/>
              <a:gd name="connsiteX908" fmla="*/ 582147 w 2157412"/>
              <a:gd name="connsiteY908" fmla="*/ 157573 h 534360"/>
              <a:gd name="connsiteX909" fmla="*/ 593577 w 2157412"/>
              <a:gd name="connsiteY909" fmla="*/ 146143 h 534360"/>
              <a:gd name="connsiteX910" fmla="*/ 852309 w 2157412"/>
              <a:gd name="connsiteY910" fmla="*/ 146143 h 534360"/>
              <a:gd name="connsiteX911" fmla="*/ 863739 w 2157412"/>
              <a:gd name="connsiteY911" fmla="*/ 157573 h 534360"/>
              <a:gd name="connsiteX912" fmla="*/ 852309 w 2157412"/>
              <a:gd name="connsiteY912" fmla="*/ 169003 h 534360"/>
              <a:gd name="connsiteX913" fmla="*/ 840879 w 2157412"/>
              <a:gd name="connsiteY913" fmla="*/ 157573 h 534360"/>
              <a:gd name="connsiteX914" fmla="*/ 852309 w 2157412"/>
              <a:gd name="connsiteY914" fmla="*/ 146143 h 534360"/>
              <a:gd name="connsiteX915" fmla="*/ 787626 w 2157412"/>
              <a:gd name="connsiteY915" fmla="*/ 146143 h 534360"/>
              <a:gd name="connsiteX916" fmla="*/ 799056 w 2157412"/>
              <a:gd name="connsiteY916" fmla="*/ 157573 h 534360"/>
              <a:gd name="connsiteX917" fmla="*/ 787626 w 2157412"/>
              <a:gd name="connsiteY917" fmla="*/ 169003 h 534360"/>
              <a:gd name="connsiteX918" fmla="*/ 776196 w 2157412"/>
              <a:gd name="connsiteY918" fmla="*/ 157573 h 534360"/>
              <a:gd name="connsiteX919" fmla="*/ 787626 w 2157412"/>
              <a:gd name="connsiteY919" fmla="*/ 146143 h 534360"/>
              <a:gd name="connsiteX920" fmla="*/ 1046358 w 2157412"/>
              <a:gd name="connsiteY920" fmla="*/ 146143 h 534360"/>
              <a:gd name="connsiteX921" fmla="*/ 1057788 w 2157412"/>
              <a:gd name="connsiteY921" fmla="*/ 157573 h 534360"/>
              <a:gd name="connsiteX922" fmla="*/ 1046358 w 2157412"/>
              <a:gd name="connsiteY922" fmla="*/ 169002 h 534360"/>
              <a:gd name="connsiteX923" fmla="*/ 1034928 w 2157412"/>
              <a:gd name="connsiteY923" fmla="*/ 157573 h 534360"/>
              <a:gd name="connsiteX924" fmla="*/ 1046358 w 2157412"/>
              <a:gd name="connsiteY924" fmla="*/ 146143 h 534360"/>
              <a:gd name="connsiteX925" fmla="*/ 981675 w 2157412"/>
              <a:gd name="connsiteY925" fmla="*/ 146143 h 534360"/>
              <a:gd name="connsiteX926" fmla="*/ 993105 w 2157412"/>
              <a:gd name="connsiteY926" fmla="*/ 157573 h 534360"/>
              <a:gd name="connsiteX927" fmla="*/ 981675 w 2157412"/>
              <a:gd name="connsiteY927" fmla="*/ 169003 h 534360"/>
              <a:gd name="connsiteX928" fmla="*/ 970245 w 2157412"/>
              <a:gd name="connsiteY928" fmla="*/ 157573 h 534360"/>
              <a:gd name="connsiteX929" fmla="*/ 981675 w 2157412"/>
              <a:gd name="connsiteY929" fmla="*/ 146143 h 534360"/>
              <a:gd name="connsiteX930" fmla="*/ 916992 w 2157412"/>
              <a:gd name="connsiteY930" fmla="*/ 146143 h 534360"/>
              <a:gd name="connsiteX931" fmla="*/ 928422 w 2157412"/>
              <a:gd name="connsiteY931" fmla="*/ 157573 h 534360"/>
              <a:gd name="connsiteX932" fmla="*/ 916992 w 2157412"/>
              <a:gd name="connsiteY932" fmla="*/ 169003 h 534360"/>
              <a:gd name="connsiteX933" fmla="*/ 905562 w 2157412"/>
              <a:gd name="connsiteY933" fmla="*/ 157573 h 534360"/>
              <a:gd name="connsiteX934" fmla="*/ 916992 w 2157412"/>
              <a:gd name="connsiteY934" fmla="*/ 146143 h 534360"/>
              <a:gd name="connsiteX935" fmla="*/ 1175724 w 2157412"/>
              <a:gd name="connsiteY935" fmla="*/ 146143 h 534360"/>
              <a:gd name="connsiteX936" fmla="*/ 1187154 w 2157412"/>
              <a:gd name="connsiteY936" fmla="*/ 157573 h 534360"/>
              <a:gd name="connsiteX937" fmla="*/ 1175724 w 2157412"/>
              <a:gd name="connsiteY937" fmla="*/ 169002 h 534360"/>
              <a:gd name="connsiteX938" fmla="*/ 1164294 w 2157412"/>
              <a:gd name="connsiteY938" fmla="*/ 157573 h 534360"/>
              <a:gd name="connsiteX939" fmla="*/ 1175724 w 2157412"/>
              <a:gd name="connsiteY939" fmla="*/ 146143 h 534360"/>
              <a:gd name="connsiteX940" fmla="*/ 1111041 w 2157412"/>
              <a:gd name="connsiteY940" fmla="*/ 146143 h 534360"/>
              <a:gd name="connsiteX941" fmla="*/ 1122471 w 2157412"/>
              <a:gd name="connsiteY941" fmla="*/ 157573 h 534360"/>
              <a:gd name="connsiteX942" fmla="*/ 1111041 w 2157412"/>
              <a:gd name="connsiteY942" fmla="*/ 169002 h 534360"/>
              <a:gd name="connsiteX943" fmla="*/ 1099611 w 2157412"/>
              <a:gd name="connsiteY943" fmla="*/ 157573 h 534360"/>
              <a:gd name="connsiteX944" fmla="*/ 1111041 w 2157412"/>
              <a:gd name="connsiteY944" fmla="*/ 146143 h 534360"/>
              <a:gd name="connsiteX945" fmla="*/ 1305090 w 2157412"/>
              <a:gd name="connsiteY945" fmla="*/ 146143 h 534360"/>
              <a:gd name="connsiteX946" fmla="*/ 1316520 w 2157412"/>
              <a:gd name="connsiteY946" fmla="*/ 157573 h 534360"/>
              <a:gd name="connsiteX947" fmla="*/ 1305090 w 2157412"/>
              <a:gd name="connsiteY947" fmla="*/ 169002 h 534360"/>
              <a:gd name="connsiteX948" fmla="*/ 1293660 w 2157412"/>
              <a:gd name="connsiteY948" fmla="*/ 157573 h 534360"/>
              <a:gd name="connsiteX949" fmla="*/ 1305090 w 2157412"/>
              <a:gd name="connsiteY949" fmla="*/ 146143 h 534360"/>
              <a:gd name="connsiteX950" fmla="*/ 1240407 w 2157412"/>
              <a:gd name="connsiteY950" fmla="*/ 146143 h 534360"/>
              <a:gd name="connsiteX951" fmla="*/ 1251837 w 2157412"/>
              <a:gd name="connsiteY951" fmla="*/ 157573 h 534360"/>
              <a:gd name="connsiteX952" fmla="*/ 1240407 w 2157412"/>
              <a:gd name="connsiteY952" fmla="*/ 169002 h 534360"/>
              <a:gd name="connsiteX953" fmla="*/ 1228977 w 2157412"/>
              <a:gd name="connsiteY953" fmla="*/ 157573 h 534360"/>
              <a:gd name="connsiteX954" fmla="*/ 1240407 w 2157412"/>
              <a:gd name="connsiteY954" fmla="*/ 146143 h 534360"/>
              <a:gd name="connsiteX955" fmla="*/ 1434456 w 2157412"/>
              <a:gd name="connsiteY955" fmla="*/ 146143 h 534360"/>
              <a:gd name="connsiteX956" fmla="*/ 1445886 w 2157412"/>
              <a:gd name="connsiteY956" fmla="*/ 157573 h 534360"/>
              <a:gd name="connsiteX957" fmla="*/ 1434456 w 2157412"/>
              <a:gd name="connsiteY957" fmla="*/ 169002 h 534360"/>
              <a:gd name="connsiteX958" fmla="*/ 1423026 w 2157412"/>
              <a:gd name="connsiteY958" fmla="*/ 157573 h 534360"/>
              <a:gd name="connsiteX959" fmla="*/ 1434456 w 2157412"/>
              <a:gd name="connsiteY959" fmla="*/ 146143 h 534360"/>
              <a:gd name="connsiteX960" fmla="*/ 1369773 w 2157412"/>
              <a:gd name="connsiteY960" fmla="*/ 146143 h 534360"/>
              <a:gd name="connsiteX961" fmla="*/ 1381203 w 2157412"/>
              <a:gd name="connsiteY961" fmla="*/ 157573 h 534360"/>
              <a:gd name="connsiteX962" fmla="*/ 1369773 w 2157412"/>
              <a:gd name="connsiteY962" fmla="*/ 169002 h 534360"/>
              <a:gd name="connsiteX963" fmla="*/ 1358343 w 2157412"/>
              <a:gd name="connsiteY963" fmla="*/ 157573 h 534360"/>
              <a:gd name="connsiteX964" fmla="*/ 1369773 w 2157412"/>
              <a:gd name="connsiteY964" fmla="*/ 146143 h 534360"/>
              <a:gd name="connsiteX965" fmla="*/ 1693188 w 2157412"/>
              <a:gd name="connsiteY965" fmla="*/ 146143 h 534360"/>
              <a:gd name="connsiteX966" fmla="*/ 1704618 w 2157412"/>
              <a:gd name="connsiteY966" fmla="*/ 157573 h 534360"/>
              <a:gd name="connsiteX967" fmla="*/ 1693188 w 2157412"/>
              <a:gd name="connsiteY967" fmla="*/ 169002 h 534360"/>
              <a:gd name="connsiteX968" fmla="*/ 1681758 w 2157412"/>
              <a:gd name="connsiteY968" fmla="*/ 157573 h 534360"/>
              <a:gd name="connsiteX969" fmla="*/ 1693188 w 2157412"/>
              <a:gd name="connsiteY969" fmla="*/ 146143 h 534360"/>
              <a:gd name="connsiteX970" fmla="*/ 1628505 w 2157412"/>
              <a:gd name="connsiteY970" fmla="*/ 146143 h 534360"/>
              <a:gd name="connsiteX971" fmla="*/ 1639935 w 2157412"/>
              <a:gd name="connsiteY971" fmla="*/ 157573 h 534360"/>
              <a:gd name="connsiteX972" fmla="*/ 1628505 w 2157412"/>
              <a:gd name="connsiteY972" fmla="*/ 169002 h 534360"/>
              <a:gd name="connsiteX973" fmla="*/ 1617075 w 2157412"/>
              <a:gd name="connsiteY973" fmla="*/ 157573 h 534360"/>
              <a:gd name="connsiteX974" fmla="*/ 1628505 w 2157412"/>
              <a:gd name="connsiteY974" fmla="*/ 146143 h 534360"/>
              <a:gd name="connsiteX975" fmla="*/ 1563822 w 2157412"/>
              <a:gd name="connsiteY975" fmla="*/ 146143 h 534360"/>
              <a:gd name="connsiteX976" fmla="*/ 1575252 w 2157412"/>
              <a:gd name="connsiteY976" fmla="*/ 157573 h 534360"/>
              <a:gd name="connsiteX977" fmla="*/ 1563822 w 2157412"/>
              <a:gd name="connsiteY977" fmla="*/ 169002 h 534360"/>
              <a:gd name="connsiteX978" fmla="*/ 1552392 w 2157412"/>
              <a:gd name="connsiteY978" fmla="*/ 157573 h 534360"/>
              <a:gd name="connsiteX979" fmla="*/ 1563822 w 2157412"/>
              <a:gd name="connsiteY979" fmla="*/ 146143 h 534360"/>
              <a:gd name="connsiteX980" fmla="*/ 1499139 w 2157412"/>
              <a:gd name="connsiteY980" fmla="*/ 146143 h 534360"/>
              <a:gd name="connsiteX981" fmla="*/ 1510569 w 2157412"/>
              <a:gd name="connsiteY981" fmla="*/ 157573 h 534360"/>
              <a:gd name="connsiteX982" fmla="*/ 1499139 w 2157412"/>
              <a:gd name="connsiteY982" fmla="*/ 169002 h 534360"/>
              <a:gd name="connsiteX983" fmla="*/ 1487709 w 2157412"/>
              <a:gd name="connsiteY983" fmla="*/ 157573 h 534360"/>
              <a:gd name="connsiteX984" fmla="*/ 1499139 w 2157412"/>
              <a:gd name="connsiteY984" fmla="*/ 146143 h 534360"/>
              <a:gd name="connsiteX985" fmla="*/ 1822554 w 2157412"/>
              <a:gd name="connsiteY985" fmla="*/ 146143 h 534360"/>
              <a:gd name="connsiteX986" fmla="*/ 1833984 w 2157412"/>
              <a:gd name="connsiteY986" fmla="*/ 157573 h 534360"/>
              <a:gd name="connsiteX987" fmla="*/ 1822554 w 2157412"/>
              <a:gd name="connsiteY987" fmla="*/ 169002 h 534360"/>
              <a:gd name="connsiteX988" fmla="*/ 1811124 w 2157412"/>
              <a:gd name="connsiteY988" fmla="*/ 157573 h 534360"/>
              <a:gd name="connsiteX989" fmla="*/ 1822554 w 2157412"/>
              <a:gd name="connsiteY989" fmla="*/ 146143 h 534360"/>
              <a:gd name="connsiteX990" fmla="*/ 1757871 w 2157412"/>
              <a:gd name="connsiteY990" fmla="*/ 146143 h 534360"/>
              <a:gd name="connsiteX991" fmla="*/ 1769301 w 2157412"/>
              <a:gd name="connsiteY991" fmla="*/ 157573 h 534360"/>
              <a:gd name="connsiteX992" fmla="*/ 1757871 w 2157412"/>
              <a:gd name="connsiteY992" fmla="*/ 169002 h 534360"/>
              <a:gd name="connsiteX993" fmla="*/ 1746441 w 2157412"/>
              <a:gd name="connsiteY993" fmla="*/ 157573 h 534360"/>
              <a:gd name="connsiteX994" fmla="*/ 1757871 w 2157412"/>
              <a:gd name="connsiteY994" fmla="*/ 146143 h 534360"/>
              <a:gd name="connsiteX995" fmla="*/ 1951920 w 2157412"/>
              <a:gd name="connsiteY995" fmla="*/ 146143 h 534360"/>
              <a:gd name="connsiteX996" fmla="*/ 1963350 w 2157412"/>
              <a:gd name="connsiteY996" fmla="*/ 157573 h 534360"/>
              <a:gd name="connsiteX997" fmla="*/ 1951920 w 2157412"/>
              <a:gd name="connsiteY997" fmla="*/ 169002 h 534360"/>
              <a:gd name="connsiteX998" fmla="*/ 1940490 w 2157412"/>
              <a:gd name="connsiteY998" fmla="*/ 157573 h 534360"/>
              <a:gd name="connsiteX999" fmla="*/ 1951920 w 2157412"/>
              <a:gd name="connsiteY999" fmla="*/ 146143 h 534360"/>
              <a:gd name="connsiteX1000" fmla="*/ 1887237 w 2157412"/>
              <a:gd name="connsiteY1000" fmla="*/ 146143 h 534360"/>
              <a:gd name="connsiteX1001" fmla="*/ 1898667 w 2157412"/>
              <a:gd name="connsiteY1001" fmla="*/ 157573 h 534360"/>
              <a:gd name="connsiteX1002" fmla="*/ 1887237 w 2157412"/>
              <a:gd name="connsiteY1002" fmla="*/ 169002 h 534360"/>
              <a:gd name="connsiteX1003" fmla="*/ 1875807 w 2157412"/>
              <a:gd name="connsiteY1003" fmla="*/ 157573 h 534360"/>
              <a:gd name="connsiteX1004" fmla="*/ 1887237 w 2157412"/>
              <a:gd name="connsiteY1004" fmla="*/ 146143 h 534360"/>
              <a:gd name="connsiteX1005" fmla="*/ 2145982 w 2157412"/>
              <a:gd name="connsiteY1005" fmla="*/ 146143 h 534360"/>
              <a:gd name="connsiteX1006" fmla="*/ 2157412 w 2157412"/>
              <a:gd name="connsiteY1006" fmla="*/ 157573 h 534360"/>
              <a:gd name="connsiteX1007" fmla="*/ 2145982 w 2157412"/>
              <a:gd name="connsiteY1007" fmla="*/ 169002 h 534360"/>
              <a:gd name="connsiteX1008" fmla="*/ 2134552 w 2157412"/>
              <a:gd name="connsiteY1008" fmla="*/ 157573 h 534360"/>
              <a:gd name="connsiteX1009" fmla="*/ 2145982 w 2157412"/>
              <a:gd name="connsiteY1009" fmla="*/ 146143 h 534360"/>
              <a:gd name="connsiteX1010" fmla="*/ 2081286 w 2157412"/>
              <a:gd name="connsiteY1010" fmla="*/ 146143 h 534360"/>
              <a:gd name="connsiteX1011" fmla="*/ 2092716 w 2157412"/>
              <a:gd name="connsiteY1011" fmla="*/ 157573 h 534360"/>
              <a:gd name="connsiteX1012" fmla="*/ 2081286 w 2157412"/>
              <a:gd name="connsiteY1012" fmla="*/ 169002 h 534360"/>
              <a:gd name="connsiteX1013" fmla="*/ 2069856 w 2157412"/>
              <a:gd name="connsiteY1013" fmla="*/ 157573 h 534360"/>
              <a:gd name="connsiteX1014" fmla="*/ 2081286 w 2157412"/>
              <a:gd name="connsiteY1014" fmla="*/ 146143 h 534360"/>
              <a:gd name="connsiteX1015" fmla="*/ 2016603 w 2157412"/>
              <a:gd name="connsiteY1015" fmla="*/ 146143 h 534360"/>
              <a:gd name="connsiteX1016" fmla="*/ 2028033 w 2157412"/>
              <a:gd name="connsiteY1016" fmla="*/ 157573 h 534360"/>
              <a:gd name="connsiteX1017" fmla="*/ 2016603 w 2157412"/>
              <a:gd name="connsiteY1017" fmla="*/ 169002 h 534360"/>
              <a:gd name="connsiteX1018" fmla="*/ 2005173 w 2157412"/>
              <a:gd name="connsiteY1018" fmla="*/ 157573 h 534360"/>
              <a:gd name="connsiteX1019" fmla="*/ 2016603 w 2157412"/>
              <a:gd name="connsiteY1019" fmla="*/ 146143 h 534360"/>
              <a:gd name="connsiteX1020" fmla="*/ 11430 w 2157412"/>
              <a:gd name="connsiteY1020" fmla="*/ 73072 h 534360"/>
              <a:gd name="connsiteX1021" fmla="*/ 22860 w 2157412"/>
              <a:gd name="connsiteY1021" fmla="*/ 84502 h 534360"/>
              <a:gd name="connsiteX1022" fmla="*/ 11430 w 2157412"/>
              <a:gd name="connsiteY1022" fmla="*/ 95932 h 534360"/>
              <a:gd name="connsiteX1023" fmla="*/ 0 w 2157412"/>
              <a:gd name="connsiteY1023" fmla="*/ 84502 h 534360"/>
              <a:gd name="connsiteX1024" fmla="*/ 11430 w 2157412"/>
              <a:gd name="connsiteY1024" fmla="*/ 73072 h 534360"/>
              <a:gd name="connsiteX1025" fmla="*/ 76113 w 2157412"/>
              <a:gd name="connsiteY1025" fmla="*/ 73072 h 534360"/>
              <a:gd name="connsiteX1026" fmla="*/ 87543 w 2157412"/>
              <a:gd name="connsiteY1026" fmla="*/ 84502 h 534360"/>
              <a:gd name="connsiteX1027" fmla="*/ 76113 w 2157412"/>
              <a:gd name="connsiteY1027" fmla="*/ 95931 h 534360"/>
              <a:gd name="connsiteX1028" fmla="*/ 64683 w 2157412"/>
              <a:gd name="connsiteY1028" fmla="*/ 84502 h 534360"/>
              <a:gd name="connsiteX1029" fmla="*/ 76113 w 2157412"/>
              <a:gd name="connsiteY1029" fmla="*/ 73072 h 534360"/>
              <a:gd name="connsiteX1030" fmla="*/ 140796 w 2157412"/>
              <a:gd name="connsiteY1030" fmla="*/ 73071 h 534360"/>
              <a:gd name="connsiteX1031" fmla="*/ 152226 w 2157412"/>
              <a:gd name="connsiteY1031" fmla="*/ 84502 h 534360"/>
              <a:gd name="connsiteX1032" fmla="*/ 140796 w 2157412"/>
              <a:gd name="connsiteY1032" fmla="*/ 95931 h 534360"/>
              <a:gd name="connsiteX1033" fmla="*/ 129366 w 2157412"/>
              <a:gd name="connsiteY1033" fmla="*/ 84502 h 534360"/>
              <a:gd name="connsiteX1034" fmla="*/ 140796 w 2157412"/>
              <a:gd name="connsiteY1034" fmla="*/ 73071 h 534360"/>
              <a:gd name="connsiteX1035" fmla="*/ 205479 w 2157412"/>
              <a:gd name="connsiteY1035" fmla="*/ 73071 h 534360"/>
              <a:gd name="connsiteX1036" fmla="*/ 216909 w 2157412"/>
              <a:gd name="connsiteY1036" fmla="*/ 84501 h 534360"/>
              <a:gd name="connsiteX1037" fmla="*/ 205479 w 2157412"/>
              <a:gd name="connsiteY1037" fmla="*/ 95931 h 534360"/>
              <a:gd name="connsiteX1038" fmla="*/ 194049 w 2157412"/>
              <a:gd name="connsiteY1038" fmla="*/ 84501 h 534360"/>
              <a:gd name="connsiteX1039" fmla="*/ 205479 w 2157412"/>
              <a:gd name="connsiteY1039" fmla="*/ 73071 h 534360"/>
              <a:gd name="connsiteX1040" fmla="*/ 334845 w 2157412"/>
              <a:gd name="connsiteY1040" fmla="*/ 73071 h 534360"/>
              <a:gd name="connsiteX1041" fmla="*/ 346275 w 2157412"/>
              <a:gd name="connsiteY1041" fmla="*/ 84501 h 534360"/>
              <a:gd name="connsiteX1042" fmla="*/ 334845 w 2157412"/>
              <a:gd name="connsiteY1042" fmla="*/ 95931 h 534360"/>
              <a:gd name="connsiteX1043" fmla="*/ 323415 w 2157412"/>
              <a:gd name="connsiteY1043" fmla="*/ 84501 h 534360"/>
              <a:gd name="connsiteX1044" fmla="*/ 334845 w 2157412"/>
              <a:gd name="connsiteY1044" fmla="*/ 73071 h 534360"/>
              <a:gd name="connsiteX1045" fmla="*/ 270162 w 2157412"/>
              <a:gd name="connsiteY1045" fmla="*/ 73071 h 534360"/>
              <a:gd name="connsiteX1046" fmla="*/ 281592 w 2157412"/>
              <a:gd name="connsiteY1046" fmla="*/ 84501 h 534360"/>
              <a:gd name="connsiteX1047" fmla="*/ 270162 w 2157412"/>
              <a:gd name="connsiteY1047" fmla="*/ 95931 h 534360"/>
              <a:gd name="connsiteX1048" fmla="*/ 258732 w 2157412"/>
              <a:gd name="connsiteY1048" fmla="*/ 84501 h 534360"/>
              <a:gd name="connsiteX1049" fmla="*/ 270162 w 2157412"/>
              <a:gd name="connsiteY1049" fmla="*/ 73071 h 534360"/>
              <a:gd name="connsiteX1050" fmla="*/ 399528 w 2157412"/>
              <a:gd name="connsiteY1050" fmla="*/ 73071 h 534360"/>
              <a:gd name="connsiteX1051" fmla="*/ 410958 w 2157412"/>
              <a:gd name="connsiteY1051" fmla="*/ 84501 h 534360"/>
              <a:gd name="connsiteX1052" fmla="*/ 399528 w 2157412"/>
              <a:gd name="connsiteY1052" fmla="*/ 95931 h 534360"/>
              <a:gd name="connsiteX1053" fmla="*/ 388098 w 2157412"/>
              <a:gd name="connsiteY1053" fmla="*/ 84501 h 534360"/>
              <a:gd name="connsiteX1054" fmla="*/ 399528 w 2157412"/>
              <a:gd name="connsiteY1054" fmla="*/ 73071 h 534360"/>
              <a:gd name="connsiteX1055" fmla="*/ 464211 w 2157412"/>
              <a:gd name="connsiteY1055" fmla="*/ 73071 h 534360"/>
              <a:gd name="connsiteX1056" fmla="*/ 475641 w 2157412"/>
              <a:gd name="connsiteY1056" fmla="*/ 84501 h 534360"/>
              <a:gd name="connsiteX1057" fmla="*/ 464211 w 2157412"/>
              <a:gd name="connsiteY1057" fmla="*/ 95931 h 534360"/>
              <a:gd name="connsiteX1058" fmla="*/ 452781 w 2157412"/>
              <a:gd name="connsiteY1058" fmla="*/ 84501 h 534360"/>
              <a:gd name="connsiteX1059" fmla="*/ 464211 w 2157412"/>
              <a:gd name="connsiteY1059" fmla="*/ 73071 h 534360"/>
              <a:gd name="connsiteX1060" fmla="*/ 528894 w 2157412"/>
              <a:gd name="connsiteY1060" fmla="*/ 73071 h 534360"/>
              <a:gd name="connsiteX1061" fmla="*/ 540324 w 2157412"/>
              <a:gd name="connsiteY1061" fmla="*/ 84501 h 534360"/>
              <a:gd name="connsiteX1062" fmla="*/ 528894 w 2157412"/>
              <a:gd name="connsiteY1062" fmla="*/ 95931 h 534360"/>
              <a:gd name="connsiteX1063" fmla="*/ 517464 w 2157412"/>
              <a:gd name="connsiteY1063" fmla="*/ 84501 h 534360"/>
              <a:gd name="connsiteX1064" fmla="*/ 528894 w 2157412"/>
              <a:gd name="connsiteY1064" fmla="*/ 73071 h 534360"/>
              <a:gd name="connsiteX1065" fmla="*/ 593577 w 2157412"/>
              <a:gd name="connsiteY1065" fmla="*/ 73071 h 534360"/>
              <a:gd name="connsiteX1066" fmla="*/ 605007 w 2157412"/>
              <a:gd name="connsiteY1066" fmla="*/ 84501 h 534360"/>
              <a:gd name="connsiteX1067" fmla="*/ 593577 w 2157412"/>
              <a:gd name="connsiteY1067" fmla="*/ 95931 h 534360"/>
              <a:gd name="connsiteX1068" fmla="*/ 582147 w 2157412"/>
              <a:gd name="connsiteY1068" fmla="*/ 84501 h 534360"/>
              <a:gd name="connsiteX1069" fmla="*/ 593577 w 2157412"/>
              <a:gd name="connsiteY1069" fmla="*/ 73071 h 534360"/>
              <a:gd name="connsiteX1070" fmla="*/ 658260 w 2157412"/>
              <a:gd name="connsiteY1070" fmla="*/ 73071 h 534360"/>
              <a:gd name="connsiteX1071" fmla="*/ 669690 w 2157412"/>
              <a:gd name="connsiteY1071" fmla="*/ 84501 h 534360"/>
              <a:gd name="connsiteX1072" fmla="*/ 658260 w 2157412"/>
              <a:gd name="connsiteY1072" fmla="*/ 95931 h 534360"/>
              <a:gd name="connsiteX1073" fmla="*/ 646830 w 2157412"/>
              <a:gd name="connsiteY1073" fmla="*/ 84501 h 534360"/>
              <a:gd name="connsiteX1074" fmla="*/ 658260 w 2157412"/>
              <a:gd name="connsiteY1074" fmla="*/ 73071 h 534360"/>
              <a:gd name="connsiteX1075" fmla="*/ 722943 w 2157412"/>
              <a:gd name="connsiteY1075" fmla="*/ 73071 h 534360"/>
              <a:gd name="connsiteX1076" fmla="*/ 734373 w 2157412"/>
              <a:gd name="connsiteY1076" fmla="*/ 84501 h 534360"/>
              <a:gd name="connsiteX1077" fmla="*/ 722943 w 2157412"/>
              <a:gd name="connsiteY1077" fmla="*/ 95931 h 534360"/>
              <a:gd name="connsiteX1078" fmla="*/ 711513 w 2157412"/>
              <a:gd name="connsiteY1078" fmla="*/ 84501 h 534360"/>
              <a:gd name="connsiteX1079" fmla="*/ 722943 w 2157412"/>
              <a:gd name="connsiteY1079" fmla="*/ 73071 h 534360"/>
              <a:gd name="connsiteX1080" fmla="*/ 787626 w 2157412"/>
              <a:gd name="connsiteY1080" fmla="*/ 73071 h 534360"/>
              <a:gd name="connsiteX1081" fmla="*/ 799056 w 2157412"/>
              <a:gd name="connsiteY1081" fmla="*/ 84501 h 534360"/>
              <a:gd name="connsiteX1082" fmla="*/ 787626 w 2157412"/>
              <a:gd name="connsiteY1082" fmla="*/ 95931 h 534360"/>
              <a:gd name="connsiteX1083" fmla="*/ 776196 w 2157412"/>
              <a:gd name="connsiteY1083" fmla="*/ 84501 h 534360"/>
              <a:gd name="connsiteX1084" fmla="*/ 787626 w 2157412"/>
              <a:gd name="connsiteY1084" fmla="*/ 73071 h 534360"/>
              <a:gd name="connsiteX1085" fmla="*/ 852309 w 2157412"/>
              <a:gd name="connsiteY1085" fmla="*/ 73071 h 534360"/>
              <a:gd name="connsiteX1086" fmla="*/ 863739 w 2157412"/>
              <a:gd name="connsiteY1086" fmla="*/ 84501 h 534360"/>
              <a:gd name="connsiteX1087" fmla="*/ 852309 w 2157412"/>
              <a:gd name="connsiteY1087" fmla="*/ 95931 h 534360"/>
              <a:gd name="connsiteX1088" fmla="*/ 840879 w 2157412"/>
              <a:gd name="connsiteY1088" fmla="*/ 84501 h 534360"/>
              <a:gd name="connsiteX1089" fmla="*/ 852309 w 2157412"/>
              <a:gd name="connsiteY1089" fmla="*/ 73071 h 534360"/>
              <a:gd name="connsiteX1090" fmla="*/ 916992 w 2157412"/>
              <a:gd name="connsiteY1090" fmla="*/ 73071 h 534360"/>
              <a:gd name="connsiteX1091" fmla="*/ 928422 w 2157412"/>
              <a:gd name="connsiteY1091" fmla="*/ 84501 h 534360"/>
              <a:gd name="connsiteX1092" fmla="*/ 916992 w 2157412"/>
              <a:gd name="connsiteY1092" fmla="*/ 95931 h 534360"/>
              <a:gd name="connsiteX1093" fmla="*/ 905562 w 2157412"/>
              <a:gd name="connsiteY1093" fmla="*/ 84501 h 534360"/>
              <a:gd name="connsiteX1094" fmla="*/ 916992 w 2157412"/>
              <a:gd name="connsiteY1094" fmla="*/ 73071 h 534360"/>
              <a:gd name="connsiteX1095" fmla="*/ 981675 w 2157412"/>
              <a:gd name="connsiteY1095" fmla="*/ 73071 h 534360"/>
              <a:gd name="connsiteX1096" fmla="*/ 993105 w 2157412"/>
              <a:gd name="connsiteY1096" fmla="*/ 84501 h 534360"/>
              <a:gd name="connsiteX1097" fmla="*/ 981675 w 2157412"/>
              <a:gd name="connsiteY1097" fmla="*/ 95931 h 534360"/>
              <a:gd name="connsiteX1098" fmla="*/ 970245 w 2157412"/>
              <a:gd name="connsiteY1098" fmla="*/ 84501 h 534360"/>
              <a:gd name="connsiteX1099" fmla="*/ 981675 w 2157412"/>
              <a:gd name="connsiteY1099" fmla="*/ 73071 h 534360"/>
              <a:gd name="connsiteX1100" fmla="*/ 1046358 w 2157412"/>
              <a:gd name="connsiteY1100" fmla="*/ 73071 h 534360"/>
              <a:gd name="connsiteX1101" fmla="*/ 1057788 w 2157412"/>
              <a:gd name="connsiteY1101" fmla="*/ 84501 h 534360"/>
              <a:gd name="connsiteX1102" fmla="*/ 1046358 w 2157412"/>
              <a:gd name="connsiteY1102" fmla="*/ 95931 h 534360"/>
              <a:gd name="connsiteX1103" fmla="*/ 1034928 w 2157412"/>
              <a:gd name="connsiteY1103" fmla="*/ 84501 h 534360"/>
              <a:gd name="connsiteX1104" fmla="*/ 1046358 w 2157412"/>
              <a:gd name="connsiteY1104" fmla="*/ 73071 h 534360"/>
              <a:gd name="connsiteX1105" fmla="*/ 1175724 w 2157412"/>
              <a:gd name="connsiteY1105" fmla="*/ 73071 h 534360"/>
              <a:gd name="connsiteX1106" fmla="*/ 1187154 w 2157412"/>
              <a:gd name="connsiteY1106" fmla="*/ 84501 h 534360"/>
              <a:gd name="connsiteX1107" fmla="*/ 1175724 w 2157412"/>
              <a:gd name="connsiteY1107" fmla="*/ 95931 h 534360"/>
              <a:gd name="connsiteX1108" fmla="*/ 1164294 w 2157412"/>
              <a:gd name="connsiteY1108" fmla="*/ 84501 h 534360"/>
              <a:gd name="connsiteX1109" fmla="*/ 1175724 w 2157412"/>
              <a:gd name="connsiteY1109" fmla="*/ 73071 h 534360"/>
              <a:gd name="connsiteX1110" fmla="*/ 1111041 w 2157412"/>
              <a:gd name="connsiteY1110" fmla="*/ 73071 h 534360"/>
              <a:gd name="connsiteX1111" fmla="*/ 1122471 w 2157412"/>
              <a:gd name="connsiteY1111" fmla="*/ 84501 h 534360"/>
              <a:gd name="connsiteX1112" fmla="*/ 1111041 w 2157412"/>
              <a:gd name="connsiteY1112" fmla="*/ 95931 h 534360"/>
              <a:gd name="connsiteX1113" fmla="*/ 1099611 w 2157412"/>
              <a:gd name="connsiteY1113" fmla="*/ 84501 h 534360"/>
              <a:gd name="connsiteX1114" fmla="*/ 1111041 w 2157412"/>
              <a:gd name="connsiteY1114" fmla="*/ 73071 h 534360"/>
              <a:gd name="connsiteX1115" fmla="*/ 1240407 w 2157412"/>
              <a:gd name="connsiteY1115" fmla="*/ 73071 h 534360"/>
              <a:gd name="connsiteX1116" fmla="*/ 1251837 w 2157412"/>
              <a:gd name="connsiteY1116" fmla="*/ 84501 h 534360"/>
              <a:gd name="connsiteX1117" fmla="*/ 1240407 w 2157412"/>
              <a:gd name="connsiteY1117" fmla="*/ 95931 h 534360"/>
              <a:gd name="connsiteX1118" fmla="*/ 1228977 w 2157412"/>
              <a:gd name="connsiteY1118" fmla="*/ 84501 h 534360"/>
              <a:gd name="connsiteX1119" fmla="*/ 1240407 w 2157412"/>
              <a:gd name="connsiteY1119" fmla="*/ 73071 h 534360"/>
              <a:gd name="connsiteX1120" fmla="*/ 1305090 w 2157412"/>
              <a:gd name="connsiteY1120" fmla="*/ 73071 h 534360"/>
              <a:gd name="connsiteX1121" fmla="*/ 1316520 w 2157412"/>
              <a:gd name="connsiteY1121" fmla="*/ 84501 h 534360"/>
              <a:gd name="connsiteX1122" fmla="*/ 1305090 w 2157412"/>
              <a:gd name="connsiteY1122" fmla="*/ 95931 h 534360"/>
              <a:gd name="connsiteX1123" fmla="*/ 1293660 w 2157412"/>
              <a:gd name="connsiteY1123" fmla="*/ 84501 h 534360"/>
              <a:gd name="connsiteX1124" fmla="*/ 1305090 w 2157412"/>
              <a:gd name="connsiteY1124" fmla="*/ 73071 h 534360"/>
              <a:gd name="connsiteX1125" fmla="*/ 1369773 w 2157412"/>
              <a:gd name="connsiteY1125" fmla="*/ 73071 h 534360"/>
              <a:gd name="connsiteX1126" fmla="*/ 1381203 w 2157412"/>
              <a:gd name="connsiteY1126" fmla="*/ 84501 h 534360"/>
              <a:gd name="connsiteX1127" fmla="*/ 1369773 w 2157412"/>
              <a:gd name="connsiteY1127" fmla="*/ 95931 h 534360"/>
              <a:gd name="connsiteX1128" fmla="*/ 1358343 w 2157412"/>
              <a:gd name="connsiteY1128" fmla="*/ 84501 h 534360"/>
              <a:gd name="connsiteX1129" fmla="*/ 1369773 w 2157412"/>
              <a:gd name="connsiteY1129" fmla="*/ 73071 h 534360"/>
              <a:gd name="connsiteX1130" fmla="*/ 1434456 w 2157412"/>
              <a:gd name="connsiteY1130" fmla="*/ 73071 h 534360"/>
              <a:gd name="connsiteX1131" fmla="*/ 1445886 w 2157412"/>
              <a:gd name="connsiteY1131" fmla="*/ 84501 h 534360"/>
              <a:gd name="connsiteX1132" fmla="*/ 1434456 w 2157412"/>
              <a:gd name="connsiteY1132" fmla="*/ 95931 h 534360"/>
              <a:gd name="connsiteX1133" fmla="*/ 1423026 w 2157412"/>
              <a:gd name="connsiteY1133" fmla="*/ 84501 h 534360"/>
              <a:gd name="connsiteX1134" fmla="*/ 1434456 w 2157412"/>
              <a:gd name="connsiteY1134" fmla="*/ 73071 h 534360"/>
              <a:gd name="connsiteX1135" fmla="*/ 1499139 w 2157412"/>
              <a:gd name="connsiteY1135" fmla="*/ 73071 h 534360"/>
              <a:gd name="connsiteX1136" fmla="*/ 1510569 w 2157412"/>
              <a:gd name="connsiteY1136" fmla="*/ 84501 h 534360"/>
              <a:gd name="connsiteX1137" fmla="*/ 1499139 w 2157412"/>
              <a:gd name="connsiteY1137" fmla="*/ 95931 h 534360"/>
              <a:gd name="connsiteX1138" fmla="*/ 1487709 w 2157412"/>
              <a:gd name="connsiteY1138" fmla="*/ 84501 h 534360"/>
              <a:gd name="connsiteX1139" fmla="*/ 1499139 w 2157412"/>
              <a:gd name="connsiteY1139" fmla="*/ 73071 h 534360"/>
              <a:gd name="connsiteX1140" fmla="*/ 1563822 w 2157412"/>
              <a:gd name="connsiteY1140" fmla="*/ 73071 h 534360"/>
              <a:gd name="connsiteX1141" fmla="*/ 1575252 w 2157412"/>
              <a:gd name="connsiteY1141" fmla="*/ 84501 h 534360"/>
              <a:gd name="connsiteX1142" fmla="*/ 1563822 w 2157412"/>
              <a:gd name="connsiteY1142" fmla="*/ 95931 h 534360"/>
              <a:gd name="connsiteX1143" fmla="*/ 1552392 w 2157412"/>
              <a:gd name="connsiteY1143" fmla="*/ 84501 h 534360"/>
              <a:gd name="connsiteX1144" fmla="*/ 1563822 w 2157412"/>
              <a:gd name="connsiteY1144" fmla="*/ 73071 h 534360"/>
              <a:gd name="connsiteX1145" fmla="*/ 1628505 w 2157412"/>
              <a:gd name="connsiteY1145" fmla="*/ 73071 h 534360"/>
              <a:gd name="connsiteX1146" fmla="*/ 1639935 w 2157412"/>
              <a:gd name="connsiteY1146" fmla="*/ 84501 h 534360"/>
              <a:gd name="connsiteX1147" fmla="*/ 1628505 w 2157412"/>
              <a:gd name="connsiteY1147" fmla="*/ 95931 h 534360"/>
              <a:gd name="connsiteX1148" fmla="*/ 1617075 w 2157412"/>
              <a:gd name="connsiteY1148" fmla="*/ 84501 h 534360"/>
              <a:gd name="connsiteX1149" fmla="*/ 1628505 w 2157412"/>
              <a:gd name="connsiteY1149" fmla="*/ 73071 h 534360"/>
              <a:gd name="connsiteX1150" fmla="*/ 1693188 w 2157412"/>
              <a:gd name="connsiteY1150" fmla="*/ 73071 h 534360"/>
              <a:gd name="connsiteX1151" fmla="*/ 1704618 w 2157412"/>
              <a:gd name="connsiteY1151" fmla="*/ 84501 h 534360"/>
              <a:gd name="connsiteX1152" fmla="*/ 1693188 w 2157412"/>
              <a:gd name="connsiteY1152" fmla="*/ 95931 h 534360"/>
              <a:gd name="connsiteX1153" fmla="*/ 1681758 w 2157412"/>
              <a:gd name="connsiteY1153" fmla="*/ 84501 h 534360"/>
              <a:gd name="connsiteX1154" fmla="*/ 1693188 w 2157412"/>
              <a:gd name="connsiteY1154" fmla="*/ 73071 h 534360"/>
              <a:gd name="connsiteX1155" fmla="*/ 1757871 w 2157412"/>
              <a:gd name="connsiteY1155" fmla="*/ 73071 h 534360"/>
              <a:gd name="connsiteX1156" fmla="*/ 1769301 w 2157412"/>
              <a:gd name="connsiteY1156" fmla="*/ 84501 h 534360"/>
              <a:gd name="connsiteX1157" fmla="*/ 1757871 w 2157412"/>
              <a:gd name="connsiteY1157" fmla="*/ 95931 h 534360"/>
              <a:gd name="connsiteX1158" fmla="*/ 1746441 w 2157412"/>
              <a:gd name="connsiteY1158" fmla="*/ 84501 h 534360"/>
              <a:gd name="connsiteX1159" fmla="*/ 1757871 w 2157412"/>
              <a:gd name="connsiteY1159" fmla="*/ 73071 h 534360"/>
              <a:gd name="connsiteX1160" fmla="*/ 1822554 w 2157412"/>
              <a:gd name="connsiteY1160" fmla="*/ 73071 h 534360"/>
              <a:gd name="connsiteX1161" fmla="*/ 1833984 w 2157412"/>
              <a:gd name="connsiteY1161" fmla="*/ 84501 h 534360"/>
              <a:gd name="connsiteX1162" fmla="*/ 1822554 w 2157412"/>
              <a:gd name="connsiteY1162" fmla="*/ 95931 h 534360"/>
              <a:gd name="connsiteX1163" fmla="*/ 1811124 w 2157412"/>
              <a:gd name="connsiteY1163" fmla="*/ 84501 h 534360"/>
              <a:gd name="connsiteX1164" fmla="*/ 1822554 w 2157412"/>
              <a:gd name="connsiteY1164" fmla="*/ 73071 h 534360"/>
              <a:gd name="connsiteX1165" fmla="*/ 1887237 w 2157412"/>
              <a:gd name="connsiteY1165" fmla="*/ 73071 h 534360"/>
              <a:gd name="connsiteX1166" fmla="*/ 1898667 w 2157412"/>
              <a:gd name="connsiteY1166" fmla="*/ 84501 h 534360"/>
              <a:gd name="connsiteX1167" fmla="*/ 1887237 w 2157412"/>
              <a:gd name="connsiteY1167" fmla="*/ 95931 h 534360"/>
              <a:gd name="connsiteX1168" fmla="*/ 1875807 w 2157412"/>
              <a:gd name="connsiteY1168" fmla="*/ 84501 h 534360"/>
              <a:gd name="connsiteX1169" fmla="*/ 1887237 w 2157412"/>
              <a:gd name="connsiteY1169" fmla="*/ 73071 h 534360"/>
              <a:gd name="connsiteX1170" fmla="*/ 2016603 w 2157412"/>
              <a:gd name="connsiteY1170" fmla="*/ 73071 h 534360"/>
              <a:gd name="connsiteX1171" fmla="*/ 2028033 w 2157412"/>
              <a:gd name="connsiteY1171" fmla="*/ 84501 h 534360"/>
              <a:gd name="connsiteX1172" fmla="*/ 2016603 w 2157412"/>
              <a:gd name="connsiteY1172" fmla="*/ 95931 h 534360"/>
              <a:gd name="connsiteX1173" fmla="*/ 2005173 w 2157412"/>
              <a:gd name="connsiteY1173" fmla="*/ 84501 h 534360"/>
              <a:gd name="connsiteX1174" fmla="*/ 2016603 w 2157412"/>
              <a:gd name="connsiteY1174" fmla="*/ 73071 h 534360"/>
              <a:gd name="connsiteX1175" fmla="*/ 1951920 w 2157412"/>
              <a:gd name="connsiteY1175" fmla="*/ 73071 h 534360"/>
              <a:gd name="connsiteX1176" fmla="*/ 1963350 w 2157412"/>
              <a:gd name="connsiteY1176" fmla="*/ 84501 h 534360"/>
              <a:gd name="connsiteX1177" fmla="*/ 1951920 w 2157412"/>
              <a:gd name="connsiteY1177" fmla="*/ 95931 h 534360"/>
              <a:gd name="connsiteX1178" fmla="*/ 1940490 w 2157412"/>
              <a:gd name="connsiteY1178" fmla="*/ 84501 h 534360"/>
              <a:gd name="connsiteX1179" fmla="*/ 1951920 w 2157412"/>
              <a:gd name="connsiteY1179" fmla="*/ 73071 h 534360"/>
              <a:gd name="connsiteX1180" fmla="*/ 2081286 w 2157412"/>
              <a:gd name="connsiteY1180" fmla="*/ 73071 h 534360"/>
              <a:gd name="connsiteX1181" fmla="*/ 2092716 w 2157412"/>
              <a:gd name="connsiteY1181" fmla="*/ 84501 h 534360"/>
              <a:gd name="connsiteX1182" fmla="*/ 2081286 w 2157412"/>
              <a:gd name="connsiteY1182" fmla="*/ 95931 h 534360"/>
              <a:gd name="connsiteX1183" fmla="*/ 2069856 w 2157412"/>
              <a:gd name="connsiteY1183" fmla="*/ 84501 h 534360"/>
              <a:gd name="connsiteX1184" fmla="*/ 2081286 w 2157412"/>
              <a:gd name="connsiteY1184" fmla="*/ 73071 h 534360"/>
              <a:gd name="connsiteX1185" fmla="*/ 2145982 w 2157412"/>
              <a:gd name="connsiteY1185" fmla="*/ 73071 h 534360"/>
              <a:gd name="connsiteX1186" fmla="*/ 2157412 w 2157412"/>
              <a:gd name="connsiteY1186" fmla="*/ 84501 h 534360"/>
              <a:gd name="connsiteX1187" fmla="*/ 2145982 w 2157412"/>
              <a:gd name="connsiteY1187" fmla="*/ 95931 h 534360"/>
              <a:gd name="connsiteX1188" fmla="*/ 2134552 w 2157412"/>
              <a:gd name="connsiteY1188" fmla="*/ 84501 h 534360"/>
              <a:gd name="connsiteX1189" fmla="*/ 2145982 w 2157412"/>
              <a:gd name="connsiteY1189" fmla="*/ 73071 h 534360"/>
              <a:gd name="connsiteX1190" fmla="*/ 2145982 w 2157412"/>
              <a:gd name="connsiteY1190" fmla="*/ 2 h 534360"/>
              <a:gd name="connsiteX1191" fmla="*/ 2157412 w 2157412"/>
              <a:gd name="connsiteY1191" fmla="*/ 11432 h 534360"/>
              <a:gd name="connsiteX1192" fmla="*/ 2145982 w 2157412"/>
              <a:gd name="connsiteY1192" fmla="*/ 22862 h 534360"/>
              <a:gd name="connsiteX1193" fmla="*/ 2134552 w 2157412"/>
              <a:gd name="connsiteY1193" fmla="*/ 11432 h 534360"/>
              <a:gd name="connsiteX1194" fmla="*/ 2145982 w 2157412"/>
              <a:gd name="connsiteY1194" fmla="*/ 2 h 534360"/>
              <a:gd name="connsiteX1195" fmla="*/ 11430 w 2157412"/>
              <a:gd name="connsiteY1195" fmla="*/ 0 h 534360"/>
              <a:gd name="connsiteX1196" fmla="*/ 22860 w 2157412"/>
              <a:gd name="connsiteY1196" fmla="*/ 11430 h 534360"/>
              <a:gd name="connsiteX1197" fmla="*/ 11430 w 2157412"/>
              <a:gd name="connsiteY1197" fmla="*/ 22860 h 534360"/>
              <a:gd name="connsiteX1198" fmla="*/ 0 w 2157412"/>
              <a:gd name="connsiteY1198" fmla="*/ 11430 h 534360"/>
              <a:gd name="connsiteX1199" fmla="*/ 11430 w 2157412"/>
              <a:gd name="connsiteY1199" fmla="*/ 0 h 534360"/>
              <a:gd name="connsiteX1200" fmla="*/ 76113 w 2157412"/>
              <a:gd name="connsiteY1200" fmla="*/ 0 h 534360"/>
              <a:gd name="connsiteX1201" fmla="*/ 87543 w 2157412"/>
              <a:gd name="connsiteY1201" fmla="*/ 11430 h 534360"/>
              <a:gd name="connsiteX1202" fmla="*/ 76113 w 2157412"/>
              <a:gd name="connsiteY1202" fmla="*/ 22860 h 534360"/>
              <a:gd name="connsiteX1203" fmla="*/ 64683 w 2157412"/>
              <a:gd name="connsiteY1203" fmla="*/ 11430 h 534360"/>
              <a:gd name="connsiteX1204" fmla="*/ 76113 w 2157412"/>
              <a:gd name="connsiteY1204" fmla="*/ 0 h 534360"/>
              <a:gd name="connsiteX1205" fmla="*/ 140796 w 2157412"/>
              <a:gd name="connsiteY1205" fmla="*/ 0 h 534360"/>
              <a:gd name="connsiteX1206" fmla="*/ 152226 w 2157412"/>
              <a:gd name="connsiteY1206" fmla="*/ 11430 h 534360"/>
              <a:gd name="connsiteX1207" fmla="*/ 140796 w 2157412"/>
              <a:gd name="connsiteY1207" fmla="*/ 22860 h 534360"/>
              <a:gd name="connsiteX1208" fmla="*/ 129366 w 2157412"/>
              <a:gd name="connsiteY1208" fmla="*/ 11430 h 534360"/>
              <a:gd name="connsiteX1209" fmla="*/ 140796 w 2157412"/>
              <a:gd name="connsiteY1209" fmla="*/ 0 h 534360"/>
              <a:gd name="connsiteX1210" fmla="*/ 205479 w 2157412"/>
              <a:gd name="connsiteY1210" fmla="*/ 0 h 534360"/>
              <a:gd name="connsiteX1211" fmla="*/ 216909 w 2157412"/>
              <a:gd name="connsiteY1211" fmla="*/ 11430 h 534360"/>
              <a:gd name="connsiteX1212" fmla="*/ 205479 w 2157412"/>
              <a:gd name="connsiteY1212" fmla="*/ 22860 h 534360"/>
              <a:gd name="connsiteX1213" fmla="*/ 194049 w 2157412"/>
              <a:gd name="connsiteY1213" fmla="*/ 11430 h 534360"/>
              <a:gd name="connsiteX1214" fmla="*/ 205479 w 2157412"/>
              <a:gd name="connsiteY1214" fmla="*/ 0 h 534360"/>
              <a:gd name="connsiteX1215" fmla="*/ 270162 w 2157412"/>
              <a:gd name="connsiteY1215" fmla="*/ 0 h 534360"/>
              <a:gd name="connsiteX1216" fmla="*/ 281592 w 2157412"/>
              <a:gd name="connsiteY1216" fmla="*/ 11430 h 534360"/>
              <a:gd name="connsiteX1217" fmla="*/ 270162 w 2157412"/>
              <a:gd name="connsiteY1217" fmla="*/ 22860 h 534360"/>
              <a:gd name="connsiteX1218" fmla="*/ 258732 w 2157412"/>
              <a:gd name="connsiteY1218" fmla="*/ 11430 h 534360"/>
              <a:gd name="connsiteX1219" fmla="*/ 270162 w 2157412"/>
              <a:gd name="connsiteY1219" fmla="*/ 0 h 534360"/>
              <a:gd name="connsiteX1220" fmla="*/ 334845 w 2157412"/>
              <a:gd name="connsiteY1220" fmla="*/ 0 h 534360"/>
              <a:gd name="connsiteX1221" fmla="*/ 346275 w 2157412"/>
              <a:gd name="connsiteY1221" fmla="*/ 11430 h 534360"/>
              <a:gd name="connsiteX1222" fmla="*/ 334845 w 2157412"/>
              <a:gd name="connsiteY1222" fmla="*/ 22860 h 534360"/>
              <a:gd name="connsiteX1223" fmla="*/ 323415 w 2157412"/>
              <a:gd name="connsiteY1223" fmla="*/ 11430 h 534360"/>
              <a:gd name="connsiteX1224" fmla="*/ 334845 w 2157412"/>
              <a:gd name="connsiteY1224" fmla="*/ 0 h 534360"/>
              <a:gd name="connsiteX1225" fmla="*/ 399528 w 2157412"/>
              <a:gd name="connsiteY1225" fmla="*/ 0 h 534360"/>
              <a:gd name="connsiteX1226" fmla="*/ 410958 w 2157412"/>
              <a:gd name="connsiteY1226" fmla="*/ 11430 h 534360"/>
              <a:gd name="connsiteX1227" fmla="*/ 399528 w 2157412"/>
              <a:gd name="connsiteY1227" fmla="*/ 22860 h 534360"/>
              <a:gd name="connsiteX1228" fmla="*/ 388098 w 2157412"/>
              <a:gd name="connsiteY1228" fmla="*/ 11430 h 534360"/>
              <a:gd name="connsiteX1229" fmla="*/ 399528 w 2157412"/>
              <a:gd name="connsiteY1229" fmla="*/ 0 h 534360"/>
              <a:gd name="connsiteX1230" fmla="*/ 464211 w 2157412"/>
              <a:gd name="connsiteY1230" fmla="*/ 0 h 534360"/>
              <a:gd name="connsiteX1231" fmla="*/ 475641 w 2157412"/>
              <a:gd name="connsiteY1231" fmla="*/ 11430 h 534360"/>
              <a:gd name="connsiteX1232" fmla="*/ 464211 w 2157412"/>
              <a:gd name="connsiteY1232" fmla="*/ 22860 h 534360"/>
              <a:gd name="connsiteX1233" fmla="*/ 452781 w 2157412"/>
              <a:gd name="connsiteY1233" fmla="*/ 11430 h 534360"/>
              <a:gd name="connsiteX1234" fmla="*/ 464211 w 2157412"/>
              <a:gd name="connsiteY1234" fmla="*/ 0 h 534360"/>
              <a:gd name="connsiteX1235" fmla="*/ 528894 w 2157412"/>
              <a:gd name="connsiteY1235" fmla="*/ 0 h 534360"/>
              <a:gd name="connsiteX1236" fmla="*/ 540324 w 2157412"/>
              <a:gd name="connsiteY1236" fmla="*/ 11430 h 534360"/>
              <a:gd name="connsiteX1237" fmla="*/ 528894 w 2157412"/>
              <a:gd name="connsiteY1237" fmla="*/ 22860 h 534360"/>
              <a:gd name="connsiteX1238" fmla="*/ 517464 w 2157412"/>
              <a:gd name="connsiteY1238" fmla="*/ 11430 h 534360"/>
              <a:gd name="connsiteX1239" fmla="*/ 528894 w 2157412"/>
              <a:gd name="connsiteY1239" fmla="*/ 0 h 534360"/>
              <a:gd name="connsiteX1240" fmla="*/ 593577 w 2157412"/>
              <a:gd name="connsiteY1240" fmla="*/ 0 h 534360"/>
              <a:gd name="connsiteX1241" fmla="*/ 605007 w 2157412"/>
              <a:gd name="connsiteY1241" fmla="*/ 11430 h 534360"/>
              <a:gd name="connsiteX1242" fmla="*/ 593577 w 2157412"/>
              <a:gd name="connsiteY1242" fmla="*/ 22860 h 534360"/>
              <a:gd name="connsiteX1243" fmla="*/ 582147 w 2157412"/>
              <a:gd name="connsiteY1243" fmla="*/ 11430 h 534360"/>
              <a:gd name="connsiteX1244" fmla="*/ 593577 w 2157412"/>
              <a:gd name="connsiteY1244" fmla="*/ 0 h 534360"/>
              <a:gd name="connsiteX1245" fmla="*/ 658260 w 2157412"/>
              <a:gd name="connsiteY1245" fmla="*/ 0 h 534360"/>
              <a:gd name="connsiteX1246" fmla="*/ 669690 w 2157412"/>
              <a:gd name="connsiteY1246" fmla="*/ 11430 h 534360"/>
              <a:gd name="connsiteX1247" fmla="*/ 658260 w 2157412"/>
              <a:gd name="connsiteY1247" fmla="*/ 22860 h 534360"/>
              <a:gd name="connsiteX1248" fmla="*/ 646830 w 2157412"/>
              <a:gd name="connsiteY1248" fmla="*/ 11430 h 534360"/>
              <a:gd name="connsiteX1249" fmla="*/ 658260 w 2157412"/>
              <a:gd name="connsiteY1249" fmla="*/ 0 h 534360"/>
              <a:gd name="connsiteX1250" fmla="*/ 722943 w 2157412"/>
              <a:gd name="connsiteY1250" fmla="*/ 0 h 534360"/>
              <a:gd name="connsiteX1251" fmla="*/ 734373 w 2157412"/>
              <a:gd name="connsiteY1251" fmla="*/ 11430 h 534360"/>
              <a:gd name="connsiteX1252" fmla="*/ 722943 w 2157412"/>
              <a:gd name="connsiteY1252" fmla="*/ 22860 h 534360"/>
              <a:gd name="connsiteX1253" fmla="*/ 711513 w 2157412"/>
              <a:gd name="connsiteY1253" fmla="*/ 11430 h 534360"/>
              <a:gd name="connsiteX1254" fmla="*/ 722943 w 2157412"/>
              <a:gd name="connsiteY1254" fmla="*/ 0 h 534360"/>
              <a:gd name="connsiteX1255" fmla="*/ 787626 w 2157412"/>
              <a:gd name="connsiteY1255" fmla="*/ 0 h 534360"/>
              <a:gd name="connsiteX1256" fmla="*/ 799056 w 2157412"/>
              <a:gd name="connsiteY1256" fmla="*/ 11430 h 534360"/>
              <a:gd name="connsiteX1257" fmla="*/ 787626 w 2157412"/>
              <a:gd name="connsiteY1257" fmla="*/ 22860 h 534360"/>
              <a:gd name="connsiteX1258" fmla="*/ 776196 w 2157412"/>
              <a:gd name="connsiteY1258" fmla="*/ 11430 h 534360"/>
              <a:gd name="connsiteX1259" fmla="*/ 787626 w 2157412"/>
              <a:gd name="connsiteY1259" fmla="*/ 0 h 534360"/>
              <a:gd name="connsiteX1260" fmla="*/ 852309 w 2157412"/>
              <a:gd name="connsiteY1260" fmla="*/ 0 h 534360"/>
              <a:gd name="connsiteX1261" fmla="*/ 863739 w 2157412"/>
              <a:gd name="connsiteY1261" fmla="*/ 11430 h 534360"/>
              <a:gd name="connsiteX1262" fmla="*/ 852309 w 2157412"/>
              <a:gd name="connsiteY1262" fmla="*/ 22860 h 534360"/>
              <a:gd name="connsiteX1263" fmla="*/ 840879 w 2157412"/>
              <a:gd name="connsiteY1263" fmla="*/ 11430 h 534360"/>
              <a:gd name="connsiteX1264" fmla="*/ 852309 w 2157412"/>
              <a:gd name="connsiteY1264" fmla="*/ 0 h 534360"/>
              <a:gd name="connsiteX1265" fmla="*/ 916992 w 2157412"/>
              <a:gd name="connsiteY1265" fmla="*/ 0 h 534360"/>
              <a:gd name="connsiteX1266" fmla="*/ 928422 w 2157412"/>
              <a:gd name="connsiteY1266" fmla="*/ 11430 h 534360"/>
              <a:gd name="connsiteX1267" fmla="*/ 916992 w 2157412"/>
              <a:gd name="connsiteY1267" fmla="*/ 22860 h 534360"/>
              <a:gd name="connsiteX1268" fmla="*/ 905562 w 2157412"/>
              <a:gd name="connsiteY1268" fmla="*/ 11430 h 534360"/>
              <a:gd name="connsiteX1269" fmla="*/ 916992 w 2157412"/>
              <a:gd name="connsiteY1269" fmla="*/ 0 h 534360"/>
              <a:gd name="connsiteX1270" fmla="*/ 981675 w 2157412"/>
              <a:gd name="connsiteY1270" fmla="*/ 0 h 534360"/>
              <a:gd name="connsiteX1271" fmla="*/ 993105 w 2157412"/>
              <a:gd name="connsiteY1271" fmla="*/ 11430 h 534360"/>
              <a:gd name="connsiteX1272" fmla="*/ 981675 w 2157412"/>
              <a:gd name="connsiteY1272" fmla="*/ 22860 h 534360"/>
              <a:gd name="connsiteX1273" fmla="*/ 970245 w 2157412"/>
              <a:gd name="connsiteY1273" fmla="*/ 11430 h 534360"/>
              <a:gd name="connsiteX1274" fmla="*/ 981675 w 2157412"/>
              <a:gd name="connsiteY1274" fmla="*/ 0 h 534360"/>
              <a:gd name="connsiteX1275" fmla="*/ 1046358 w 2157412"/>
              <a:gd name="connsiteY1275" fmla="*/ 0 h 534360"/>
              <a:gd name="connsiteX1276" fmla="*/ 1057788 w 2157412"/>
              <a:gd name="connsiteY1276" fmla="*/ 11430 h 534360"/>
              <a:gd name="connsiteX1277" fmla="*/ 1046358 w 2157412"/>
              <a:gd name="connsiteY1277" fmla="*/ 22860 h 534360"/>
              <a:gd name="connsiteX1278" fmla="*/ 1034928 w 2157412"/>
              <a:gd name="connsiteY1278" fmla="*/ 11430 h 534360"/>
              <a:gd name="connsiteX1279" fmla="*/ 1046358 w 2157412"/>
              <a:gd name="connsiteY1279" fmla="*/ 0 h 534360"/>
              <a:gd name="connsiteX1280" fmla="*/ 1111041 w 2157412"/>
              <a:gd name="connsiteY1280" fmla="*/ 0 h 534360"/>
              <a:gd name="connsiteX1281" fmla="*/ 1122471 w 2157412"/>
              <a:gd name="connsiteY1281" fmla="*/ 11430 h 534360"/>
              <a:gd name="connsiteX1282" fmla="*/ 1111041 w 2157412"/>
              <a:gd name="connsiteY1282" fmla="*/ 22860 h 534360"/>
              <a:gd name="connsiteX1283" fmla="*/ 1099611 w 2157412"/>
              <a:gd name="connsiteY1283" fmla="*/ 11430 h 534360"/>
              <a:gd name="connsiteX1284" fmla="*/ 1111041 w 2157412"/>
              <a:gd name="connsiteY1284" fmla="*/ 0 h 534360"/>
              <a:gd name="connsiteX1285" fmla="*/ 1175724 w 2157412"/>
              <a:gd name="connsiteY1285" fmla="*/ 0 h 534360"/>
              <a:gd name="connsiteX1286" fmla="*/ 1187154 w 2157412"/>
              <a:gd name="connsiteY1286" fmla="*/ 11430 h 534360"/>
              <a:gd name="connsiteX1287" fmla="*/ 1175724 w 2157412"/>
              <a:gd name="connsiteY1287" fmla="*/ 22860 h 534360"/>
              <a:gd name="connsiteX1288" fmla="*/ 1164294 w 2157412"/>
              <a:gd name="connsiteY1288" fmla="*/ 11430 h 534360"/>
              <a:gd name="connsiteX1289" fmla="*/ 1175724 w 2157412"/>
              <a:gd name="connsiteY1289" fmla="*/ 0 h 534360"/>
              <a:gd name="connsiteX1290" fmla="*/ 1240407 w 2157412"/>
              <a:gd name="connsiteY1290" fmla="*/ 0 h 534360"/>
              <a:gd name="connsiteX1291" fmla="*/ 1251837 w 2157412"/>
              <a:gd name="connsiteY1291" fmla="*/ 11430 h 534360"/>
              <a:gd name="connsiteX1292" fmla="*/ 1240407 w 2157412"/>
              <a:gd name="connsiteY1292" fmla="*/ 22860 h 534360"/>
              <a:gd name="connsiteX1293" fmla="*/ 1228977 w 2157412"/>
              <a:gd name="connsiteY1293" fmla="*/ 11430 h 534360"/>
              <a:gd name="connsiteX1294" fmla="*/ 1240407 w 2157412"/>
              <a:gd name="connsiteY1294" fmla="*/ 0 h 534360"/>
              <a:gd name="connsiteX1295" fmla="*/ 1305090 w 2157412"/>
              <a:gd name="connsiteY1295" fmla="*/ 0 h 534360"/>
              <a:gd name="connsiteX1296" fmla="*/ 1316520 w 2157412"/>
              <a:gd name="connsiteY1296" fmla="*/ 11430 h 534360"/>
              <a:gd name="connsiteX1297" fmla="*/ 1305090 w 2157412"/>
              <a:gd name="connsiteY1297" fmla="*/ 22860 h 534360"/>
              <a:gd name="connsiteX1298" fmla="*/ 1293660 w 2157412"/>
              <a:gd name="connsiteY1298" fmla="*/ 11430 h 534360"/>
              <a:gd name="connsiteX1299" fmla="*/ 1305090 w 2157412"/>
              <a:gd name="connsiteY1299" fmla="*/ 0 h 534360"/>
              <a:gd name="connsiteX1300" fmla="*/ 1369773 w 2157412"/>
              <a:gd name="connsiteY1300" fmla="*/ 0 h 534360"/>
              <a:gd name="connsiteX1301" fmla="*/ 1381203 w 2157412"/>
              <a:gd name="connsiteY1301" fmla="*/ 11430 h 534360"/>
              <a:gd name="connsiteX1302" fmla="*/ 1369773 w 2157412"/>
              <a:gd name="connsiteY1302" fmla="*/ 22860 h 534360"/>
              <a:gd name="connsiteX1303" fmla="*/ 1358343 w 2157412"/>
              <a:gd name="connsiteY1303" fmla="*/ 11430 h 534360"/>
              <a:gd name="connsiteX1304" fmla="*/ 1369773 w 2157412"/>
              <a:gd name="connsiteY1304" fmla="*/ 0 h 534360"/>
              <a:gd name="connsiteX1305" fmla="*/ 1434456 w 2157412"/>
              <a:gd name="connsiteY1305" fmla="*/ 0 h 534360"/>
              <a:gd name="connsiteX1306" fmla="*/ 1445886 w 2157412"/>
              <a:gd name="connsiteY1306" fmla="*/ 11430 h 534360"/>
              <a:gd name="connsiteX1307" fmla="*/ 1434456 w 2157412"/>
              <a:gd name="connsiteY1307" fmla="*/ 22860 h 534360"/>
              <a:gd name="connsiteX1308" fmla="*/ 1423026 w 2157412"/>
              <a:gd name="connsiteY1308" fmla="*/ 11430 h 534360"/>
              <a:gd name="connsiteX1309" fmla="*/ 1434456 w 2157412"/>
              <a:gd name="connsiteY1309" fmla="*/ 0 h 534360"/>
              <a:gd name="connsiteX1310" fmla="*/ 1499139 w 2157412"/>
              <a:gd name="connsiteY1310" fmla="*/ 0 h 534360"/>
              <a:gd name="connsiteX1311" fmla="*/ 1510569 w 2157412"/>
              <a:gd name="connsiteY1311" fmla="*/ 11430 h 534360"/>
              <a:gd name="connsiteX1312" fmla="*/ 1499139 w 2157412"/>
              <a:gd name="connsiteY1312" fmla="*/ 22860 h 534360"/>
              <a:gd name="connsiteX1313" fmla="*/ 1487709 w 2157412"/>
              <a:gd name="connsiteY1313" fmla="*/ 11430 h 534360"/>
              <a:gd name="connsiteX1314" fmla="*/ 1499139 w 2157412"/>
              <a:gd name="connsiteY1314" fmla="*/ 0 h 534360"/>
              <a:gd name="connsiteX1315" fmla="*/ 1563822 w 2157412"/>
              <a:gd name="connsiteY1315" fmla="*/ 0 h 534360"/>
              <a:gd name="connsiteX1316" fmla="*/ 1575252 w 2157412"/>
              <a:gd name="connsiteY1316" fmla="*/ 11430 h 534360"/>
              <a:gd name="connsiteX1317" fmla="*/ 1563822 w 2157412"/>
              <a:gd name="connsiteY1317" fmla="*/ 22860 h 534360"/>
              <a:gd name="connsiteX1318" fmla="*/ 1552392 w 2157412"/>
              <a:gd name="connsiteY1318" fmla="*/ 11430 h 534360"/>
              <a:gd name="connsiteX1319" fmla="*/ 1563822 w 2157412"/>
              <a:gd name="connsiteY1319" fmla="*/ 0 h 534360"/>
              <a:gd name="connsiteX1320" fmla="*/ 1628505 w 2157412"/>
              <a:gd name="connsiteY1320" fmla="*/ 0 h 534360"/>
              <a:gd name="connsiteX1321" fmla="*/ 1639935 w 2157412"/>
              <a:gd name="connsiteY1321" fmla="*/ 11430 h 534360"/>
              <a:gd name="connsiteX1322" fmla="*/ 1628505 w 2157412"/>
              <a:gd name="connsiteY1322" fmla="*/ 22860 h 534360"/>
              <a:gd name="connsiteX1323" fmla="*/ 1617075 w 2157412"/>
              <a:gd name="connsiteY1323" fmla="*/ 11430 h 534360"/>
              <a:gd name="connsiteX1324" fmla="*/ 1628505 w 2157412"/>
              <a:gd name="connsiteY1324" fmla="*/ 0 h 534360"/>
              <a:gd name="connsiteX1325" fmla="*/ 1693188 w 2157412"/>
              <a:gd name="connsiteY1325" fmla="*/ 0 h 534360"/>
              <a:gd name="connsiteX1326" fmla="*/ 1704618 w 2157412"/>
              <a:gd name="connsiteY1326" fmla="*/ 11430 h 534360"/>
              <a:gd name="connsiteX1327" fmla="*/ 1693188 w 2157412"/>
              <a:gd name="connsiteY1327" fmla="*/ 22860 h 534360"/>
              <a:gd name="connsiteX1328" fmla="*/ 1681758 w 2157412"/>
              <a:gd name="connsiteY1328" fmla="*/ 11430 h 534360"/>
              <a:gd name="connsiteX1329" fmla="*/ 1693188 w 2157412"/>
              <a:gd name="connsiteY1329" fmla="*/ 0 h 534360"/>
              <a:gd name="connsiteX1330" fmla="*/ 1757871 w 2157412"/>
              <a:gd name="connsiteY1330" fmla="*/ 0 h 534360"/>
              <a:gd name="connsiteX1331" fmla="*/ 1769301 w 2157412"/>
              <a:gd name="connsiteY1331" fmla="*/ 11430 h 534360"/>
              <a:gd name="connsiteX1332" fmla="*/ 1757871 w 2157412"/>
              <a:gd name="connsiteY1332" fmla="*/ 22860 h 534360"/>
              <a:gd name="connsiteX1333" fmla="*/ 1746441 w 2157412"/>
              <a:gd name="connsiteY1333" fmla="*/ 11430 h 534360"/>
              <a:gd name="connsiteX1334" fmla="*/ 1757871 w 2157412"/>
              <a:gd name="connsiteY1334" fmla="*/ 0 h 534360"/>
              <a:gd name="connsiteX1335" fmla="*/ 1822554 w 2157412"/>
              <a:gd name="connsiteY1335" fmla="*/ 0 h 534360"/>
              <a:gd name="connsiteX1336" fmla="*/ 1833984 w 2157412"/>
              <a:gd name="connsiteY1336" fmla="*/ 11430 h 534360"/>
              <a:gd name="connsiteX1337" fmla="*/ 1822554 w 2157412"/>
              <a:gd name="connsiteY1337" fmla="*/ 22860 h 534360"/>
              <a:gd name="connsiteX1338" fmla="*/ 1811124 w 2157412"/>
              <a:gd name="connsiteY1338" fmla="*/ 11430 h 534360"/>
              <a:gd name="connsiteX1339" fmla="*/ 1822554 w 2157412"/>
              <a:gd name="connsiteY1339" fmla="*/ 0 h 534360"/>
              <a:gd name="connsiteX1340" fmla="*/ 1887237 w 2157412"/>
              <a:gd name="connsiteY1340" fmla="*/ 0 h 534360"/>
              <a:gd name="connsiteX1341" fmla="*/ 1898667 w 2157412"/>
              <a:gd name="connsiteY1341" fmla="*/ 11430 h 534360"/>
              <a:gd name="connsiteX1342" fmla="*/ 1887237 w 2157412"/>
              <a:gd name="connsiteY1342" fmla="*/ 22860 h 534360"/>
              <a:gd name="connsiteX1343" fmla="*/ 1875807 w 2157412"/>
              <a:gd name="connsiteY1343" fmla="*/ 11430 h 534360"/>
              <a:gd name="connsiteX1344" fmla="*/ 1887237 w 2157412"/>
              <a:gd name="connsiteY1344" fmla="*/ 0 h 534360"/>
              <a:gd name="connsiteX1345" fmla="*/ 1951920 w 2157412"/>
              <a:gd name="connsiteY1345" fmla="*/ 0 h 534360"/>
              <a:gd name="connsiteX1346" fmla="*/ 1963350 w 2157412"/>
              <a:gd name="connsiteY1346" fmla="*/ 11430 h 534360"/>
              <a:gd name="connsiteX1347" fmla="*/ 1951920 w 2157412"/>
              <a:gd name="connsiteY1347" fmla="*/ 22860 h 534360"/>
              <a:gd name="connsiteX1348" fmla="*/ 1940490 w 2157412"/>
              <a:gd name="connsiteY1348" fmla="*/ 11430 h 534360"/>
              <a:gd name="connsiteX1349" fmla="*/ 1951920 w 2157412"/>
              <a:gd name="connsiteY1349" fmla="*/ 0 h 534360"/>
              <a:gd name="connsiteX1350" fmla="*/ 2016603 w 2157412"/>
              <a:gd name="connsiteY1350" fmla="*/ 0 h 534360"/>
              <a:gd name="connsiteX1351" fmla="*/ 2028033 w 2157412"/>
              <a:gd name="connsiteY1351" fmla="*/ 11430 h 534360"/>
              <a:gd name="connsiteX1352" fmla="*/ 2016603 w 2157412"/>
              <a:gd name="connsiteY1352" fmla="*/ 22860 h 534360"/>
              <a:gd name="connsiteX1353" fmla="*/ 2005173 w 2157412"/>
              <a:gd name="connsiteY1353" fmla="*/ 11430 h 534360"/>
              <a:gd name="connsiteX1354" fmla="*/ 2016603 w 2157412"/>
              <a:gd name="connsiteY1354" fmla="*/ 0 h 534360"/>
              <a:gd name="connsiteX1355" fmla="*/ 2081286 w 2157412"/>
              <a:gd name="connsiteY1355" fmla="*/ 0 h 534360"/>
              <a:gd name="connsiteX1356" fmla="*/ 2092716 w 2157412"/>
              <a:gd name="connsiteY1356" fmla="*/ 11430 h 534360"/>
              <a:gd name="connsiteX1357" fmla="*/ 2081286 w 2157412"/>
              <a:gd name="connsiteY1357" fmla="*/ 22860 h 534360"/>
              <a:gd name="connsiteX1358" fmla="*/ 2069856 w 2157412"/>
              <a:gd name="connsiteY1358" fmla="*/ 11430 h 534360"/>
              <a:gd name="connsiteX1359" fmla="*/ 2081286 w 2157412"/>
              <a:gd name="connsiteY1359" fmla="*/ 0 h 53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</a:cxnLst>
            <a:rect l="l" t="t" r="r" b="b"/>
            <a:pathLst>
              <a:path w="2157412" h="534360">
                <a:moveTo>
                  <a:pt x="2145982" y="511500"/>
                </a:moveTo>
                <a:cubicBezTo>
                  <a:pt x="2152295" y="511500"/>
                  <a:pt x="2157412" y="516617"/>
                  <a:pt x="2157412" y="522930"/>
                </a:cubicBezTo>
                <a:cubicBezTo>
                  <a:pt x="2157412" y="529243"/>
                  <a:pt x="2152295" y="534360"/>
                  <a:pt x="2145982" y="534360"/>
                </a:cubicBezTo>
                <a:cubicBezTo>
                  <a:pt x="2139669" y="534360"/>
                  <a:pt x="2134552" y="529243"/>
                  <a:pt x="2134552" y="522930"/>
                </a:cubicBezTo>
                <a:cubicBezTo>
                  <a:pt x="2134552" y="516617"/>
                  <a:pt x="2139669" y="511500"/>
                  <a:pt x="2145982" y="511500"/>
                </a:cubicBezTo>
                <a:close/>
                <a:moveTo>
                  <a:pt x="2081286" y="511500"/>
                </a:moveTo>
                <a:cubicBezTo>
                  <a:pt x="2087599" y="511500"/>
                  <a:pt x="2092716" y="516617"/>
                  <a:pt x="2092716" y="522930"/>
                </a:cubicBezTo>
                <a:cubicBezTo>
                  <a:pt x="2092716" y="529243"/>
                  <a:pt x="2087599" y="534360"/>
                  <a:pt x="2081286" y="534360"/>
                </a:cubicBezTo>
                <a:cubicBezTo>
                  <a:pt x="2074973" y="534360"/>
                  <a:pt x="2069856" y="529243"/>
                  <a:pt x="2069856" y="522930"/>
                </a:cubicBezTo>
                <a:cubicBezTo>
                  <a:pt x="2069856" y="516617"/>
                  <a:pt x="2074973" y="511500"/>
                  <a:pt x="2081286" y="511500"/>
                </a:cubicBezTo>
                <a:close/>
                <a:moveTo>
                  <a:pt x="2016603" y="511500"/>
                </a:moveTo>
                <a:cubicBezTo>
                  <a:pt x="2022916" y="511500"/>
                  <a:pt x="2028033" y="516617"/>
                  <a:pt x="2028033" y="522930"/>
                </a:cubicBezTo>
                <a:cubicBezTo>
                  <a:pt x="2028033" y="529243"/>
                  <a:pt x="2022916" y="534360"/>
                  <a:pt x="2016603" y="534360"/>
                </a:cubicBezTo>
                <a:cubicBezTo>
                  <a:pt x="2010290" y="534360"/>
                  <a:pt x="2005173" y="529243"/>
                  <a:pt x="2005173" y="522930"/>
                </a:cubicBezTo>
                <a:cubicBezTo>
                  <a:pt x="2005173" y="516617"/>
                  <a:pt x="2010290" y="511500"/>
                  <a:pt x="2016603" y="511500"/>
                </a:cubicBezTo>
                <a:close/>
                <a:moveTo>
                  <a:pt x="1951920" y="511500"/>
                </a:moveTo>
                <a:cubicBezTo>
                  <a:pt x="1958233" y="511500"/>
                  <a:pt x="1963350" y="516617"/>
                  <a:pt x="1963350" y="522930"/>
                </a:cubicBezTo>
                <a:cubicBezTo>
                  <a:pt x="1963350" y="529243"/>
                  <a:pt x="1958233" y="534360"/>
                  <a:pt x="1951920" y="534360"/>
                </a:cubicBezTo>
                <a:cubicBezTo>
                  <a:pt x="1945607" y="534360"/>
                  <a:pt x="1940490" y="529243"/>
                  <a:pt x="1940490" y="522930"/>
                </a:cubicBezTo>
                <a:cubicBezTo>
                  <a:pt x="1940490" y="516617"/>
                  <a:pt x="1945607" y="511500"/>
                  <a:pt x="1951920" y="511500"/>
                </a:cubicBezTo>
                <a:close/>
                <a:moveTo>
                  <a:pt x="1887237" y="511500"/>
                </a:moveTo>
                <a:cubicBezTo>
                  <a:pt x="1893550" y="511500"/>
                  <a:pt x="1898667" y="516617"/>
                  <a:pt x="1898667" y="522930"/>
                </a:cubicBezTo>
                <a:cubicBezTo>
                  <a:pt x="1898667" y="529243"/>
                  <a:pt x="1893550" y="534360"/>
                  <a:pt x="1887237" y="534360"/>
                </a:cubicBezTo>
                <a:cubicBezTo>
                  <a:pt x="1880924" y="534360"/>
                  <a:pt x="1875807" y="529243"/>
                  <a:pt x="1875807" y="522930"/>
                </a:cubicBezTo>
                <a:cubicBezTo>
                  <a:pt x="1875807" y="516617"/>
                  <a:pt x="1880924" y="511500"/>
                  <a:pt x="1887237" y="511500"/>
                </a:cubicBezTo>
                <a:close/>
                <a:moveTo>
                  <a:pt x="1822554" y="511500"/>
                </a:moveTo>
                <a:cubicBezTo>
                  <a:pt x="1828867" y="511500"/>
                  <a:pt x="1833984" y="516617"/>
                  <a:pt x="1833984" y="522930"/>
                </a:cubicBezTo>
                <a:cubicBezTo>
                  <a:pt x="1833984" y="529243"/>
                  <a:pt x="1828867" y="534360"/>
                  <a:pt x="1822554" y="534360"/>
                </a:cubicBezTo>
                <a:cubicBezTo>
                  <a:pt x="1816241" y="534360"/>
                  <a:pt x="1811124" y="529243"/>
                  <a:pt x="1811124" y="522930"/>
                </a:cubicBezTo>
                <a:cubicBezTo>
                  <a:pt x="1811124" y="516617"/>
                  <a:pt x="1816241" y="511500"/>
                  <a:pt x="1822554" y="511500"/>
                </a:cubicBezTo>
                <a:close/>
                <a:moveTo>
                  <a:pt x="1757871" y="511500"/>
                </a:moveTo>
                <a:cubicBezTo>
                  <a:pt x="1764184" y="511500"/>
                  <a:pt x="1769301" y="516617"/>
                  <a:pt x="1769301" y="522930"/>
                </a:cubicBezTo>
                <a:cubicBezTo>
                  <a:pt x="1769301" y="529243"/>
                  <a:pt x="1764184" y="534360"/>
                  <a:pt x="1757871" y="534360"/>
                </a:cubicBezTo>
                <a:cubicBezTo>
                  <a:pt x="1751558" y="534360"/>
                  <a:pt x="1746441" y="529243"/>
                  <a:pt x="1746441" y="522930"/>
                </a:cubicBezTo>
                <a:cubicBezTo>
                  <a:pt x="1746441" y="516617"/>
                  <a:pt x="1751558" y="511500"/>
                  <a:pt x="1757871" y="511500"/>
                </a:cubicBezTo>
                <a:close/>
                <a:moveTo>
                  <a:pt x="1693188" y="511500"/>
                </a:moveTo>
                <a:cubicBezTo>
                  <a:pt x="1699501" y="511500"/>
                  <a:pt x="1704618" y="516617"/>
                  <a:pt x="1704618" y="522930"/>
                </a:cubicBezTo>
                <a:cubicBezTo>
                  <a:pt x="1704618" y="529243"/>
                  <a:pt x="1699501" y="534360"/>
                  <a:pt x="1693188" y="534360"/>
                </a:cubicBezTo>
                <a:cubicBezTo>
                  <a:pt x="1686875" y="534360"/>
                  <a:pt x="1681758" y="529243"/>
                  <a:pt x="1681758" y="522930"/>
                </a:cubicBezTo>
                <a:cubicBezTo>
                  <a:pt x="1681758" y="516617"/>
                  <a:pt x="1686875" y="511500"/>
                  <a:pt x="1693188" y="511500"/>
                </a:cubicBezTo>
                <a:close/>
                <a:moveTo>
                  <a:pt x="1628505" y="511500"/>
                </a:moveTo>
                <a:cubicBezTo>
                  <a:pt x="1634818" y="511500"/>
                  <a:pt x="1639935" y="516617"/>
                  <a:pt x="1639935" y="522930"/>
                </a:cubicBezTo>
                <a:cubicBezTo>
                  <a:pt x="1639935" y="529243"/>
                  <a:pt x="1634818" y="534360"/>
                  <a:pt x="1628505" y="534360"/>
                </a:cubicBezTo>
                <a:cubicBezTo>
                  <a:pt x="1622192" y="534360"/>
                  <a:pt x="1617075" y="529243"/>
                  <a:pt x="1617075" y="522930"/>
                </a:cubicBezTo>
                <a:cubicBezTo>
                  <a:pt x="1617075" y="516617"/>
                  <a:pt x="1622192" y="511500"/>
                  <a:pt x="1628505" y="511500"/>
                </a:cubicBezTo>
                <a:close/>
                <a:moveTo>
                  <a:pt x="1563822" y="511500"/>
                </a:moveTo>
                <a:cubicBezTo>
                  <a:pt x="1570135" y="511500"/>
                  <a:pt x="1575252" y="516617"/>
                  <a:pt x="1575252" y="522930"/>
                </a:cubicBezTo>
                <a:cubicBezTo>
                  <a:pt x="1575252" y="529243"/>
                  <a:pt x="1570135" y="534360"/>
                  <a:pt x="1563822" y="534360"/>
                </a:cubicBezTo>
                <a:cubicBezTo>
                  <a:pt x="1557509" y="534360"/>
                  <a:pt x="1552392" y="529243"/>
                  <a:pt x="1552392" y="522930"/>
                </a:cubicBezTo>
                <a:cubicBezTo>
                  <a:pt x="1552392" y="516617"/>
                  <a:pt x="1557509" y="511500"/>
                  <a:pt x="1563822" y="511500"/>
                </a:cubicBezTo>
                <a:close/>
                <a:moveTo>
                  <a:pt x="1499139" y="511500"/>
                </a:moveTo>
                <a:cubicBezTo>
                  <a:pt x="1505452" y="511500"/>
                  <a:pt x="1510569" y="516617"/>
                  <a:pt x="1510569" y="522930"/>
                </a:cubicBezTo>
                <a:cubicBezTo>
                  <a:pt x="1510569" y="529243"/>
                  <a:pt x="1505452" y="534360"/>
                  <a:pt x="1499139" y="534360"/>
                </a:cubicBezTo>
                <a:cubicBezTo>
                  <a:pt x="1492826" y="534360"/>
                  <a:pt x="1487709" y="529243"/>
                  <a:pt x="1487709" y="522930"/>
                </a:cubicBezTo>
                <a:cubicBezTo>
                  <a:pt x="1487709" y="516617"/>
                  <a:pt x="1492826" y="511500"/>
                  <a:pt x="1499139" y="511500"/>
                </a:cubicBezTo>
                <a:close/>
                <a:moveTo>
                  <a:pt x="1434456" y="511500"/>
                </a:moveTo>
                <a:cubicBezTo>
                  <a:pt x="1440769" y="511500"/>
                  <a:pt x="1445886" y="516617"/>
                  <a:pt x="1445886" y="522930"/>
                </a:cubicBezTo>
                <a:cubicBezTo>
                  <a:pt x="1445886" y="529243"/>
                  <a:pt x="1440769" y="534360"/>
                  <a:pt x="1434456" y="534360"/>
                </a:cubicBezTo>
                <a:cubicBezTo>
                  <a:pt x="1428143" y="534360"/>
                  <a:pt x="1423026" y="529243"/>
                  <a:pt x="1423026" y="522930"/>
                </a:cubicBezTo>
                <a:cubicBezTo>
                  <a:pt x="1423026" y="516617"/>
                  <a:pt x="1428143" y="511500"/>
                  <a:pt x="1434456" y="511500"/>
                </a:cubicBezTo>
                <a:close/>
                <a:moveTo>
                  <a:pt x="1369773" y="511500"/>
                </a:moveTo>
                <a:cubicBezTo>
                  <a:pt x="1376086" y="511500"/>
                  <a:pt x="1381203" y="516617"/>
                  <a:pt x="1381203" y="522930"/>
                </a:cubicBezTo>
                <a:cubicBezTo>
                  <a:pt x="1381203" y="529243"/>
                  <a:pt x="1376086" y="534360"/>
                  <a:pt x="1369773" y="534360"/>
                </a:cubicBezTo>
                <a:cubicBezTo>
                  <a:pt x="1363460" y="534360"/>
                  <a:pt x="1358343" y="529243"/>
                  <a:pt x="1358343" y="522930"/>
                </a:cubicBezTo>
                <a:cubicBezTo>
                  <a:pt x="1358343" y="516617"/>
                  <a:pt x="1363460" y="511500"/>
                  <a:pt x="1369773" y="511500"/>
                </a:cubicBezTo>
                <a:close/>
                <a:moveTo>
                  <a:pt x="1305090" y="511500"/>
                </a:moveTo>
                <a:cubicBezTo>
                  <a:pt x="1311403" y="511500"/>
                  <a:pt x="1316520" y="516617"/>
                  <a:pt x="1316520" y="522930"/>
                </a:cubicBezTo>
                <a:cubicBezTo>
                  <a:pt x="1316520" y="529243"/>
                  <a:pt x="1311403" y="534360"/>
                  <a:pt x="1305090" y="534360"/>
                </a:cubicBezTo>
                <a:cubicBezTo>
                  <a:pt x="1298777" y="534360"/>
                  <a:pt x="1293660" y="529243"/>
                  <a:pt x="1293660" y="522930"/>
                </a:cubicBezTo>
                <a:cubicBezTo>
                  <a:pt x="1293660" y="516617"/>
                  <a:pt x="1298777" y="511500"/>
                  <a:pt x="1305090" y="511500"/>
                </a:cubicBezTo>
                <a:close/>
                <a:moveTo>
                  <a:pt x="1240407" y="511500"/>
                </a:moveTo>
                <a:cubicBezTo>
                  <a:pt x="1246720" y="511500"/>
                  <a:pt x="1251837" y="516617"/>
                  <a:pt x="1251837" y="522930"/>
                </a:cubicBezTo>
                <a:cubicBezTo>
                  <a:pt x="1251837" y="529243"/>
                  <a:pt x="1246720" y="534360"/>
                  <a:pt x="1240407" y="534360"/>
                </a:cubicBezTo>
                <a:cubicBezTo>
                  <a:pt x="1234094" y="534360"/>
                  <a:pt x="1228977" y="529243"/>
                  <a:pt x="1228977" y="522930"/>
                </a:cubicBezTo>
                <a:cubicBezTo>
                  <a:pt x="1228977" y="516617"/>
                  <a:pt x="1234094" y="511500"/>
                  <a:pt x="1240407" y="511500"/>
                </a:cubicBezTo>
                <a:close/>
                <a:moveTo>
                  <a:pt x="1175724" y="511500"/>
                </a:moveTo>
                <a:cubicBezTo>
                  <a:pt x="1182037" y="511500"/>
                  <a:pt x="1187154" y="516617"/>
                  <a:pt x="1187154" y="522930"/>
                </a:cubicBezTo>
                <a:cubicBezTo>
                  <a:pt x="1187154" y="529243"/>
                  <a:pt x="1182037" y="534360"/>
                  <a:pt x="1175724" y="534360"/>
                </a:cubicBezTo>
                <a:cubicBezTo>
                  <a:pt x="1169411" y="534360"/>
                  <a:pt x="1164294" y="529243"/>
                  <a:pt x="1164294" y="522930"/>
                </a:cubicBezTo>
                <a:cubicBezTo>
                  <a:pt x="1164294" y="516617"/>
                  <a:pt x="1169411" y="511500"/>
                  <a:pt x="1175724" y="511500"/>
                </a:cubicBezTo>
                <a:close/>
                <a:moveTo>
                  <a:pt x="1111041" y="511500"/>
                </a:moveTo>
                <a:cubicBezTo>
                  <a:pt x="1117354" y="511500"/>
                  <a:pt x="1122471" y="516617"/>
                  <a:pt x="1122471" y="522930"/>
                </a:cubicBezTo>
                <a:cubicBezTo>
                  <a:pt x="1122471" y="529243"/>
                  <a:pt x="1117354" y="534360"/>
                  <a:pt x="1111041" y="534360"/>
                </a:cubicBezTo>
                <a:cubicBezTo>
                  <a:pt x="1104728" y="534360"/>
                  <a:pt x="1099611" y="529243"/>
                  <a:pt x="1099611" y="522930"/>
                </a:cubicBezTo>
                <a:cubicBezTo>
                  <a:pt x="1099611" y="516617"/>
                  <a:pt x="1104728" y="511500"/>
                  <a:pt x="1111041" y="511500"/>
                </a:cubicBezTo>
                <a:close/>
                <a:moveTo>
                  <a:pt x="1046358" y="511500"/>
                </a:moveTo>
                <a:cubicBezTo>
                  <a:pt x="1052671" y="511500"/>
                  <a:pt x="1057788" y="516617"/>
                  <a:pt x="1057788" y="522930"/>
                </a:cubicBezTo>
                <a:cubicBezTo>
                  <a:pt x="1057788" y="529243"/>
                  <a:pt x="1052671" y="534360"/>
                  <a:pt x="1046358" y="534360"/>
                </a:cubicBezTo>
                <a:cubicBezTo>
                  <a:pt x="1040045" y="534360"/>
                  <a:pt x="1034928" y="529243"/>
                  <a:pt x="1034928" y="522930"/>
                </a:cubicBezTo>
                <a:cubicBezTo>
                  <a:pt x="1034928" y="516617"/>
                  <a:pt x="1040045" y="511500"/>
                  <a:pt x="1046358" y="511500"/>
                </a:cubicBezTo>
                <a:close/>
                <a:moveTo>
                  <a:pt x="981675" y="511500"/>
                </a:moveTo>
                <a:cubicBezTo>
                  <a:pt x="987988" y="511500"/>
                  <a:pt x="993105" y="516617"/>
                  <a:pt x="993105" y="522930"/>
                </a:cubicBezTo>
                <a:cubicBezTo>
                  <a:pt x="993105" y="529243"/>
                  <a:pt x="987988" y="534360"/>
                  <a:pt x="981675" y="534360"/>
                </a:cubicBezTo>
                <a:cubicBezTo>
                  <a:pt x="975362" y="534360"/>
                  <a:pt x="970245" y="529243"/>
                  <a:pt x="970245" y="522930"/>
                </a:cubicBezTo>
                <a:cubicBezTo>
                  <a:pt x="970245" y="516617"/>
                  <a:pt x="975362" y="511500"/>
                  <a:pt x="981675" y="511500"/>
                </a:cubicBezTo>
                <a:close/>
                <a:moveTo>
                  <a:pt x="916992" y="511500"/>
                </a:moveTo>
                <a:cubicBezTo>
                  <a:pt x="923305" y="511500"/>
                  <a:pt x="928422" y="516617"/>
                  <a:pt x="928422" y="522930"/>
                </a:cubicBezTo>
                <a:cubicBezTo>
                  <a:pt x="928422" y="529243"/>
                  <a:pt x="923305" y="534360"/>
                  <a:pt x="916992" y="534360"/>
                </a:cubicBezTo>
                <a:cubicBezTo>
                  <a:pt x="910679" y="534360"/>
                  <a:pt x="905562" y="529243"/>
                  <a:pt x="905562" y="522930"/>
                </a:cubicBezTo>
                <a:cubicBezTo>
                  <a:pt x="905562" y="516617"/>
                  <a:pt x="910679" y="511500"/>
                  <a:pt x="916992" y="511500"/>
                </a:cubicBezTo>
                <a:close/>
                <a:moveTo>
                  <a:pt x="852309" y="511500"/>
                </a:moveTo>
                <a:cubicBezTo>
                  <a:pt x="858622" y="511500"/>
                  <a:pt x="863739" y="516617"/>
                  <a:pt x="863739" y="522930"/>
                </a:cubicBezTo>
                <a:cubicBezTo>
                  <a:pt x="863739" y="529243"/>
                  <a:pt x="858622" y="534360"/>
                  <a:pt x="852309" y="534360"/>
                </a:cubicBezTo>
                <a:cubicBezTo>
                  <a:pt x="845996" y="534360"/>
                  <a:pt x="840879" y="529243"/>
                  <a:pt x="840879" y="522930"/>
                </a:cubicBezTo>
                <a:cubicBezTo>
                  <a:pt x="840879" y="516617"/>
                  <a:pt x="845996" y="511500"/>
                  <a:pt x="852309" y="511500"/>
                </a:cubicBezTo>
                <a:close/>
                <a:moveTo>
                  <a:pt x="787626" y="511500"/>
                </a:moveTo>
                <a:cubicBezTo>
                  <a:pt x="793939" y="511500"/>
                  <a:pt x="799056" y="516617"/>
                  <a:pt x="799056" y="522930"/>
                </a:cubicBezTo>
                <a:cubicBezTo>
                  <a:pt x="799056" y="529243"/>
                  <a:pt x="793939" y="534360"/>
                  <a:pt x="787626" y="534360"/>
                </a:cubicBezTo>
                <a:cubicBezTo>
                  <a:pt x="781313" y="534360"/>
                  <a:pt x="776196" y="529243"/>
                  <a:pt x="776196" y="522930"/>
                </a:cubicBezTo>
                <a:cubicBezTo>
                  <a:pt x="776196" y="516617"/>
                  <a:pt x="781313" y="511500"/>
                  <a:pt x="787626" y="511500"/>
                </a:cubicBezTo>
                <a:close/>
                <a:moveTo>
                  <a:pt x="722943" y="511500"/>
                </a:moveTo>
                <a:cubicBezTo>
                  <a:pt x="729256" y="511500"/>
                  <a:pt x="734373" y="516617"/>
                  <a:pt x="734373" y="522930"/>
                </a:cubicBezTo>
                <a:cubicBezTo>
                  <a:pt x="734373" y="529243"/>
                  <a:pt x="729256" y="534360"/>
                  <a:pt x="722943" y="534360"/>
                </a:cubicBezTo>
                <a:cubicBezTo>
                  <a:pt x="716630" y="534360"/>
                  <a:pt x="711513" y="529243"/>
                  <a:pt x="711513" y="522930"/>
                </a:cubicBezTo>
                <a:cubicBezTo>
                  <a:pt x="711513" y="516617"/>
                  <a:pt x="716630" y="511500"/>
                  <a:pt x="722943" y="511500"/>
                </a:cubicBezTo>
                <a:close/>
                <a:moveTo>
                  <a:pt x="658260" y="511500"/>
                </a:moveTo>
                <a:cubicBezTo>
                  <a:pt x="664573" y="511500"/>
                  <a:pt x="669690" y="516617"/>
                  <a:pt x="669690" y="522930"/>
                </a:cubicBezTo>
                <a:cubicBezTo>
                  <a:pt x="669690" y="529243"/>
                  <a:pt x="664573" y="534360"/>
                  <a:pt x="658260" y="534360"/>
                </a:cubicBezTo>
                <a:cubicBezTo>
                  <a:pt x="651947" y="534360"/>
                  <a:pt x="646830" y="529243"/>
                  <a:pt x="646830" y="522930"/>
                </a:cubicBezTo>
                <a:cubicBezTo>
                  <a:pt x="646830" y="516617"/>
                  <a:pt x="651947" y="511500"/>
                  <a:pt x="658260" y="511500"/>
                </a:cubicBezTo>
                <a:close/>
                <a:moveTo>
                  <a:pt x="593577" y="511500"/>
                </a:moveTo>
                <a:cubicBezTo>
                  <a:pt x="599890" y="511500"/>
                  <a:pt x="605007" y="516617"/>
                  <a:pt x="605007" y="522930"/>
                </a:cubicBezTo>
                <a:cubicBezTo>
                  <a:pt x="605007" y="529243"/>
                  <a:pt x="599890" y="534360"/>
                  <a:pt x="593577" y="534360"/>
                </a:cubicBezTo>
                <a:cubicBezTo>
                  <a:pt x="587264" y="534360"/>
                  <a:pt x="582147" y="529243"/>
                  <a:pt x="582147" y="522930"/>
                </a:cubicBezTo>
                <a:cubicBezTo>
                  <a:pt x="582147" y="516617"/>
                  <a:pt x="587264" y="511500"/>
                  <a:pt x="593577" y="511500"/>
                </a:cubicBezTo>
                <a:close/>
                <a:moveTo>
                  <a:pt x="528894" y="511500"/>
                </a:moveTo>
                <a:cubicBezTo>
                  <a:pt x="535207" y="511500"/>
                  <a:pt x="540324" y="516617"/>
                  <a:pt x="540324" y="522930"/>
                </a:cubicBezTo>
                <a:cubicBezTo>
                  <a:pt x="540324" y="529243"/>
                  <a:pt x="535207" y="534360"/>
                  <a:pt x="528894" y="534360"/>
                </a:cubicBezTo>
                <a:cubicBezTo>
                  <a:pt x="522581" y="534360"/>
                  <a:pt x="517464" y="529243"/>
                  <a:pt x="517464" y="522930"/>
                </a:cubicBezTo>
                <a:cubicBezTo>
                  <a:pt x="517464" y="516617"/>
                  <a:pt x="522581" y="511500"/>
                  <a:pt x="528894" y="511500"/>
                </a:cubicBezTo>
                <a:close/>
                <a:moveTo>
                  <a:pt x="464211" y="511500"/>
                </a:moveTo>
                <a:cubicBezTo>
                  <a:pt x="470524" y="511500"/>
                  <a:pt x="475641" y="516617"/>
                  <a:pt x="475641" y="522930"/>
                </a:cubicBezTo>
                <a:cubicBezTo>
                  <a:pt x="475641" y="529243"/>
                  <a:pt x="470524" y="534360"/>
                  <a:pt x="464211" y="534360"/>
                </a:cubicBezTo>
                <a:cubicBezTo>
                  <a:pt x="457898" y="534360"/>
                  <a:pt x="452781" y="529243"/>
                  <a:pt x="452781" y="522930"/>
                </a:cubicBezTo>
                <a:cubicBezTo>
                  <a:pt x="452781" y="516617"/>
                  <a:pt x="457898" y="511500"/>
                  <a:pt x="464211" y="511500"/>
                </a:cubicBezTo>
                <a:close/>
                <a:moveTo>
                  <a:pt x="399528" y="511500"/>
                </a:moveTo>
                <a:cubicBezTo>
                  <a:pt x="405841" y="511500"/>
                  <a:pt x="410958" y="516617"/>
                  <a:pt x="410958" y="522930"/>
                </a:cubicBezTo>
                <a:cubicBezTo>
                  <a:pt x="410958" y="529243"/>
                  <a:pt x="405841" y="534360"/>
                  <a:pt x="399528" y="534360"/>
                </a:cubicBezTo>
                <a:cubicBezTo>
                  <a:pt x="393215" y="534360"/>
                  <a:pt x="388098" y="529243"/>
                  <a:pt x="388098" y="522930"/>
                </a:cubicBezTo>
                <a:cubicBezTo>
                  <a:pt x="388098" y="516617"/>
                  <a:pt x="393215" y="511500"/>
                  <a:pt x="399528" y="511500"/>
                </a:cubicBezTo>
                <a:close/>
                <a:moveTo>
                  <a:pt x="334845" y="511500"/>
                </a:moveTo>
                <a:cubicBezTo>
                  <a:pt x="341158" y="511500"/>
                  <a:pt x="346275" y="516617"/>
                  <a:pt x="346275" y="522930"/>
                </a:cubicBezTo>
                <a:cubicBezTo>
                  <a:pt x="346275" y="529243"/>
                  <a:pt x="341158" y="534360"/>
                  <a:pt x="334845" y="534360"/>
                </a:cubicBezTo>
                <a:cubicBezTo>
                  <a:pt x="328532" y="534360"/>
                  <a:pt x="323415" y="529243"/>
                  <a:pt x="323415" y="522930"/>
                </a:cubicBezTo>
                <a:cubicBezTo>
                  <a:pt x="323415" y="516617"/>
                  <a:pt x="328532" y="511500"/>
                  <a:pt x="334845" y="511500"/>
                </a:cubicBezTo>
                <a:close/>
                <a:moveTo>
                  <a:pt x="270162" y="511500"/>
                </a:moveTo>
                <a:cubicBezTo>
                  <a:pt x="276475" y="511500"/>
                  <a:pt x="281592" y="516617"/>
                  <a:pt x="281592" y="522930"/>
                </a:cubicBezTo>
                <a:cubicBezTo>
                  <a:pt x="281592" y="529243"/>
                  <a:pt x="276475" y="534360"/>
                  <a:pt x="270162" y="534360"/>
                </a:cubicBezTo>
                <a:cubicBezTo>
                  <a:pt x="263849" y="534360"/>
                  <a:pt x="258732" y="529243"/>
                  <a:pt x="258732" y="522930"/>
                </a:cubicBezTo>
                <a:cubicBezTo>
                  <a:pt x="258732" y="516617"/>
                  <a:pt x="263849" y="511500"/>
                  <a:pt x="270162" y="511500"/>
                </a:cubicBezTo>
                <a:close/>
                <a:moveTo>
                  <a:pt x="205479" y="511500"/>
                </a:moveTo>
                <a:cubicBezTo>
                  <a:pt x="211792" y="511500"/>
                  <a:pt x="216909" y="516617"/>
                  <a:pt x="216909" y="522930"/>
                </a:cubicBezTo>
                <a:cubicBezTo>
                  <a:pt x="216909" y="529243"/>
                  <a:pt x="211792" y="534360"/>
                  <a:pt x="205479" y="534360"/>
                </a:cubicBezTo>
                <a:cubicBezTo>
                  <a:pt x="199166" y="534360"/>
                  <a:pt x="194049" y="529243"/>
                  <a:pt x="194049" y="522930"/>
                </a:cubicBezTo>
                <a:cubicBezTo>
                  <a:pt x="194049" y="516617"/>
                  <a:pt x="199166" y="511500"/>
                  <a:pt x="205479" y="511500"/>
                </a:cubicBezTo>
                <a:close/>
                <a:moveTo>
                  <a:pt x="140796" y="511500"/>
                </a:moveTo>
                <a:cubicBezTo>
                  <a:pt x="147109" y="511500"/>
                  <a:pt x="152226" y="516617"/>
                  <a:pt x="152226" y="522930"/>
                </a:cubicBezTo>
                <a:cubicBezTo>
                  <a:pt x="152226" y="529243"/>
                  <a:pt x="147109" y="534360"/>
                  <a:pt x="140796" y="534360"/>
                </a:cubicBezTo>
                <a:cubicBezTo>
                  <a:pt x="134483" y="534360"/>
                  <a:pt x="129366" y="529243"/>
                  <a:pt x="129366" y="522930"/>
                </a:cubicBezTo>
                <a:cubicBezTo>
                  <a:pt x="129366" y="516617"/>
                  <a:pt x="134483" y="511500"/>
                  <a:pt x="140796" y="511500"/>
                </a:cubicBezTo>
                <a:close/>
                <a:moveTo>
                  <a:pt x="76113" y="511500"/>
                </a:moveTo>
                <a:cubicBezTo>
                  <a:pt x="82426" y="511500"/>
                  <a:pt x="87543" y="516617"/>
                  <a:pt x="87543" y="522930"/>
                </a:cubicBezTo>
                <a:cubicBezTo>
                  <a:pt x="87543" y="529243"/>
                  <a:pt x="82426" y="534360"/>
                  <a:pt x="76113" y="534360"/>
                </a:cubicBezTo>
                <a:cubicBezTo>
                  <a:pt x="69800" y="534360"/>
                  <a:pt x="64683" y="529243"/>
                  <a:pt x="64683" y="522930"/>
                </a:cubicBezTo>
                <a:cubicBezTo>
                  <a:pt x="64683" y="516617"/>
                  <a:pt x="69800" y="511500"/>
                  <a:pt x="76113" y="511500"/>
                </a:cubicBezTo>
                <a:close/>
                <a:moveTo>
                  <a:pt x="11430" y="511500"/>
                </a:moveTo>
                <a:cubicBezTo>
                  <a:pt x="17743" y="511500"/>
                  <a:pt x="22860" y="516617"/>
                  <a:pt x="22860" y="522930"/>
                </a:cubicBezTo>
                <a:cubicBezTo>
                  <a:pt x="22860" y="529243"/>
                  <a:pt x="17743" y="534360"/>
                  <a:pt x="11430" y="534360"/>
                </a:cubicBezTo>
                <a:cubicBezTo>
                  <a:pt x="5117" y="534360"/>
                  <a:pt x="0" y="529243"/>
                  <a:pt x="0" y="522930"/>
                </a:cubicBezTo>
                <a:cubicBezTo>
                  <a:pt x="0" y="516617"/>
                  <a:pt x="5117" y="511500"/>
                  <a:pt x="11430" y="511500"/>
                </a:cubicBezTo>
                <a:close/>
                <a:moveTo>
                  <a:pt x="2145982" y="438426"/>
                </a:moveTo>
                <a:cubicBezTo>
                  <a:pt x="2152295" y="438426"/>
                  <a:pt x="2157412" y="443543"/>
                  <a:pt x="2157412" y="449856"/>
                </a:cubicBezTo>
                <a:cubicBezTo>
                  <a:pt x="2157412" y="456169"/>
                  <a:pt x="2152295" y="461286"/>
                  <a:pt x="2145982" y="461286"/>
                </a:cubicBezTo>
                <a:cubicBezTo>
                  <a:pt x="2139669" y="461286"/>
                  <a:pt x="2134552" y="456169"/>
                  <a:pt x="2134552" y="449856"/>
                </a:cubicBezTo>
                <a:cubicBezTo>
                  <a:pt x="2134552" y="443543"/>
                  <a:pt x="2139669" y="438426"/>
                  <a:pt x="2145982" y="438426"/>
                </a:cubicBezTo>
                <a:close/>
                <a:moveTo>
                  <a:pt x="2081286" y="438426"/>
                </a:moveTo>
                <a:cubicBezTo>
                  <a:pt x="2087599" y="438426"/>
                  <a:pt x="2092716" y="443543"/>
                  <a:pt x="2092716" y="449856"/>
                </a:cubicBezTo>
                <a:cubicBezTo>
                  <a:pt x="2092716" y="456169"/>
                  <a:pt x="2087599" y="461286"/>
                  <a:pt x="2081286" y="461286"/>
                </a:cubicBezTo>
                <a:cubicBezTo>
                  <a:pt x="2074973" y="461286"/>
                  <a:pt x="2069856" y="456169"/>
                  <a:pt x="2069856" y="449856"/>
                </a:cubicBezTo>
                <a:cubicBezTo>
                  <a:pt x="2069856" y="443543"/>
                  <a:pt x="2074973" y="438426"/>
                  <a:pt x="2081286" y="438426"/>
                </a:cubicBezTo>
                <a:close/>
                <a:moveTo>
                  <a:pt x="2016603" y="438426"/>
                </a:moveTo>
                <a:cubicBezTo>
                  <a:pt x="2022916" y="438426"/>
                  <a:pt x="2028033" y="443543"/>
                  <a:pt x="2028033" y="449856"/>
                </a:cubicBezTo>
                <a:cubicBezTo>
                  <a:pt x="2028033" y="456169"/>
                  <a:pt x="2022916" y="461286"/>
                  <a:pt x="2016603" y="461286"/>
                </a:cubicBezTo>
                <a:cubicBezTo>
                  <a:pt x="2010290" y="461286"/>
                  <a:pt x="2005173" y="456169"/>
                  <a:pt x="2005173" y="449856"/>
                </a:cubicBezTo>
                <a:cubicBezTo>
                  <a:pt x="2005173" y="443543"/>
                  <a:pt x="2010290" y="438426"/>
                  <a:pt x="2016603" y="438426"/>
                </a:cubicBezTo>
                <a:close/>
                <a:moveTo>
                  <a:pt x="1951920" y="438426"/>
                </a:moveTo>
                <a:cubicBezTo>
                  <a:pt x="1958233" y="438426"/>
                  <a:pt x="1963350" y="443543"/>
                  <a:pt x="1963350" y="449856"/>
                </a:cubicBezTo>
                <a:cubicBezTo>
                  <a:pt x="1963350" y="456169"/>
                  <a:pt x="1958233" y="461286"/>
                  <a:pt x="1951920" y="461286"/>
                </a:cubicBezTo>
                <a:cubicBezTo>
                  <a:pt x="1945607" y="461286"/>
                  <a:pt x="1940490" y="456169"/>
                  <a:pt x="1940490" y="449856"/>
                </a:cubicBezTo>
                <a:cubicBezTo>
                  <a:pt x="1940490" y="443543"/>
                  <a:pt x="1945607" y="438426"/>
                  <a:pt x="1951920" y="438426"/>
                </a:cubicBezTo>
                <a:close/>
                <a:moveTo>
                  <a:pt x="1887237" y="438426"/>
                </a:moveTo>
                <a:cubicBezTo>
                  <a:pt x="1893550" y="438426"/>
                  <a:pt x="1898667" y="443543"/>
                  <a:pt x="1898667" y="449856"/>
                </a:cubicBezTo>
                <a:cubicBezTo>
                  <a:pt x="1898667" y="456169"/>
                  <a:pt x="1893550" y="461286"/>
                  <a:pt x="1887237" y="461286"/>
                </a:cubicBezTo>
                <a:cubicBezTo>
                  <a:pt x="1880924" y="461286"/>
                  <a:pt x="1875807" y="456169"/>
                  <a:pt x="1875807" y="449856"/>
                </a:cubicBezTo>
                <a:cubicBezTo>
                  <a:pt x="1875807" y="443543"/>
                  <a:pt x="1880924" y="438426"/>
                  <a:pt x="1887237" y="438426"/>
                </a:cubicBezTo>
                <a:close/>
                <a:moveTo>
                  <a:pt x="1822554" y="438426"/>
                </a:moveTo>
                <a:cubicBezTo>
                  <a:pt x="1828867" y="438426"/>
                  <a:pt x="1833984" y="443543"/>
                  <a:pt x="1833984" y="449856"/>
                </a:cubicBezTo>
                <a:cubicBezTo>
                  <a:pt x="1833984" y="456169"/>
                  <a:pt x="1828867" y="461286"/>
                  <a:pt x="1822554" y="461286"/>
                </a:cubicBezTo>
                <a:cubicBezTo>
                  <a:pt x="1816241" y="461286"/>
                  <a:pt x="1811124" y="456169"/>
                  <a:pt x="1811124" y="449856"/>
                </a:cubicBezTo>
                <a:cubicBezTo>
                  <a:pt x="1811124" y="443543"/>
                  <a:pt x="1816241" y="438426"/>
                  <a:pt x="1822554" y="438426"/>
                </a:cubicBezTo>
                <a:close/>
                <a:moveTo>
                  <a:pt x="1757871" y="438426"/>
                </a:moveTo>
                <a:cubicBezTo>
                  <a:pt x="1764184" y="438426"/>
                  <a:pt x="1769301" y="443543"/>
                  <a:pt x="1769301" y="449856"/>
                </a:cubicBezTo>
                <a:cubicBezTo>
                  <a:pt x="1769301" y="456169"/>
                  <a:pt x="1764184" y="461286"/>
                  <a:pt x="1757871" y="461286"/>
                </a:cubicBezTo>
                <a:cubicBezTo>
                  <a:pt x="1751558" y="461286"/>
                  <a:pt x="1746441" y="456169"/>
                  <a:pt x="1746441" y="449856"/>
                </a:cubicBezTo>
                <a:cubicBezTo>
                  <a:pt x="1746441" y="443543"/>
                  <a:pt x="1751558" y="438426"/>
                  <a:pt x="1757871" y="438426"/>
                </a:cubicBezTo>
                <a:close/>
                <a:moveTo>
                  <a:pt x="1693188" y="438426"/>
                </a:moveTo>
                <a:cubicBezTo>
                  <a:pt x="1699501" y="438426"/>
                  <a:pt x="1704618" y="443543"/>
                  <a:pt x="1704618" y="449856"/>
                </a:cubicBezTo>
                <a:cubicBezTo>
                  <a:pt x="1704618" y="456169"/>
                  <a:pt x="1699501" y="461286"/>
                  <a:pt x="1693188" y="461286"/>
                </a:cubicBezTo>
                <a:cubicBezTo>
                  <a:pt x="1686875" y="461286"/>
                  <a:pt x="1681758" y="456169"/>
                  <a:pt x="1681758" y="449856"/>
                </a:cubicBezTo>
                <a:cubicBezTo>
                  <a:pt x="1681758" y="443543"/>
                  <a:pt x="1686875" y="438426"/>
                  <a:pt x="1693188" y="438426"/>
                </a:cubicBezTo>
                <a:close/>
                <a:moveTo>
                  <a:pt x="1628505" y="438426"/>
                </a:moveTo>
                <a:cubicBezTo>
                  <a:pt x="1634818" y="438426"/>
                  <a:pt x="1639935" y="443543"/>
                  <a:pt x="1639935" y="449856"/>
                </a:cubicBezTo>
                <a:cubicBezTo>
                  <a:pt x="1639935" y="456169"/>
                  <a:pt x="1634818" y="461286"/>
                  <a:pt x="1628505" y="461286"/>
                </a:cubicBezTo>
                <a:cubicBezTo>
                  <a:pt x="1622192" y="461286"/>
                  <a:pt x="1617075" y="456169"/>
                  <a:pt x="1617075" y="449856"/>
                </a:cubicBezTo>
                <a:cubicBezTo>
                  <a:pt x="1617075" y="443543"/>
                  <a:pt x="1622192" y="438426"/>
                  <a:pt x="1628505" y="438426"/>
                </a:cubicBezTo>
                <a:close/>
                <a:moveTo>
                  <a:pt x="1563822" y="438426"/>
                </a:moveTo>
                <a:cubicBezTo>
                  <a:pt x="1570135" y="438426"/>
                  <a:pt x="1575252" y="443543"/>
                  <a:pt x="1575252" y="449856"/>
                </a:cubicBezTo>
                <a:cubicBezTo>
                  <a:pt x="1575252" y="456169"/>
                  <a:pt x="1570135" y="461286"/>
                  <a:pt x="1563822" y="461286"/>
                </a:cubicBezTo>
                <a:cubicBezTo>
                  <a:pt x="1557509" y="461286"/>
                  <a:pt x="1552392" y="456169"/>
                  <a:pt x="1552392" y="449856"/>
                </a:cubicBezTo>
                <a:cubicBezTo>
                  <a:pt x="1552392" y="443543"/>
                  <a:pt x="1557509" y="438426"/>
                  <a:pt x="1563822" y="438426"/>
                </a:cubicBezTo>
                <a:close/>
                <a:moveTo>
                  <a:pt x="1499139" y="438426"/>
                </a:moveTo>
                <a:cubicBezTo>
                  <a:pt x="1505452" y="438426"/>
                  <a:pt x="1510569" y="443543"/>
                  <a:pt x="1510569" y="449856"/>
                </a:cubicBezTo>
                <a:cubicBezTo>
                  <a:pt x="1510569" y="456169"/>
                  <a:pt x="1505452" y="461286"/>
                  <a:pt x="1499139" y="461286"/>
                </a:cubicBezTo>
                <a:cubicBezTo>
                  <a:pt x="1492826" y="461286"/>
                  <a:pt x="1487709" y="456169"/>
                  <a:pt x="1487709" y="449856"/>
                </a:cubicBezTo>
                <a:cubicBezTo>
                  <a:pt x="1487709" y="443543"/>
                  <a:pt x="1492826" y="438426"/>
                  <a:pt x="1499139" y="438426"/>
                </a:cubicBezTo>
                <a:close/>
                <a:moveTo>
                  <a:pt x="1434456" y="438426"/>
                </a:moveTo>
                <a:cubicBezTo>
                  <a:pt x="1440769" y="438426"/>
                  <a:pt x="1445886" y="443543"/>
                  <a:pt x="1445886" y="449856"/>
                </a:cubicBezTo>
                <a:cubicBezTo>
                  <a:pt x="1445886" y="456169"/>
                  <a:pt x="1440769" y="461286"/>
                  <a:pt x="1434456" y="461286"/>
                </a:cubicBezTo>
                <a:cubicBezTo>
                  <a:pt x="1428143" y="461286"/>
                  <a:pt x="1423026" y="456169"/>
                  <a:pt x="1423026" y="449856"/>
                </a:cubicBezTo>
                <a:cubicBezTo>
                  <a:pt x="1423026" y="443543"/>
                  <a:pt x="1428143" y="438426"/>
                  <a:pt x="1434456" y="438426"/>
                </a:cubicBezTo>
                <a:close/>
                <a:moveTo>
                  <a:pt x="1369773" y="438426"/>
                </a:moveTo>
                <a:cubicBezTo>
                  <a:pt x="1376086" y="438426"/>
                  <a:pt x="1381203" y="443543"/>
                  <a:pt x="1381203" y="449856"/>
                </a:cubicBezTo>
                <a:cubicBezTo>
                  <a:pt x="1381203" y="456169"/>
                  <a:pt x="1376086" y="461286"/>
                  <a:pt x="1369773" y="461286"/>
                </a:cubicBezTo>
                <a:cubicBezTo>
                  <a:pt x="1363460" y="461286"/>
                  <a:pt x="1358343" y="456169"/>
                  <a:pt x="1358343" y="449856"/>
                </a:cubicBezTo>
                <a:cubicBezTo>
                  <a:pt x="1358343" y="443543"/>
                  <a:pt x="1363460" y="438426"/>
                  <a:pt x="1369773" y="438426"/>
                </a:cubicBezTo>
                <a:close/>
                <a:moveTo>
                  <a:pt x="1305090" y="438426"/>
                </a:moveTo>
                <a:cubicBezTo>
                  <a:pt x="1311403" y="438426"/>
                  <a:pt x="1316520" y="443543"/>
                  <a:pt x="1316520" y="449856"/>
                </a:cubicBezTo>
                <a:cubicBezTo>
                  <a:pt x="1316520" y="456169"/>
                  <a:pt x="1311403" y="461286"/>
                  <a:pt x="1305090" y="461286"/>
                </a:cubicBezTo>
                <a:cubicBezTo>
                  <a:pt x="1298777" y="461286"/>
                  <a:pt x="1293660" y="456169"/>
                  <a:pt x="1293660" y="449856"/>
                </a:cubicBezTo>
                <a:cubicBezTo>
                  <a:pt x="1293660" y="443543"/>
                  <a:pt x="1298777" y="438426"/>
                  <a:pt x="1305090" y="438426"/>
                </a:cubicBezTo>
                <a:close/>
                <a:moveTo>
                  <a:pt x="1240407" y="438426"/>
                </a:moveTo>
                <a:cubicBezTo>
                  <a:pt x="1246720" y="438426"/>
                  <a:pt x="1251837" y="443543"/>
                  <a:pt x="1251837" y="449856"/>
                </a:cubicBezTo>
                <a:cubicBezTo>
                  <a:pt x="1251837" y="456169"/>
                  <a:pt x="1246720" y="461286"/>
                  <a:pt x="1240407" y="461286"/>
                </a:cubicBezTo>
                <a:cubicBezTo>
                  <a:pt x="1234094" y="461286"/>
                  <a:pt x="1228977" y="456169"/>
                  <a:pt x="1228977" y="449856"/>
                </a:cubicBezTo>
                <a:cubicBezTo>
                  <a:pt x="1228977" y="443543"/>
                  <a:pt x="1234094" y="438426"/>
                  <a:pt x="1240407" y="438426"/>
                </a:cubicBezTo>
                <a:close/>
                <a:moveTo>
                  <a:pt x="1175724" y="438426"/>
                </a:moveTo>
                <a:cubicBezTo>
                  <a:pt x="1182037" y="438426"/>
                  <a:pt x="1187154" y="443543"/>
                  <a:pt x="1187154" y="449856"/>
                </a:cubicBezTo>
                <a:cubicBezTo>
                  <a:pt x="1187154" y="456169"/>
                  <a:pt x="1182037" y="461286"/>
                  <a:pt x="1175724" y="461286"/>
                </a:cubicBezTo>
                <a:cubicBezTo>
                  <a:pt x="1169411" y="461286"/>
                  <a:pt x="1164294" y="456169"/>
                  <a:pt x="1164294" y="449856"/>
                </a:cubicBezTo>
                <a:cubicBezTo>
                  <a:pt x="1164294" y="443543"/>
                  <a:pt x="1169411" y="438426"/>
                  <a:pt x="1175724" y="438426"/>
                </a:cubicBezTo>
                <a:close/>
                <a:moveTo>
                  <a:pt x="1111041" y="438426"/>
                </a:moveTo>
                <a:cubicBezTo>
                  <a:pt x="1117354" y="438426"/>
                  <a:pt x="1122471" y="443543"/>
                  <a:pt x="1122471" y="449856"/>
                </a:cubicBezTo>
                <a:cubicBezTo>
                  <a:pt x="1122471" y="456169"/>
                  <a:pt x="1117354" y="461286"/>
                  <a:pt x="1111041" y="461286"/>
                </a:cubicBezTo>
                <a:cubicBezTo>
                  <a:pt x="1104728" y="461286"/>
                  <a:pt x="1099611" y="456169"/>
                  <a:pt x="1099611" y="449856"/>
                </a:cubicBezTo>
                <a:cubicBezTo>
                  <a:pt x="1099611" y="443543"/>
                  <a:pt x="1104728" y="438426"/>
                  <a:pt x="1111041" y="438426"/>
                </a:cubicBezTo>
                <a:close/>
                <a:moveTo>
                  <a:pt x="1046358" y="438426"/>
                </a:moveTo>
                <a:cubicBezTo>
                  <a:pt x="1052671" y="438426"/>
                  <a:pt x="1057788" y="443543"/>
                  <a:pt x="1057788" y="449856"/>
                </a:cubicBezTo>
                <a:cubicBezTo>
                  <a:pt x="1057788" y="456169"/>
                  <a:pt x="1052671" y="461286"/>
                  <a:pt x="1046358" y="461286"/>
                </a:cubicBezTo>
                <a:cubicBezTo>
                  <a:pt x="1040045" y="461286"/>
                  <a:pt x="1034928" y="456169"/>
                  <a:pt x="1034928" y="449856"/>
                </a:cubicBezTo>
                <a:cubicBezTo>
                  <a:pt x="1034928" y="443543"/>
                  <a:pt x="1040045" y="438426"/>
                  <a:pt x="1046358" y="438426"/>
                </a:cubicBezTo>
                <a:close/>
                <a:moveTo>
                  <a:pt x="981675" y="438426"/>
                </a:moveTo>
                <a:cubicBezTo>
                  <a:pt x="987988" y="438426"/>
                  <a:pt x="993105" y="443543"/>
                  <a:pt x="993105" y="449856"/>
                </a:cubicBezTo>
                <a:cubicBezTo>
                  <a:pt x="993105" y="456169"/>
                  <a:pt x="987988" y="461286"/>
                  <a:pt x="981675" y="461286"/>
                </a:cubicBezTo>
                <a:cubicBezTo>
                  <a:pt x="975362" y="461286"/>
                  <a:pt x="970245" y="456169"/>
                  <a:pt x="970245" y="449856"/>
                </a:cubicBezTo>
                <a:cubicBezTo>
                  <a:pt x="970245" y="443543"/>
                  <a:pt x="975362" y="438426"/>
                  <a:pt x="981675" y="438426"/>
                </a:cubicBezTo>
                <a:close/>
                <a:moveTo>
                  <a:pt x="916992" y="438426"/>
                </a:moveTo>
                <a:cubicBezTo>
                  <a:pt x="923305" y="438426"/>
                  <a:pt x="928422" y="443543"/>
                  <a:pt x="928422" y="449856"/>
                </a:cubicBezTo>
                <a:cubicBezTo>
                  <a:pt x="928422" y="456169"/>
                  <a:pt x="923305" y="461286"/>
                  <a:pt x="916992" y="461286"/>
                </a:cubicBezTo>
                <a:cubicBezTo>
                  <a:pt x="910679" y="461286"/>
                  <a:pt x="905562" y="456169"/>
                  <a:pt x="905562" y="449856"/>
                </a:cubicBezTo>
                <a:cubicBezTo>
                  <a:pt x="905562" y="443543"/>
                  <a:pt x="910679" y="438426"/>
                  <a:pt x="916992" y="438426"/>
                </a:cubicBezTo>
                <a:close/>
                <a:moveTo>
                  <a:pt x="852309" y="438426"/>
                </a:moveTo>
                <a:cubicBezTo>
                  <a:pt x="858622" y="438426"/>
                  <a:pt x="863739" y="443543"/>
                  <a:pt x="863739" y="449856"/>
                </a:cubicBezTo>
                <a:cubicBezTo>
                  <a:pt x="863739" y="456169"/>
                  <a:pt x="858622" y="461286"/>
                  <a:pt x="852309" y="461286"/>
                </a:cubicBezTo>
                <a:cubicBezTo>
                  <a:pt x="845996" y="461286"/>
                  <a:pt x="840879" y="456169"/>
                  <a:pt x="840879" y="449856"/>
                </a:cubicBezTo>
                <a:cubicBezTo>
                  <a:pt x="840879" y="443543"/>
                  <a:pt x="845996" y="438426"/>
                  <a:pt x="852309" y="438426"/>
                </a:cubicBezTo>
                <a:close/>
                <a:moveTo>
                  <a:pt x="787626" y="438426"/>
                </a:moveTo>
                <a:cubicBezTo>
                  <a:pt x="793939" y="438426"/>
                  <a:pt x="799056" y="443543"/>
                  <a:pt x="799056" y="449856"/>
                </a:cubicBezTo>
                <a:cubicBezTo>
                  <a:pt x="799056" y="456169"/>
                  <a:pt x="793939" y="461286"/>
                  <a:pt x="787626" y="461286"/>
                </a:cubicBezTo>
                <a:cubicBezTo>
                  <a:pt x="781313" y="461286"/>
                  <a:pt x="776196" y="456169"/>
                  <a:pt x="776196" y="449856"/>
                </a:cubicBezTo>
                <a:cubicBezTo>
                  <a:pt x="776196" y="443543"/>
                  <a:pt x="781313" y="438426"/>
                  <a:pt x="787626" y="438426"/>
                </a:cubicBezTo>
                <a:close/>
                <a:moveTo>
                  <a:pt x="722943" y="438426"/>
                </a:moveTo>
                <a:cubicBezTo>
                  <a:pt x="729256" y="438426"/>
                  <a:pt x="734373" y="443543"/>
                  <a:pt x="734373" y="449856"/>
                </a:cubicBezTo>
                <a:cubicBezTo>
                  <a:pt x="734373" y="456169"/>
                  <a:pt x="729256" y="461286"/>
                  <a:pt x="722943" y="461286"/>
                </a:cubicBezTo>
                <a:cubicBezTo>
                  <a:pt x="716630" y="461286"/>
                  <a:pt x="711513" y="456169"/>
                  <a:pt x="711513" y="449856"/>
                </a:cubicBezTo>
                <a:cubicBezTo>
                  <a:pt x="711513" y="443543"/>
                  <a:pt x="716630" y="438426"/>
                  <a:pt x="722943" y="438426"/>
                </a:cubicBezTo>
                <a:close/>
                <a:moveTo>
                  <a:pt x="658260" y="438426"/>
                </a:moveTo>
                <a:cubicBezTo>
                  <a:pt x="664573" y="438426"/>
                  <a:pt x="669690" y="443543"/>
                  <a:pt x="669690" y="449856"/>
                </a:cubicBezTo>
                <a:cubicBezTo>
                  <a:pt x="669690" y="456169"/>
                  <a:pt x="664573" y="461286"/>
                  <a:pt x="658260" y="461286"/>
                </a:cubicBezTo>
                <a:cubicBezTo>
                  <a:pt x="651947" y="461286"/>
                  <a:pt x="646830" y="456169"/>
                  <a:pt x="646830" y="449856"/>
                </a:cubicBezTo>
                <a:cubicBezTo>
                  <a:pt x="646830" y="443543"/>
                  <a:pt x="651947" y="438426"/>
                  <a:pt x="658260" y="438426"/>
                </a:cubicBezTo>
                <a:close/>
                <a:moveTo>
                  <a:pt x="593577" y="438426"/>
                </a:moveTo>
                <a:cubicBezTo>
                  <a:pt x="599890" y="438426"/>
                  <a:pt x="605007" y="443543"/>
                  <a:pt x="605007" y="449856"/>
                </a:cubicBezTo>
                <a:cubicBezTo>
                  <a:pt x="605007" y="456169"/>
                  <a:pt x="599890" y="461286"/>
                  <a:pt x="593577" y="461286"/>
                </a:cubicBezTo>
                <a:cubicBezTo>
                  <a:pt x="587264" y="461286"/>
                  <a:pt x="582147" y="456169"/>
                  <a:pt x="582147" y="449856"/>
                </a:cubicBezTo>
                <a:cubicBezTo>
                  <a:pt x="582147" y="443543"/>
                  <a:pt x="587264" y="438426"/>
                  <a:pt x="593577" y="438426"/>
                </a:cubicBezTo>
                <a:close/>
                <a:moveTo>
                  <a:pt x="528894" y="438426"/>
                </a:moveTo>
                <a:cubicBezTo>
                  <a:pt x="535207" y="438426"/>
                  <a:pt x="540324" y="443543"/>
                  <a:pt x="540324" y="449856"/>
                </a:cubicBezTo>
                <a:cubicBezTo>
                  <a:pt x="540324" y="456169"/>
                  <a:pt x="535207" y="461286"/>
                  <a:pt x="528894" y="461286"/>
                </a:cubicBezTo>
                <a:cubicBezTo>
                  <a:pt x="522581" y="461286"/>
                  <a:pt x="517464" y="456169"/>
                  <a:pt x="517464" y="449856"/>
                </a:cubicBezTo>
                <a:cubicBezTo>
                  <a:pt x="517464" y="443543"/>
                  <a:pt x="522581" y="438426"/>
                  <a:pt x="528894" y="438426"/>
                </a:cubicBezTo>
                <a:close/>
                <a:moveTo>
                  <a:pt x="464211" y="438426"/>
                </a:moveTo>
                <a:cubicBezTo>
                  <a:pt x="470524" y="438426"/>
                  <a:pt x="475641" y="443543"/>
                  <a:pt x="475641" y="449856"/>
                </a:cubicBezTo>
                <a:cubicBezTo>
                  <a:pt x="475641" y="456169"/>
                  <a:pt x="470524" y="461286"/>
                  <a:pt x="464211" y="461286"/>
                </a:cubicBezTo>
                <a:cubicBezTo>
                  <a:pt x="457898" y="461286"/>
                  <a:pt x="452781" y="456169"/>
                  <a:pt x="452781" y="449856"/>
                </a:cubicBezTo>
                <a:cubicBezTo>
                  <a:pt x="452781" y="443543"/>
                  <a:pt x="457898" y="438426"/>
                  <a:pt x="464211" y="438426"/>
                </a:cubicBezTo>
                <a:close/>
                <a:moveTo>
                  <a:pt x="399528" y="438426"/>
                </a:moveTo>
                <a:cubicBezTo>
                  <a:pt x="405841" y="438426"/>
                  <a:pt x="410958" y="443543"/>
                  <a:pt x="410958" y="449856"/>
                </a:cubicBezTo>
                <a:cubicBezTo>
                  <a:pt x="410958" y="456169"/>
                  <a:pt x="405841" y="461286"/>
                  <a:pt x="399528" y="461286"/>
                </a:cubicBezTo>
                <a:cubicBezTo>
                  <a:pt x="393215" y="461286"/>
                  <a:pt x="388098" y="456169"/>
                  <a:pt x="388098" y="449856"/>
                </a:cubicBezTo>
                <a:cubicBezTo>
                  <a:pt x="388098" y="443543"/>
                  <a:pt x="393215" y="438426"/>
                  <a:pt x="399528" y="438426"/>
                </a:cubicBezTo>
                <a:close/>
                <a:moveTo>
                  <a:pt x="334845" y="438426"/>
                </a:moveTo>
                <a:cubicBezTo>
                  <a:pt x="341158" y="438426"/>
                  <a:pt x="346275" y="443543"/>
                  <a:pt x="346275" y="449856"/>
                </a:cubicBezTo>
                <a:cubicBezTo>
                  <a:pt x="346275" y="456169"/>
                  <a:pt x="341158" y="461286"/>
                  <a:pt x="334845" y="461286"/>
                </a:cubicBezTo>
                <a:cubicBezTo>
                  <a:pt x="328532" y="461286"/>
                  <a:pt x="323415" y="456169"/>
                  <a:pt x="323415" y="449856"/>
                </a:cubicBezTo>
                <a:cubicBezTo>
                  <a:pt x="323415" y="443543"/>
                  <a:pt x="328532" y="438426"/>
                  <a:pt x="334845" y="438426"/>
                </a:cubicBezTo>
                <a:close/>
                <a:moveTo>
                  <a:pt x="270162" y="438426"/>
                </a:moveTo>
                <a:cubicBezTo>
                  <a:pt x="276475" y="438426"/>
                  <a:pt x="281592" y="443543"/>
                  <a:pt x="281592" y="449856"/>
                </a:cubicBezTo>
                <a:cubicBezTo>
                  <a:pt x="281592" y="456169"/>
                  <a:pt x="276475" y="461286"/>
                  <a:pt x="270162" y="461286"/>
                </a:cubicBezTo>
                <a:cubicBezTo>
                  <a:pt x="263849" y="461286"/>
                  <a:pt x="258732" y="456169"/>
                  <a:pt x="258732" y="449856"/>
                </a:cubicBezTo>
                <a:cubicBezTo>
                  <a:pt x="258732" y="443543"/>
                  <a:pt x="263849" y="438426"/>
                  <a:pt x="270162" y="438426"/>
                </a:cubicBezTo>
                <a:close/>
                <a:moveTo>
                  <a:pt x="205479" y="438426"/>
                </a:moveTo>
                <a:cubicBezTo>
                  <a:pt x="211792" y="438426"/>
                  <a:pt x="216909" y="443543"/>
                  <a:pt x="216909" y="449856"/>
                </a:cubicBezTo>
                <a:cubicBezTo>
                  <a:pt x="216909" y="456169"/>
                  <a:pt x="211792" y="461286"/>
                  <a:pt x="205479" y="461286"/>
                </a:cubicBezTo>
                <a:cubicBezTo>
                  <a:pt x="199166" y="461286"/>
                  <a:pt x="194049" y="456169"/>
                  <a:pt x="194049" y="449856"/>
                </a:cubicBezTo>
                <a:cubicBezTo>
                  <a:pt x="194049" y="443543"/>
                  <a:pt x="199166" y="438426"/>
                  <a:pt x="205479" y="438426"/>
                </a:cubicBezTo>
                <a:close/>
                <a:moveTo>
                  <a:pt x="140796" y="438426"/>
                </a:moveTo>
                <a:cubicBezTo>
                  <a:pt x="147109" y="438426"/>
                  <a:pt x="152226" y="443543"/>
                  <a:pt x="152226" y="449856"/>
                </a:cubicBezTo>
                <a:cubicBezTo>
                  <a:pt x="152226" y="456169"/>
                  <a:pt x="147109" y="461286"/>
                  <a:pt x="140796" y="461286"/>
                </a:cubicBezTo>
                <a:cubicBezTo>
                  <a:pt x="134483" y="461286"/>
                  <a:pt x="129366" y="456169"/>
                  <a:pt x="129366" y="449856"/>
                </a:cubicBezTo>
                <a:cubicBezTo>
                  <a:pt x="129366" y="443543"/>
                  <a:pt x="134483" y="438426"/>
                  <a:pt x="140796" y="438426"/>
                </a:cubicBezTo>
                <a:close/>
                <a:moveTo>
                  <a:pt x="76113" y="438426"/>
                </a:moveTo>
                <a:cubicBezTo>
                  <a:pt x="82426" y="438426"/>
                  <a:pt x="87543" y="443543"/>
                  <a:pt x="87543" y="449856"/>
                </a:cubicBezTo>
                <a:cubicBezTo>
                  <a:pt x="87543" y="456169"/>
                  <a:pt x="82426" y="461286"/>
                  <a:pt x="76113" y="461286"/>
                </a:cubicBezTo>
                <a:cubicBezTo>
                  <a:pt x="69800" y="461286"/>
                  <a:pt x="64683" y="456169"/>
                  <a:pt x="64683" y="449856"/>
                </a:cubicBezTo>
                <a:cubicBezTo>
                  <a:pt x="64683" y="443543"/>
                  <a:pt x="69800" y="438426"/>
                  <a:pt x="76113" y="438426"/>
                </a:cubicBezTo>
                <a:close/>
                <a:moveTo>
                  <a:pt x="11430" y="438426"/>
                </a:moveTo>
                <a:cubicBezTo>
                  <a:pt x="17743" y="438426"/>
                  <a:pt x="22860" y="443543"/>
                  <a:pt x="22860" y="449856"/>
                </a:cubicBezTo>
                <a:cubicBezTo>
                  <a:pt x="22860" y="456169"/>
                  <a:pt x="17743" y="461286"/>
                  <a:pt x="11430" y="461286"/>
                </a:cubicBezTo>
                <a:cubicBezTo>
                  <a:pt x="5117" y="461286"/>
                  <a:pt x="0" y="456169"/>
                  <a:pt x="0" y="449856"/>
                </a:cubicBezTo>
                <a:cubicBezTo>
                  <a:pt x="0" y="443543"/>
                  <a:pt x="5117" y="438426"/>
                  <a:pt x="11430" y="438426"/>
                </a:cubicBezTo>
                <a:close/>
                <a:moveTo>
                  <a:pt x="2145982" y="365355"/>
                </a:moveTo>
                <a:cubicBezTo>
                  <a:pt x="2152295" y="365355"/>
                  <a:pt x="2157412" y="370472"/>
                  <a:pt x="2157412" y="376785"/>
                </a:cubicBezTo>
                <a:cubicBezTo>
                  <a:pt x="2157412" y="383098"/>
                  <a:pt x="2152295" y="388215"/>
                  <a:pt x="2145982" y="388215"/>
                </a:cubicBezTo>
                <a:cubicBezTo>
                  <a:pt x="2139669" y="388215"/>
                  <a:pt x="2134552" y="383098"/>
                  <a:pt x="2134552" y="376785"/>
                </a:cubicBezTo>
                <a:cubicBezTo>
                  <a:pt x="2134552" y="370472"/>
                  <a:pt x="2139669" y="365355"/>
                  <a:pt x="2145982" y="365355"/>
                </a:cubicBezTo>
                <a:close/>
                <a:moveTo>
                  <a:pt x="2081286" y="365355"/>
                </a:moveTo>
                <a:cubicBezTo>
                  <a:pt x="2087599" y="365355"/>
                  <a:pt x="2092716" y="370472"/>
                  <a:pt x="2092716" y="376785"/>
                </a:cubicBezTo>
                <a:cubicBezTo>
                  <a:pt x="2092716" y="383098"/>
                  <a:pt x="2087599" y="388215"/>
                  <a:pt x="2081286" y="388215"/>
                </a:cubicBezTo>
                <a:cubicBezTo>
                  <a:pt x="2074973" y="388215"/>
                  <a:pt x="2069856" y="383098"/>
                  <a:pt x="2069856" y="376785"/>
                </a:cubicBezTo>
                <a:cubicBezTo>
                  <a:pt x="2069856" y="370472"/>
                  <a:pt x="2074973" y="365355"/>
                  <a:pt x="2081286" y="365355"/>
                </a:cubicBezTo>
                <a:close/>
                <a:moveTo>
                  <a:pt x="2016603" y="365355"/>
                </a:moveTo>
                <a:cubicBezTo>
                  <a:pt x="2022916" y="365355"/>
                  <a:pt x="2028033" y="370472"/>
                  <a:pt x="2028033" y="376785"/>
                </a:cubicBezTo>
                <a:cubicBezTo>
                  <a:pt x="2028033" y="383098"/>
                  <a:pt x="2022916" y="388215"/>
                  <a:pt x="2016603" y="388215"/>
                </a:cubicBezTo>
                <a:cubicBezTo>
                  <a:pt x="2010290" y="388215"/>
                  <a:pt x="2005173" y="383098"/>
                  <a:pt x="2005173" y="376785"/>
                </a:cubicBezTo>
                <a:cubicBezTo>
                  <a:pt x="2005173" y="370472"/>
                  <a:pt x="2010290" y="365355"/>
                  <a:pt x="2016603" y="365355"/>
                </a:cubicBezTo>
                <a:close/>
                <a:moveTo>
                  <a:pt x="1951920" y="365355"/>
                </a:moveTo>
                <a:cubicBezTo>
                  <a:pt x="1958233" y="365355"/>
                  <a:pt x="1963350" y="370472"/>
                  <a:pt x="1963350" y="376785"/>
                </a:cubicBezTo>
                <a:cubicBezTo>
                  <a:pt x="1963350" y="383098"/>
                  <a:pt x="1958233" y="388215"/>
                  <a:pt x="1951920" y="388215"/>
                </a:cubicBezTo>
                <a:cubicBezTo>
                  <a:pt x="1945607" y="388215"/>
                  <a:pt x="1940490" y="383098"/>
                  <a:pt x="1940490" y="376785"/>
                </a:cubicBezTo>
                <a:cubicBezTo>
                  <a:pt x="1940490" y="370472"/>
                  <a:pt x="1945607" y="365355"/>
                  <a:pt x="1951920" y="365355"/>
                </a:cubicBezTo>
                <a:close/>
                <a:moveTo>
                  <a:pt x="1887237" y="365355"/>
                </a:moveTo>
                <a:cubicBezTo>
                  <a:pt x="1893550" y="365355"/>
                  <a:pt x="1898667" y="370472"/>
                  <a:pt x="1898667" y="376785"/>
                </a:cubicBezTo>
                <a:cubicBezTo>
                  <a:pt x="1898667" y="383098"/>
                  <a:pt x="1893550" y="388215"/>
                  <a:pt x="1887237" y="388215"/>
                </a:cubicBezTo>
                <a:cubicBezTo>
                  <a:pt x="1880924" y="388215"/>
                  <a:pt x="1875807" y="383098"/>
                  <a:pt x="1875807" y="376785"/>
                </a:cubicBezTo>
                <a:cubicBezTo>
                  <a:pt x="1875807" y="370472"/>
                  <a:pt x="1880924" y="365355"/>
                  <a:pt x="1887237" y="365355"/>
                </a:cubicBezTo>
                <a:close/>
                <a:moveTo>
                  <a:pt x="1822554" y="365355"/>
                </a:moveTo>
                <a:cubicBezTo>
                  <a:pt x="1828867" y="365355"/>
                  <a:pt x="1833984" y="370472"/>
                  <a:pt x="1833984" y="376785"/>
                </a:cubicBezTo>
                <a:cubicBezTo>
                  <a:pt x="1833984" y="383098"/>
                  <a:pt x="1828867" y="388215"/>
                  <a:pt x="1822554" y="388215"/>
                </a:cubicBezTo>
                <a:cubicBezTo>
                  <a:pt x="1816241" y="388215"/>
                  <a:pt x="1811124" y="383098"/>
                  <a:pt x="1811124" y="376785"/>
                </a:cubicBezTo>
                <a:cubicBezTo>
                  <a:pt x="1811124" y="370472"/>
                  <a:pt x="1816241" y="365355"/>
                  <a:pt x="1822554" y="365355"/>
                </a:cubicBezTo>
                <a:close/>
                <a:moveTo>
                  <a:pt x="1757871" y="365355"/>
                </a:moveTo>
                <a:cubicBezTo>
                  <a:pt x="1764184" y="365355"/>
                  <a:pt x="1769301" y="370472"/>
                  <a:pt x="1769301" y="376785"/>
                </a:cubicBezTo>
                <a:cubicBezTo>
                  <a:pt x="1769301" y="383098"/>
                  <a:pt x="1764184" y="388215"/>
                  <a:pt x="1757871" y="388215"/>
                </a:cubicBezTo>
                <a:cubicBezTo>
                  <a:pt x="1751558" y="388215"/>
                  <a:pt x="1746441" y="383098"/>
                  <a:pt x="1746441" y="376785"/>
                </a:cubicBezTo>
                <a:cubicBezTo>
                  <a:pt x="1746441" y="370472"/>
                  <a:pt x="1751558" y="365355"/>
                  <a:pt x="1757871" y="365355"/>
                </a:cubicBezTo>
                <a:close/>
                <a:moveTo>
                  <a:pt x="1693188" y="365355"/>
                </a:moveTo>
                <a:cubicBezTo>
                  <a:pt x="1699501" y="365355"/>
                  <a:pt x="1704618" y="370472"/>
                  <a:pt x="1704618" y="376785"/>
                </a:cubicBezTo>
                <a:cubicBezTo>
                  <a:pt x="1704618" y="383098"/>
                  <a:pt x="1699501" y="388215"/>
                  <a:pt x="1693188" y="388215"/>
                </a:cubicBezTo>
                <a:cubicBezTo>
                  <a:pt x="1686875" y="388215"/>
                  <a:pt x="1681758" y="383098"/>
                  <a:pt x="1681758" y="376785"/>
                </a:cubicBezTo>
                <a:cubicBezTo>
                  <a:pt x="1681758" y="370472"/>
                  <a:pt x="1686875" y="365355"/>
                  <a:pt x="1693188" y="365355"/>
                </a:cubicBezTo>
                <a:close/>
                <a:moveTo>
                  <a:pt x="1628505" y="365355"/>
                </a:moveTo>
                <a:cubicBezTo>
                  <a:pt x="1634818" y="365355"/>
                  <a:pt x="1639935" y="370472"/>
                  <a:pt x="1639935" y="376785"/>
                </a:cubicBezTo>
                <a:cubicBezTo>
                  <a:pt x="1639935" y="383098"/>
                  <a:pt x="1634818" y="388215"/>
                  <a:pt x="1628505" y="388215"/>
                </a:cubicBezTo>
                <a:cubicBezTo>
                  <a:pt x="1622192" y="388215"/>
                  <a:pt x="1617075" y="383098"/>
                  <a:pt x="1617075" y="376785"/>
                </a:cubicBezTo>
                <a:cubicBezTo>
                  <a:pt x="1617075" y="370472"/>
                  <a:pt x="1622192" y="365355"/>
                  <a:pt x="1628505" y="365355"/>
                </a:cubicBezTo>
                <a:close/>
                <a:moveTo>
                  <a:pt x="1563822" y="365355"/>
                </a:moveTo>
                <a:cubicBezTo>
                  <a:pt x="1570135" y="365355"/>
                  <a:pt x="1575252" y="370472"/>
                  <a:pt x="1575252" y="376785"/>
                </a:cubicBezTo>
                <a:cubicBezTo>
                  <a:pt x="1575252" y="383098"/>
                  <a:pt x="1570135" y="388215"/>
                  <a:pt x="1563822" y="388215"/>
                </a:cubicBezTo>
                <a:cubicBezTo>
                  <a:pt x="1557509" y="388215"/>
                  <a:pt x="1552392" y="383098"/>
                  <a:pt x="1552392" y="376785"/>
                </a:cubicBezTo>
                <a:cubicBezTo>
                  <a:pt x="1552392" y="370472"/>
                  <a:pt x="1557509" y="365355"/>
                  <a:pt x="1563822" y="365355"/>
                </a:cubicBezTo>
                <a:close/>
                <a:moveTo>
                  <a:pt x="1499139" y="365355"/>
                </a:moveTo>
                <a:cubicBezTo>
                  <a:pt x="1505452" y="365355"/>
                  <a:pt x="1510569" y="370472"/>
                  <a:pt x="1510569" y="376785"/>
                </a:cubicBezTo>
                <a:cubicBezTo>
                  <a:pt x="1510569" y="383098"/>
                  <a:pt x="1505452" y="388215"/>
                  <a:pt x="1499139" y="388215"/>
                </a:cubicBezTo>
                <a:cubicBezTo>
                  <a:pt x="1492826" y="388215"/>
                  <a:pt x="1487709" y="383098"/>
                  <a:pt x="1487709" y="376785"/>
                </a:cubicBezTo>
                <a:cubicBezTo>
                  <a:pt x="1487709" y="370472"/>
                  <a:pt x="1492826" y="365355"/>
                  <a:pt x="1499139" y="365355"/>
                </a:cubicBezTo>
                <a:close/>
                <a:moveTo>
                  <a:pt x="1434456" y="365355"/>
                </a:moveTo>
                <a:cubicBezTo>
                  <a:pt x="1440769" y="365355"/>
                  <a:pt x="1445886" y="370472"/>
                  <a:pt x="1445886" y="376785"/>
                </a:cubicBezTo>
                <a:cubicBezTo>
                  <a:pt x="1445886" y="383098"/>
                  <a:pt x="1440769" y="388215"/>
                  <a:pt x="1434456" y="388215"/>
                </a:cubicBezTo>
                <a:cubicBezTo>
                  <a:pt x="1428143" y="388215"/>
                  <a:pt x="1423026" y="383098"/>
                  <a:pt x="1423026" y="376785"/>
                </a:cubicBezTo>
                <a:cubicBezTo>
                  <a:pt x="1423026" y="370472"/>
                  <a:pt x="1428143" y="365355"/>
                  <a:pt x="1434456" y="365355"/>
                </a:cubicBezTo>
                <a:close/>
                <a:moveTo>
                  <a:pt x="1369773" y="365355"/>
                </a:moveTo>
                <a:cubicBezTo>
                  <a:pt x="1376086" y="365355"/>
                  <a:pt x="1381203" y="370472"/>
                  <a:pt x="1381203" y="376785"/>
                </a:cubicBezTo>
                <a:cubicBezTo>
                  <a:pt x="1381203" y="383098"/>
                  <a:pt x="1376086" y="388215"/>
                  <a:pt x="1369773" y="388215"/>
                </a:cubicBezTo>
                <a:cubicBezTo>
                  <a:pt x="1363460" y="388215"/>
                  <a:pt x="1358343" y="383098"/>
                  <a:pt x="1358343" y="376785"/>
                </a:cubicBezTo>
                <a:cubicBezTo>
                  <a:pt x="1358343" y="370472"/>
                  <a:pt x="1363460" y="365355"/>
                  <a:pt x="1369773" y="365355"/>
                </a:cubicBezTo>
                <a:close/>
                <a:moveTo>
                  <a:pt x="1305090" y="365355"/>
                </a:moveTo>
                <a:cubicBezTo>
                  <a:pt x="1311403" y="365355"/>
                  <a:pt x="1316520" y="370472"/>
                  <a:pt x="1316520" y="376785"/>
                </a:cubicBezTo>
                <a:cubicBezTo>
                  <a:pt x="1316520" y="383098"/>
                  <a:pt x="1311403" y="388215"/>
                  <a:pt x="1305090" y="388215"/>
                </a:cubicBezTo>
                <a:cubicBezTo>
                  <a:pt x="1298777" y="388215"/>
                  <a:pt x="1293660" y="383098"/>
                  <a:pt x="1293660" y="376785"/>
                </a:cubicBezTo>
                <a:cubicBezTo>
                  <a:pt x="1293660" y="370472"/>
                  <a:pt x="1298777" y="365355"/>
                  <a:pt x="1305090" y="365355"/>
                </a:cubicBezTo>
                <a:close/>
                <a:moveTo>
                  <a:pt x="1240407" y="365355"/>
                </a:moveTo>
                <a:cubicBezTo>
                  <a:pt x="1246720" y="365355"/>
                  <a:pt x="1251837" y="370472"/>
                  <a:pt x="1251837" y="376785"/>
                </a:cubicBezTo>
                <a:cubicBezTo>
                  <a:pt x="1251837" y="383098"/>
                  <a:pt x="1246720" y="388215"/>
                  <a:pt x="1240407" y="388215"/>
                </a:cubicBezTo>
                <a:cubicBezTo>
                  <a:pt x="1234094" y="388215"/>
                  <a:pt x="1228977" y="383098"/>
                  <a:pt x="1228977" y="376785"/>
                </a:cubicBezTo>
                <a:cubicBezTo>
                  <a:pt x="1228977" y="370472"/>
                  <a:pt x="1234094" y="365355"/>
                  <a:pt x="1240407" y="365355"/>
                </a:cubicBezTo>
                <a:close/>
                <a:moveTo>
                  <a:pt x="1175724" y="365355"/>
                </a:moveTo>
                <a:cubicBezTo>
                  <a:pt x="1182037" y="365355"/>
                  <a:pt x="1187154" y="370472"/>
                  <a:pt x="1187154" y="376785"/>
                </a:cubicBezTo>
                <a:cubicBezTo>
                  <a:pt x="1187154" y="383098"/>
                  <a:pt x="1182037" y="388215"/>
                  <a:pt x="1175724" y="388215"/>
                </a:cubicBezTo>
                <a:cubicBezTo>
                  <a:pt x="1169411" y="388215"/>
                  <a:pt x="1164294" y="383098"/>
                  <a:pt x="1164294" y="376785"/>
                </a:cubicBezTo>
                <a:cubicBezTo>
                  <a:pt x="1164294" y="370472"/>
                  <a:pt x="1169411" y="365355"/>
                  <a:pt x="1175724" y="365355"/>
                </a:cubicBezTo>
                <a:close/>
                <a:moveTo>
                  <a:pt x="1111041" y="365355"/>
                </a:moveTo>
                <a:cubicBezTo>
                  <a:pt x="1117354" y="365355"/>
                  <a:pt x="1122471" y="370472"/>
                  <a:pt x="1122471" y="376785"/>
                </a:cubicBezTo>
                <a:cubicBezTo>
                  <a:pt x="1122471" y="383098"/>
                  <a:pt x="1117354" y="388215"/>
                  <a:pt x="1111041" y="388215"/>
                </a:cubicBezTo>
                <a:cubicBezTo>
                  <a:pt x="1104728" y="388215"/>
                  <a:pt x="1099611" y="383098"/>
                  <a:pt x="1099611" y="376785"/>
                </a:cubicBezTo>
                <a:cubicBezTo>
                  <a:pt x="1099611" y="370472"/>
                  <a:pt x="1104728" y="365355"/>
                  <a:pt x="1111041" y="365355"/>
                </a:cubicBezTo>
                <a:close/>
                <a:moveTo>
                  <a:pt x="1046358" y="365355"/>
                </a:moveTo>
                <a:cubicBezTo>
                  <a:pt x="1052671" y="365355"/>
                  <a:pt x="1057788" y="370472"/>
                  <a:pt x="1057788" y="376785"/>
                </a:cubicBezTo>
                <a:cubicBezTo>
                  <a:pt x="1057788" y="383098"/>
                  <a:pt x="1052671" y="388215"/>
                  <a:pt x="1046358" y="388215"/>
                </a:cubicBezTo>
                <a:cubicBezTo>
                  <a:pt x="1040045" y="388215"/>
                  <a:pt x="1034928" y="383098"/>
                  <a:pt x="1034928" y="376785"/>
                </a:cubicBezTo>
                <a:cubicBezTo>
                  <a:pt x="1034928" y="370472"/>
                  <a:pt x="1040045" y="365355"/>
                  <a:pt x="1046358" y="365355"/>
                </a:cubicBezTo>
                <a:close/>
                <a:moveTo>
                  <a:pt x="981675" y="365355"/>
                </a:moveTo>
                <a:cubicBezTo>
                  <a:pt x="987988" y="365355"/>
                  <a:pt x="993105" y="370472"/>
                  <a:pt x="993105" y="376785"/>
                </a:cubicBezTo>
                <a:cubicBezTo>
                  <a:pt x="993105" y="383098"/>
                  <a:pt x="987988" y="388215"/>
                  <a:pt x="981675" y="388215"/>
                </a:cubicBezTo>
                <a:cubicBezTo>
                  <a:pt x="975362" y="388215"/>
                  <a:pt x="970245" y="383098"/>
                  <a:pt x="970245" y="376785"/>
                </a:cubicBezTo>
                <a:cubicBezTo>
                  <a:pt x="970245" y="370472"/>
                  <a:pt x="975362" y="365355"/>
                  <a:pt x="981675" y="365355"/>
                </a:cubicBezTo>
                <a:close/>
                <a:moveTo>
                  <a:pt x="916992" y="365355"/>
                </a:moveTo>
                <a:cubicBezTo>
                  <a:pt x="923305" y="365355"/>
                  <a:pt x="928422" y="370472"/>
                  <a:pt x="928422" y="376785"/>
                </a:cubicBezTo>
                <a:cubicBezTo>
                  <a:pt x="928422" y="383098"/>
                  <a:pt x="923305" y="388215"/>
                  <a:pt x="916992" y="388215"/>
                </a:cubicBezTo>
                <a:cubicBezTo>
                  <a:pt x="910679" y="388215"/>
                  <a:pt x="905562" y="383098"/>
                  <a:pt x="905562" y="376785"/>
                </a:cubicBezTo>
                <a:cubicBezTo>
                  <a:pt x="905562" y="370472"/>
                  <a:pt x="910679" y="365355"/>
                  <a:pt x="916992" y="365355"/>
                </a:cubicBezTo>
                <a:close/>
                <a:moveTo>
                  <a:pt x="852309" y="365355"/>
                </a:moveTo>
                <a:cubicBezTo>
                  <a:pt x="858622" y="365355"/>
                  <a:pt x="863739" y="370472"/>
                  <a:pt x="863739" y="376785"/>
                </a:cubicBezTo>
                <a:cubicBezTo>
                  <a:pt x="863739" y="383098"/>
                  <a:pt x="858622" y="388215"/>
                  <a:pt x="852309" y="388215"/>
                </a:cubicBezTo>
                <a:cubicBezTo>
                  <a:pt x="845996" y="388215"/>
                  <a:pt x="840879" y="383098"/>
                  <a:pt x="840879" y="376785"/>
                </a:cubicBezTo>
                <a:cubicBezTo>
                  <a:pt x="840879" y="370472"/>
                  <a:pt x="845996" y="365355"/>
                  <a:pt x="852309" y="365355"/>
                </a:cubicBezTo>
                <a:close/>
                <a:moveTo>
                  <a:pt x="787626" y="365355"/>
                </a:moveTo>
                <a:cubicBezTo>
                  <a:pt x="793939" y="365355"/>
                  <a:pt x="799056" y="370472"/>
                  <a:pt x="799056" y="376785"/>
                </a:cubicBezTo>
                <a:cubicBezTo>
                  <a:pt x="799056" y="383098"/>
                  <a:pt x="793939" y="388215"/>
                  <a:pt x="787626" y="388215"/>
                </a:cubicBezTo>
                <a:cubicBezTo>
                  <a:pt x="781313" y="388215"/>
                  <a:pt x="776196" y="383098"/>
                  <a:pt x="776196" y="376785"/>
                </a:cubicBezTo>
                <a:cubicBezTo>
                  <a:pt x="776196" y="370472"/>
                  <a:pt x="781313" y="365355"/>
                  <a:pt x="787626" y="365355"/>
                </a:cubicBezTo>
                <a:close/>
                <a:moveTo>
                  <a:pt x="722943" y="365355"/>
                </a:moveTo>
                <a:cubicBezTo>
                  <a:pt x="729256" y="365355"/>
                  <a:pt x="734373" y="370472"/>
                  <a:pt x="734373" y="376785"/>
                </a:cubicBezTo>
                <a:cubicBezTo>
                  <a:pt x="734373" y="383098"/>
                  <a:pt x="729256" y="388215"/>
                  <a:pt x="722943" y="388215"/>
                </a:cubicBezTo>
                <a:cubicBezTo>
                  <a:pt x="716630" y="388215"/>
                  <a:pt x="711513" y="383098"/>
                  <a:pt x="711513" y="376785"/>
                </a:cubicBezTo>
                <a:cubicBezTo>
                  <a:pt x="711513" y="370472"/>
                  <a:pt x="716630" y="365355"/>
                  <a:pt x="722943" y="365355"/>
                </a:cubicBezTo>
                <a:close/>
                <a:moveTo>
                  <a:pt x="658260" y="365355"/>
                </a:moveTo>
                <a:cubicBezTo>
                  <a:pt x="664573" y="365355"/>
                  <a:pt x="669690" y="370472"/>
                  <a:pt x="669690" y="376785"/>
                </a:cubicBezTo>
                <a:cubicBezTo>
                  <a:pt x="669690" y="383098"/>
                  <a:pt x="664573" y="388215"/>
                  <a:pt x="658260" y="388215"/>
                </a:cubicBezTo>
                <a:cubicBezTo>
                  <a:pt x="651947" y="388215"/>
                  <a:pt x="646830" y="383098"/>
                  <a:pt x="646830" y="376785"/>
                </a:cubicBezTo>
                <a:cubicBezTo>
                  <a:pt x="646830" y="370472"/>
                  <a:pt x="651947" y="365355"/>
                  <a:pt x="658260" y="365355"/>
                </a:cubicBezTo>
                <a:close/>
                <a:moveTo>
                  <a:pt x="593577" y="365355"/>
                </a:moveTo>
                <a:cubicBezTo>
                  <a:pt x="599890" y="365355"/>
                  <a:pt x="605007" y="370472"/>
                  <a:pt x="605007" y="376785"/>
                </a:cubicBezTo>
                <a:cubicBezTo>
                  <a:pt x="605007" y="383098"/>
                  <a:pt x="599890" y="388215"/>
                  <a:pt x="593577" y="388215"/>
                </a:cubicBezTo>
                <a:cubicBezTo>
                  <a:pt x="587264" y="388215"/>
                  <a:pt x="582147" y="383098"/>
                  <a:pt x="582147" y="376785"/>
                </a:cubicBezTo>
                <a:cubicBezTo>
                  <a:pt x="582147" y="370472"/>
                  <a:pt x="587264" y="365355"/>
                  <a:pt x="593577" y="365355"/>
                </a:cubicBezTo>
                <a:close/>
                <a:moveTo>
                  <a:pt x="528894" y="365355"/>
                </a:moveTo>
                <a:cubicBezTo>
                  <a:pt x="535207" y="365355"/>
                  <a:pt x="540324" y="370472"/>
                  <a:pt x="540324" y="376785"/>
                </a:cubicBezTo>
                <a:cubicBezTo>
                  <a:pt x="540324" y="383098"/>
                  <a:pt x="535207" y="388215"/>
                  <a:pt x="528894" y="388215"/>
                </a:cubicBezTo>
                <a:cubicBezTo>
                  <a:pt x="522581" y="388215"/>
                  <a:pt x="517464" y="383098"/>
                  <a:pt x="517464" y="376785"/>
                </a:cubicBezTo>
                <a:cubicBezTo>
                  <a:pt x="517464" y="370472"/>
                  <a:pt x="522581" y="365355"/>
                  <a:pt x="528894" y="365355"/>
                </a:cubicBezTo>
                <a:close/>
                <a:moveTo>
                  <a:pt x="464211" y="365355"/>
                </a:moveTo>
                <a:cubicBezTo>
                  <a:pt x="470524" y="365355"/>
                  <a:pt x="475641" y="370472"/>
                  <a:pt x="475641" y="376785"/>
                </a:cubicBezTo>
                <a:cubicBezTo>
                  <a:pt x="475641" y="383098"/>
                  <a:pt x="470524" y="388215"/>
                  <a:pt x="464211" y="388215"/>
                </a:cubicBezTo>
                <a:cubicBezTo>
                  <a:pt x="457898" y="388215"/>
                  <a:pt x="452781" y="383098"/>
                  <a:pt x="452781" y="376785"/>
                </a:cubicBezTo>
                <a:cubicBezTo>
                  <a:pt x="452781" y="370472"/>
                  <a:pt x="457898" y="365355"/>
                  <a:pt x="464211" y="365355"/>
                </a:cubicBezTo>
                <a:close/>
                <a:moveTo>
                  <a:pt x="399528" y="365355"/>
                </a:moveTo>
                <a:cubicBezTo>
                  <a:pt x="405841" y="365355"/>
                  <a:pt x="410958" y="370472"/>
                  <a:pt x="410958" y="376785"/>
                </a:cubicBezTo>
                <a:cubicBezTo>
                  <a:pt x="410958" y="383098"/>
                  <a:pt x="405841" y="388215"/>
                  <a:pt x="399528" y="388215"/>
                </a:cubicBezTo>
                <a:cubicBezTo>
                  <a:pt x="393215" y="388215"/>
                  <a:pt x="388098" y="383098"/>
                  <a:pt x="388098" y="376785"/>
                </a:cubicBezTo>
                <a:cubicBezTo>
                  <a:pt x="388098" y="370472"/>
                  <a:pt x="393215" y="365355"/>
                  <a:pt x="399528" y="365355"/>
                </a:cubicBezTo>
                <a:close/>
                <a:moveTo>
                  <a:pt x="334845" y="365355"/>
                </a:moveTo>
                <a:cubicBezTo>
                  <a:pt x="341158" y="365355"/>
                  <a:pt x="346275" y="370472"/>
                  <a:pt x="346275" y="376785"/>
                </a:cubicBezTo>
                <a:cubicBezTo>
                  <a:pt x="346275" y="383098"/>
                  <a:pt x="341158" y="388215"/>
                  <a:pt x="334845" y="388215"/>
                </a:cubicBezTo>
                <a:cubicBezTo>
                  <a:pt x="328532" y="388215"/>
                  <a:pt x="323415" y="383098"/>
                  <a:pt x="323415" y="376785"/>
                </a:cubicBezTo>
                <a:cubicBezTo>
                  <a:pt x="323415" y="370472"/>
                  <a:pt x="328532" y="365355"/>
                  <a:pt x="334845" y="365355"/>
                </a:cubicBezTo>
                <a:close/>
                <a:moveTo>
                  <a:pt x="270162" y="365355"/>
                </a:moveTo>
                <a:cubicBezTo>
                  <a:pt x="276475" y="365355"/>
                  <a:pt x="281592" y="370472"/>
                  <a:pt x="281592" y="376785"/>
                </a:cubicBezTo>
                <a:cubicBezTo>
                  <a:pt x="281592" y="383098"/>
                  <a:pt x="276475" y="388215"/>
                  <a:pt x="270162" y="388215"/>
                </a:cubicBezTo>
                <a:cubicBezTo>
                  <a:pt x="263849" y="388215"/>
                  <a:pt x="258732" y="383098"/>
                  <a:pt x="258732" y="376785"/>
                </a:cubicBezTo>
                <a:cubicBezTo>
                  <a:pt x="258732" y="370472"/>
                  <a:pt x="263849" y="365355"/>
                  <a:pt x="270162" y="365355"/>
                </a:cubicBezTo>
                <a:close/>
                <a:moveTo>
                  <a:pt x="205479" y="365355"/>
                </a:moveTo>
                <a:cubicBezTo>
                  <a:pt x="211792" y="365355"/>
                  <a:pt x="216909" y="370472"/>
                  <a:pt x="216909" y="376785"/>
                </a:cubicBezTo>
                <a:cubicBezTo>
                  <a:pt x="216909" y="383098"/>
                  <a:pt x="211792" y="388215"/>
                  <a:pt x="205479" y="388215"/>
                </a:cubicBezTo>
                <a:cubicBezTo>
                  <a:pt x="199166" y="388215"/>
                  <a:pt x="194049" y="383098"/>
                  <a:pt x="194049" y="376785"/>
                </a:cubicBezTo>
                <a:cubicBezTo>
                  <a:pt x="194049" y="370472"/>
                  <a:pt x="199166" y="365355"/>
                  <a:pt x="205479" y="365355"/>
                </a:cubicBezTo>
                <a:close/>
                <a:moveTo>
                  <a:pt x="140796" y="365355"/>
                </a:moveTo>
                <a:cubicBezTo>
                  <a:pt x="147109" y="365355"/>
                  <a:pt x="152226" y="370472"/>
                  <a:pt x="152226" y="376785"/>
                </a:cubicBezTo>
                <a:cubicBezTo>
                  <a:pt x="152226" y="383098"/>
                  <a:pt x="147109" y="388215"/>
                  <a:pt x="140796" y="388215"/>
                </a:cubicBezTo>
                <a:cubicBezTo>
                  <a:pt x="134483" y="388215"/>
                  <a:pt x="129366" y="383098"/>
                  <a:pt x="129366" y="376785"/>
                </a:cubicBezTo>
                <a:cubicBezTo>
                  <a:pt x="129366" y="370472"/>
                  <a:pt x="134483" y="365355"/>
                  <a:pt x="140796" y="365355"/>
                </a:cubicBezTo>
                <a:close/>
                <a:moveTo>
                  <a:pt x="76113" y="365355"/>
                </a:moveTo>
                <a:cubicBezTo>
                  <a:pt x="82426" y="365355"/>
                  <a:pt x="87543" y="370472"/>
                  <a:pt x="87543" y="376785"/>
                </a:cubicBezTo>
                <a:cubicBezTo>
                  <a:pt x="87543" y="383098"/>
                  <a:pt x="82426" y="388215"/>
                  <a:pt x="76113" y="388215"/>
                </a:cubicBezTo>
                <a:cubicBezTo>
                  <a:pt x="69800" y="388215"/>
                  <a:pt x="64683" y="383098"/>
                  <a:pt x="64683" y="376785"/>
                </a:cubicBezTo>
                <a:cubicBezTo>
                  <a:pt x="64683" y="370472"/>
                  <a:pt x="69800" y="365355"/>
                  <a:pt x="76113" y="365355"/>
                </a:cubicBezTo>
                <a:close/>
                <a:moveTo>
                  <a:pt x="11430" y="365355"/>
                </a:moveTo>
                <a:cubicBezTo>
                  <a:pt x="17743" y="365355"/>
                  <a:pt x="22860" y="370472"/>
                  <a:pt x="22860" y="376785"/>
                </a:cubicBezTo>
                <a:cubicBezTo>
                  <a:pt x="22860" y="383098"/>
                  <a:pt x="17743" y="388215"/>
                  <a:pt x="11430" y="388215"/>
                </a:cubicBezTo>
                <a:cubicBezTo>
                  <a:pt x="5117" y="388215"/>
                  <a:pt x="0" y="383098"/>
                  <a:pt x="0" y="376785"/>
                </a:cubicBezTo>
                <a:cubicBezTo>
                  <a:pt x="0" y="370472"/>
                  <a:pt x="5117" y="365355"/>
                  <a:pt x="11430" y="365355"/>
                </a:cubicBezTo>
                <a:close/>
                <a:moveTo>
                  <a:pt x="2145982" y="292284"/>
                </a:moveTo>
                <a:cubicBezTo>
                  <a:pt x="2152295" y="292284"/>
                  <a:pt x="2157412" y="297401"/>
                  <a:pt x="2157412" y="303714"/>
                </a:cubicBezTo>
                <a:cubicBezTo>
                  <a:pt x="2157412" y="310027"/>
                  <a:pt x="2152295" y="315144"/>
                  <a:pt x="2145982" y="315144"/>
                </a:cubicBezTo>
                <a:cubicBezTo>
                  <a:pt x="2139669" y="315144"/>
                  <a:pt x="2134552" y="310027"/>
                  <a:pt x="2134552" y="303714"/>
                </a:cubicBezTo>
                <a:cubicBezTo>
                  <a:pt x="2134552" y="297401"/>
                  <a:pt x="2139669" y="292284"/>
                  <a:pt x="2145982" y="292284"/>
                </a:cubicBezTo>
                <a:close/>
                <a:moveTo>
                  <a:pt x="2081286" y="292284"/>
                </a:moveTo>
                <a:cubicBezTo>
                  <a:pt x="2087599" y="292284"/>
                  <a:pt x="2092716" y="297401"/>
                  <a:pt x="2092716" y="303714"/>
                </a:cubicBezTo>
                <a:cubicBezTo>
                  <a:pt x="2092716" y="310027"/>
                  <a:pt x="2087599" y="315144"/>
                  <a:pt x="2081286" y="315144"/>
                </a:cubicBezTo>
                <a:cubicBezTo>
                  <a:pt x="2074973" y="315144"/>
                  <a:pt x="2069856" y="310027"/>
                  <a:pt x="2069856" y="303714"/>
                </a:cubicBezTo>
                <a:cubicBezTo>
                  <a:pt x="2069856" y="297401"/>
                  <a:pt x="2074973" y="292284"/>
                  <a:pt x="2081286" y="292284"/>
                </a:cubicBezTo>
                <a:close/>
                <a:moveTo>
                  <a:pt x="2016603" y="292284"/>
                </a:moveTo>
                <a:cubicBezTo>
                  <a:pt x="2022916" y="292284"/>
                  <a:pt x="2028033" y="297401"/>
                  <a:pt x="2028033" y="303714"/>
                </a:cubicBezTo>
                <a:cubicBezTo>
                  <a:pt x="2028033" y="310027"/>
                  <a:pt x="2022916" y="315144"/>
                  <a:pt x="2016603" y="315144"/>
                </a:cubicBezTo>
                <a:cubicBezTo>
                  <a:pt x="2010290" y="315144"/>
                  <a:pt x="2005173" y="310027"/>
                  <a:pt x="2005173" y="303714"/>
                </a:cubicBezTo>
                <a:cubicBezTo>
                  <a:pt x="2005173" y="297401"/>
                  <a:pt x="2010290" y="292284"/>
                  <a:pt x="2016603" y="292284"/>
                </a:cubicBezTo>
                <a:close/>
                <a:moveTo>
                  <a:pt x="1951920" y="292284"/>
                </a:moveTo>
                <a:cubicBezTo>
                  <a:pt x="1958233" y="292284"/>
                  <a:pt x="1963350" y="297401"/>
                  <a:pt x="1963350" y="303714"/>
                </a:cubicBezTo>
                <a:cubicBezTo>
                  <a:pt x="1963350" y="310027"/>
                  <a:pt x="1958233" y="315144"/>
                  <a:pt x="1951920" y="315144"/>
                </a:cubicBezTo>
                <a:cubicBezTo>
                  <a:pt x="1945607" y="315144"/>
                  <a:pt x="1940490" y="310027"/>
                  <a:pt x="1940490" y="303714"/>
                </a:cubicBezTo>
                <a:cubicBezTo>
                  <a:pt x="1940490" y="297401"/>
                  <a:pt x="1945607" y="292284"/>
                  <a:pt x="1951920" y="292284"/>
                </a:cubicBezTo>
                <a:close/>
                <a:moveTo>
                  <a:pt x="1887237" y="292284"/>
                </a:moveTo>
                <a:cubicBezTo>
                  <a:pt x="1893550" y="292284"/>
                  <a:pt x="1898667" y="297401"/>
                  <a:pt x="1898667" y="303714"/>
                </a:cubicBezTo>
                <a:cubicBezTo>
                  <a:pt x="1898667" y="310027"/>
                  <a:pt x="1893550" y="315144"/>
                  <a:pt x="1887237" y="315144"/>
                </a:cubicBezTo>
                <a:cubicBezTo>
                  <a:pt x="1880924" y="315144"/>
                  <a:pt x="1875807" y="310027"/>
                  <a:pt x="1875807" y="303714"/>
                </a:cubicBezTo>
                <a:cubicBezTo>
                  <a:pt x="1875807" y="297401"/>
                  <a:pt x="1880924" y="292284"/>
                  <a:pt x="1887237" y="292284"/>
                </a:cubicBezTo>
                <a:close/>
                <a:moveTo>
                  <a:pt x="1822554" y="292284"/>
                </a:moveTo>
                <a:cubicBezTo>
                  <a:pt x="1828867" y="292284"/>
                  <a:pt x="1833984" y="297401"/>
                  <a:pt x="1833984" y="303714"/>
                </a:cubicBezTo>
                <a:cubicBezTo>
                  <a:pt x="1833984" y="310027"/>
                  <a:pt x="1828867" y="315144"/>
                  <a:pt x="1822554" y="315144"/>
                </a:cubicBezTo>
                <a:cubicBezTo>
                  <a:pt x="1816241" y="315144"/>
                  <a:pt x="1811124" y="310027"/>
                  <a:pt x="1811124" y="303714"/>
                </a:cubicBezTo>
                <a:cubicBezTo>
                  <a:pt x="1811124" y="297401"/>
                  <a:pt x="1816241" y="292284"/>
                  <a:pt x="1822554" y="292284"/>
                </a:cubicBezTo>
                <a:close/>
                <a:moveTo>
                  <a:pt x="1757871" y="292284"/>
                </a:moveTo>
                <a:cubicBezTo>
                  <a:pt x="1764184" y="292284"/>
                  <a:pt x="1769301" y="297401"/>
                  <a:pt x="1769301" y="303714"/>
                </a:cubicBezTo>
                <a:cubicBezTo>
                  <a:pt x="1769301" y="310027"/>
                  <a:pt x="1764184" y="315144"/>
                  <a:pt x="1757871" y="315144"/>
                </a:cubicBezTo>
                <a:cubicBezTo>
                  <a:pt x="1751558" y="315144"/>
                  <a:pt x="1746441" y="310027"/>
                  <a:pt x="1746441" y="303714"/>
                </a:cubicBezTo>
                <a:cubicBezTo>
                  <a:pt x="1746441" y="297401"/>
                  <a:pt x="1751558" y="292284"/>
                  <a:pt x="1757871" y="292284"/>
                </a:cubicBezTo>
                <a:close/>
                <a:moveTo>
                  <a:pt x="1693188" y="292284"/>
                </a:moveTo>
                <a:cubicBezTo>
                  <a:pt x="1699501" y="292284"/>
                  <a:pt x="1704618" y="297401"/>
                  <a:pt x="1704618" y="303714"/>
                </a:cubicBezTo>
                <a:cubicBezTo>
                  <a:pt x="1704618" y="310027"/>
                  <a:pt x="1699501" y="315144"/>
                  <a:pt x="1693188" y="315144"/>
                </a:cubicBezTo>
                <a:cubicBezTo>
                  <a:pt x="1686875" y="315144"/>
                  <a:pt x="1681758" y="310027"/>
                  <a:pt x="1681758" y="303714"/>
                </a:cubicBezTo>
                <a:cubicBezTo>
                  <a:pt x="1681758" y="297401"/>
                  <a:pt x="1686875" y="292284"/>
                  <a:pt x="1693188" y="292284"/>
                </a:cubicBezTo>
                <a:close/>
                <a:moveTo>
                  <a:pt x="1628505" y="292284"/>
                </a:moveTo>
                <a:cubicBezTo>
                  <a:pt x="1634818" y="292284"/>
                  <a:pt x="1639935" y="297401"/>
                  <a:pt x="1639935" y="303714"/>
                </a:cubicBezTo>
                <a:cubicBezTo>
                  <a:pt x="1639935" y="310027"/>
                  <a:pt x="1634818" y="315144"/>
                  <a:pt x="1628505" y="315144"/>
                </a:cubicBezTo>
                <a:cubicBezTo>
                  <a:pt x="1622192" y="315144"/>
                  <a:pt x="1617075" y="310027"/>
                  <a:pt x="1617075" y="303714"/>
                </a:cubicBezTo>
                <a:cubicBezTo>
                  <a:pt x="1617075" y="297401"/>
                  <a:pt x="1622192" y="292284"/>
                  <a:pt x="1628505" y="292284"/>
                </a:cubicBezTo>
                <a:close/>
                <a:moveTo>
                  <a:pt x="1563822" y="292284"/>
                </a:moveTo>
                <a:cubicBezTo>
                  <a:pt x="1570135" y="292284"/>
                  <a:pt x="1575252" y="297401"/>
                  <a:pt x="1575252" y="303714"/>
                </a:cubicBezTo>
                <a:cubicBezTo>
                  <a:pt x="1575252" y="310027"/>
                  <a:pt x="1570135" y="315144"/>
                  <a:pt x="1563822" y="315144"/>
                </a:cubicBezTo>
                <a:cubicBezTo>
                  <a:pt x="1557509" y="315144"/>
                  <a:pt x="1552392" y="310027"/>
                  <a:pt x="1552392" y="303714"/>
                </a:cubicBezTo>
                <a:cubicBezTo>
                  <a:pt x="1552392" y="297401"/>
                  <a:pt x="1557509" y="292284"/>
                  <a:pt x="1563822" y="292284"/>
                </a:cubicBezTo>
                <a:close/>
                <a:moveTo>
                  <a:pt x="1499139" y="292284"/>
                </a:moveTo>
                <a:cubicBezTo>
                  <a:pt x="1505452" y="292284"/>
                  <a:pt x="1510569" y="297401"/>
                  <a:pt x="1510569" y="303714"/>
                </a:cubicBezTo>
                <a:cubicBezTo>
                  <a:pt x="1510569" y="310027"/>
                  <a:pt x="1505452" y="315144"/>
                  <a:pt x="1499139" y="315144"/>
                </a:cubicBezTo>
                <a:cubicBezTo>
                  <a:pt x="1492826" y="315144"/>
                  <a:pt x="1487709" y="310027"/>
                  <a:pt x="1487709" y="303714"/>
                </a:cubicBezTo>
                <a:cubicBezTo>
                  <a:pt x="1487709" y="297401"/>
                  <a:pt x="1492826" y="292284"/>
                  <a:pt x="1499139" y="292284"/>
                </a:cubicBezTo>
                <a:close/>
                <a:moveTo>
                  <a:pt x="1434456" y="292284"/>
                </a:moveTo>
                <a:cubicBezTo>
                  <a:pt x="1440769" y="292284"/>
                  <a:pt x="1445886" y="297401"/>
                  <a:pt x="1445886" y="303714"/>
                </a:cubicBezTo>
                <a:cubicBezTo>
                  <a:pt x="1445886" y="310027"/>
                  <a:pt x="1440769" y="315144"/>
                  <a:pt x="1434456" y="315144"/>
                </a:cubicBezTo>
                <a:cubicBezTo>
                  <a:pt x="1428143" y="315144"/>
                  <a:pt x="1423026" y="310027"/>
                  <a:pt x="1423026" y="303714"/>
                </a:cubicBezTo>
                <a:cubicBezTo>
                  <a:pt x="1423026" y="297401"/>
                  <a:pt x="1428143" y="292284"/>
                  <a:pt x="1434456" y="292284"/>
                </a:cubicBezTo>
                <a:close/>
                <a:moveTo>
                  <a:pt x="1369773" y="292284"/>
                </a:moveTo>
                <a:cubicBezTo>
                  <a:pt x="1376086" y="292284"/>
                  <a:pt x="1381203" y="297401"/>
                  <a:pt x="1381203" y="303714"/>
                </a:cubicBezTo>
                <a:cubicBezTo>
                  <a:pt x="1381203" y="310027"/>
                  <a:pt x="1376086" y="315144"/>
                  <a:pt x="1369773" y="315144"/>
                </a:cubicBezTo>
                <a:cubicBezTo>
                  <a:pt x="1363460" y="315144"/>
                  <a:pt x="1358343" y="310027"/>
                  <a:pt x="1358343" y="303714"/>
                </a:cubicBezTo>
                <a:cubicBezTo>
                  <a:pt x="1358343" y="297401"/>
                  <a:pt x="1363460" y="292284"/>
                  <a:pt x="1369773" y="292284"/>
                </a:cubicBezTo>
                <a:close/>
                <a:moveTo>
                  <a:pt x="1305090" y="292284"/>
                </a:moveTo>
                <a:cubicBezTo>
                  <a:pt x="1311403" y="292284"/>
                  <a:pt x="1316520" y="297401"/>
                  <a:pt x="1316520" y="303714"/>
                </a:cubicBezTo>
                <a:cubicBezTo>
                  <a:pt x="1316520" y="310027"/>
                  <a:pt x="1311403" y="315144"/>
                  <a:pt x="1305090" y="315144"/>
                </a:cubicBezTo>
                <a:cubicBezTo>
                  <a:pt x="1298777" y="315144"/>
                  <a:pt x="1293660" y="310027"/>
                  <a:pt x="1293660" y="303714"/>
                </a:cubicBezTo>
                <a:cubicBezTo>
                  <a:pt x="1293660" y="297401"/>
                  <a:pt x="1298777" y="292284"/>
                  <a:pt x="1305090" y="292284"/>
                </a:cubicBezTo>
                <a:close/>
                <a:moveTo>
                  <a:pt x="1240407" y="292284"/>
                </a:moveTo>
                <a:cubicBezTo>
                  <a:pt x="1246720" y="292284"/>
                  <a:pt x="1251837" y="297401"/>
                  <a:pt x="1251837" y="303714"/>
                </a:cubicBezTo>
                <a:cubicBezTo>
                  <a:pt x="1251837" y="310027"/>
                  <a:pt x="1246720" y="315144"/>
                  <a:pt x="1240407" y="315144"/>
                </a:cubicBezTo>
                <a:cubicBezTo>
                  <a:pt x="1234094" y="315144"/>
                  <a:pt x="1228977" y="310027"/>
                  <a:pt x="1228977" y="303714"/>
                </a:cubicBezTo>
                <a:cubicBezTo>
                  <a:pt x="1228977" y="297401"/>
                  <a:pt x="1234094" y="292284"/>
                  <a:pt x="1240407" y="292284"/>
                </a:cubicBezTo>
                <a:close/>
                <a:moveTo>
                  <a:pt x="1175724" y="292284"/>
                </a:moveTo>
                <a:cubicBezTo>
                  <a:pt x="1182037" y="292284"/>
                  <a:pt x="1187154" y="297401"/>
                  <a:pt x="1187154" y="303714"/>
                </a:cubicBezTo>
                <a:cubicBezTo>
                  <a:pt x="1187154" y="310027"/>
                  <a:pt x="1182037" y="315144"/>
                  <a:pt x="1175724" y="315144"/>
                </a:cubicBezTo>
                <a:cubicBezTo>
                  <a:pt x="1169411" y="315144"/>
                  <a:pt x="1164294" y="310027"/>
                  <a:pt x="1164294" y="303714"/>
                </a:cubicBezTo>
                <a:cubicBezTo>
                  <a:pt x="1164294" y="297401"/>
                  <a:pt x="1169411" y="292284"/>
                  <a:pt x="1175724" y="292284"/>
                </a:cubicBezTo>
                <a:close/>
                <a:moveTo>
                  <a:pt x="1111041" y="292284"/>
                </a:moveTo>
                <a:cubicBezTo>
                  <a:pt x="1117354" y="292284"/>
                  <a:pt x="1122471" y="297401"/>
                  <a:pt x="1122471" y="303714"/>
                </a:cubicBezTo>
                <a:cubicBezTo>
                  <a:pt x="1122471" y="310027"/>
                  <a:pt x="1117354" y="315144"/>
                  <a:pt x="1111041" y="315144"/>
                </a:cubicBezTo>
                <a:cubicBezTo>
                  <a:pt x="1104728" y="315144"/>
                  <a:pt x="1099611" y="310027"/>
                  <a:pt x="1099611" y="303714"/>
                </a:cubicBezTo>
                <a:cubicBezTo>
                  <a:pt x="1099611" y="297401"/>
                  <a:pt x="1104728" y="292284"/>
                  <a:pt x="1111041" y="292284"/>
                </a:cubicBezTo>
                <a:close/>
                <a:moveTo>
                  <a:pt x="1046358" y="292284"/>
                </a:moveTo>
                <a:cubicBezTo>
                  <a:pt x="1052671" y="292284"/>
                  <a:pt x="1057788" y="297401"/>
                  <a:pt x="1057788" y="303714"/>
                </a:cubicBezTo>
                <a:cubicBezTo>
                  <a:pt x="1057788" y="310027"/>
                  <a:pt x="1052671" y="315144"/>
                  <a:pt x="1046358" y="315144"/>
                </a:cubicBezTo>
                <a:cubicBezTo>
                  <a:pt x="1040045" y="315144"/>
                  <a:pt x="1034928" y="310027"/>
                  <a:pt x="1034928" y="303714"/>
                </a:cubicBezTo>
                <a:cubicBezTo>
                  <a:pt x="1034928" y="297401"/>
                  <a:pt x="1040045" y="292284"/>
                  <a:pt x="1046358" y="292284"/>
                </a:cubicBezTo>
                <a:close/>
                <a:moveTo>
                  <a:pt x="981675" y="292284"/>
                </a:moveTo>
                <a:cubicBezTo>
                  <a:pt x="987988" y="292284"/>
                  <a:pt x="993105" y="297401"/>
                  <a:pt x="993105" y="303714"/>
                </a:cubicBezTo>
                <a:cubicBezTo>
                  <a:pt x="993105" y="310027"/>
                  <a:pt x="987988" y="315144"/>
                  <a:pt x="981675" y="315144"/>
                </a:cubicBezTo>
                <a:cubicBezTo>
                  <a:pt x="975362" y="315144"/>
                  <a:pt x="970245" y="310027"/>
                  <a:pt x="970245" y="303714"/>
                </a:cubicBezTo>
                <a:cubicBezTo>
                  <a:pt x="970245" y="297401"/>
                  <a:pt x="975362" y="292284"/>
                  <a:pt x="981675" y="292284"/>
                </a:cubicBezTo>
                <a:close/>
                <a:moveTo>
                  <a:pt x="916992" y="292284"/>
                </a:moveTo>
                <a:cubicBezTo>
                  <a:pt x="923305" y="292284"/>
                  <a:pt x="928422" y="297401"/>
                  <a:pt x="928422" y="303714"/>
                </a:cubicBezTo>
                <a:cubicBezTo>
                  <a:pt x="928422" y="310027"/>
                  <a:pt x="923305" y="315144"/>
                  <a:pt x="916992" y="315144"/>
                </a:cubicBezTo>
                <a:cubicBezTo>
                  <a:pt x="910679" y="315144"/>
                  <a:pt x="905562" y="310027"/>
                  <a:pt x="905562" y="303714"/>
                </a:cubicBezTo>
                <a:cubicBezTo>
                  <a:pt x="905562" y="297401"/>
                  <a:pt x="910679" y="292284"/>
                  <a:pt x="916992" y="292284"/>
                </a:cubicBezTo>
                <a:close/>
                <a:moveTo>
                  <a:pt x="852309" y="292284"/>
                </a:moveTo>
                <a:cubicBezTo>
                  <a:pt x="858622" y="292284"/>
                  <a:pt x="863739" y="297401"/>
                  <a:pt x="863739" y="303714"/>
                </a:cubicBezTo>
                <a:cubicBezTo>
                  <a:pt x="863739" y="310027"/>
                  <a:pt x="858622" y="315144"/>
                  <a:pt x="852309" y="315144"/>
                </a:cubicBezTo>
                <a:cubicBezTo>
                  <a:pt x="845996" y="315144"/>
                  <a:pt x="840879" y="310027"/>
                  <a:pt x="840879" y="303714"/>
                </a:cubicBezTo>
                <a:cubicBezTo>
                  <a:pt x="840879" y="297401"/>
                  <a:pt x="845996" y="292284"/>
                  <a:pt x="852309" y="292284"/>
                </a:cubicBezTo>
                <a:close/>
                <a:moveTo>
                  <a:pt x="787626" y="292284"/>
                </a:moveTo>
                <a:cubicBezTo>
                  <a:pt x="793939" y="292284"/>
                  <a:pt x="799056" y="297401"/>
                  <a:pt x="799056" y="303714"/>
                </a:cubicBezTo>
                <a:cubicBezTo>
                  <a:pt x="799056" y="310027"/>
                  <a:pt x="793939" y="315144"/>
                  <a:pt x="787626" y="315144"/>
                </a:cubicBezTo>
                <a:cubicBezTo>
                  <a:pt x="781313" y="315144"/>
                  <a:pt x="776196" y="310027"/>
                  <a:pt x="776196" y="303714"/>
                </a:cubicBezTo>
                <a:cubicBezTo>
                  <a:pt x="776196" y="297401"/>
                  <a:pt x="781313" y="292284"/>
                  <a:pt x="787626" y="292284"/>
                </a:cubicBezTo>
                <a:close/>
                <a:moveTo>
                  <a:pt x="722943" y="292284"/>
                </a:moveTo>
                <a:cubicBezTo>
                  <a:pt x="729256" y="292284"/>
                  <a:pt x="734373" y="297401"/>
                  <a:pt x="734373" y="303714"/>
                </a:cubicBezTo>
                <a:cubicBezTo>
                  <a:pt x="734373" y="310027"/>
                  <a:pt x="729256" y="315144"/>
                  <a:pt x="722943" y="315144"/>
                </a:cubicBezTo>
                <a:cubicBezTo>
                  <a:pt x="716630" y="315144"/>
                  <a:pt x="711513" y="310027"/>
                  <a:pt x="711513" y="303714"/>
                </a:cubicBezTo>
                <a:cubicBezTo>
                  <a:pt x="711513" y="297401"/>
                  <a:pt x="716630" y="292284"/>
                  <a:pt x="722943" y="292284"/>
                </a:cubicBezTo>
                <a:close/>
                <a:moveTo>
                  <a:pt x="658260" y="292284"/>
                </a:moveTo>
                <a:cubicBezTo>
                  <a:pt x="664573" y="292284"/>
                  <a:pt x="669690" y="297401"/>
                  <a:pt x="669690" y="303714"/>
                </a:cubicBezTo>
                <a:cubicBezTo>
                  <a:pt x="669690" y="310027"/>
                  <a:pt x="664573" y="315144"/>
                  <a:pt x="658260" y="315144"/>
                </a:cubicBezTo>
                <a:cubicBezTo>
                  <a:pt x="651947" y="315144"/>
                  <a:pt x="646830" y="310027"/>
                  <a:pt x="646830" y="303714"/>
                </a:cubicBezTo>
                <a:cubicBezTo>
                  <a:pt x="646830" y="297401"/>
                  <a:pt x="651947" y="292284"/>
                  <a:pt x="658260" y="292284"/>
                </a:cubicBezTo>
                <a:close/>
                <a:moveTo>
                  <a:pt x="593577" y="292284"/>
                </a:moveTo>
                <a:cubicBezTo>
                  <a:pt x="599890" y="292284"/>
                  <a:pt x="605007" y="297401"/>
                  <a:pt x="605007" y="303714"/>
                </a:cubicBezTo>
                <a:cubicBezTo>
                  <a:pt x="605007" y="310027"/>
                  <a:pt x="599890" y="315144"/>
                  <a:pt x="593577" y="315144"/>
                </a:cubicBezTo>
                <a:cubicBezTo>
                  <a:pt x="587264" y="315144"/>
                  <a:pt x="582147" y="310027"/>
                  <a:pt x="582147" y="303714"/>
                </a:cubicBezTo>
                <a:cubicBezTo>
                  <a:pt x="582147" y="297401"/>
                  <a:pt x="587264" y="292284"/>
                  <a:pt x="593577" y="292284"/>
                </a:cubicBezTo>
                <a:close/>
                <a:moveTo>
                  <a:pt x="528894" y="292284"/>
                </a:moveTo>
                <a:cubicBezTo>
                  <a:pt x="535207" y="292284"/>
                  <a:pt x="540324" y="297401"/>
                  <a:pt x="540324" y="303714"/>
                </a:cubicBezTo>
                <a:cubicBezTo>
                  <a:pt x="540324" y="310027"/>
                  <a:pt x="535207" y="315144"/>
                  <a:pt x="528894" y="315144"/>
                </a:cubicBezTo>
                <a:cubicBezTo>
                  <a:pt x="522581" y="315144"/>
                  <a:pt x="517464" y="310027"/>
                  <a:pt x="517464" y="303714"/>
                </a:cubicBezTo>
                <a:cubicBezTo>
                  <a:pt x="517464" y="297401"/>
                  <a:pt x="522581" y="292284"/>
                  <a:pt x="528894" y="292284"/>
                </a:cubicBezTo>
                <a:close/>
                <a:moveTo>
                  <a:pt x="464211" y="292284"/>
                </a:moveTo>
                <a:cubicBezTo>
                  <a:pt x="470524" y="292284"/>
                  <a:pt x="475641" y="297401"/>
                  <a:pt x="475641" y="303714"/>
                </a:cubicBezTo>
                <a:cubicBezTo>
                  <a:pt x="475641" y="310027"/>
                  <a:pt x="470524" y="315144"/>
                  <a:pt x="464211" y="315144"/>
                </a:cubicBezTo>
                <a:cubicBezTo>
                  <a:pt x="457898" y="315144"/>
                  <a:pt x="452781" y="310027"/>
                  <a:pt x="452781" y="303714"/>
                </a:cubicBezTo>
                <a:cubicBezTo>
                  <a:pt x="452781" y="297401"/>
                  <a:pt x="457898" y="292284"/>
                  <a:pt x="464211" y="292284"/>
                </a:cubicBezTo>
                <a:close/>
                <a:moveTo>
                  <a:pt x="399528" y="292284"/>
                </a:moveTo>
                <a:cubicBezTo>
                  <a:pt x="405841" y="292284"/>
                  <a:pt x="410958" y="297401"/>
                  <a:pt x="410958" y="303714"/>
                </a:cubicBezTo>
                <a:cubicBezTo>
                  <a:pt x="410958" y="310027"/>
                  <a:pt x="405841" y="315144"/>
                  <a:pt x="399528" y="315144"/>
                </a:cubicBezTo>
                <a:cubicBezTo>
                  <a:pt x="393215" y="315144"/>
                  <a:pt x="388098" y="310027"/>
                  <a:pt x="388098" y="303714"/>
                </a:cubicBezTo>
                <a:cubicBezTo>
                  <a:pt x="388098" y="297401"/>
                  <a:pt x="393215" y="292284"/>
                  <a:pt x="399528" y="292284"/>
                </a:cubicBezTo>
                <a:close/>
                <a:moveTo>
                  <a:pt x="334845" y="292284"/>
                </a:moveTo>
                <a:cubicBezTo>
                  <a:pt x="341158" y="292284"/>
                  <a:pt x="346275" y="297401"/>
                  <a:pt x="346275" y="303714"/>
                </a:cubicBezTo>
                <a:cubicBezTo>
                  <a:pt x="346275" y="310027"/>
                  <a:pt x="341158" y="315144"/>
                  <a:pt x="334845" y="315144"/>
                </a:cubicBezTo>
                <a:cubicBezTo>
                  <a:pt x="328532" y="315144"/>
                  <a:pt x="323415" y="310027"/>
                  <a:pt x="323415" y="303714"/>
                </a:cubicBezTo>
                <a:cubicBezTo>
                  <a:pt x="323415" y="297401"/>
                  <a:pt x="328532" y="292284"/>
                  <a:pt x="334845" y="292284"/>
                </a:cubicBezTo>
                <a:close/>
                <a:moveTo>
                  <a:pt x="270162" y="292284"/>
                </a:moveTo>
                <a:cubicBezTo>
                  <a:pt x="276475" y="292284"/>
                  <a:pt x="281592" y="297401"/>
                  <a:pt x="281592" y="303714"/>
                </a:cubicBezTo>
                <a:cubicBezTo>
                  <a:pt x="281592" y="310027"/>
                  <a:pt x="276475" y="315144"/>
                  <a:pt x="270162" y="315144"/>
                </a:cubicBezTo>
                <a:cubicBezTo>
                  <a:pt x="263849" y="315144"/>
                  <a:pt x="258732" y="310027"/>
                  <a:pt x="258732" y="303714"/>
                </a:cubicBezTo>
                <a:cubicBezTo>
                  <a:pt x="258732" y="297401"/>
                  <a:pt x="263849" y="292284"/>
                  <a:pt x="270162" y="292284"/>
                </a:cubicBezTo>
                <a:close/>
                <a:moveTo>
                  <a:pt x="205479" y="292284"/>
                </a:moveTo>
                <a:cubicBezTo>
                  <a:pt x="211792" y="292284"/>
                  <a:pt x="216909" y="297401"/>
                  <a:pt x="216909" y="303714"/>
                </a:cubicBezTo>
                <a:cubicBezTo>
                  <a:pt x="216909" y="310027"/>
                  <a:pt x="211792" y="315144"/>
                  <a:pt x="205479" y="315144"/>
                </a:cubicBezTo>
                <a:cubicBezTo>
                  <a:pt x="199166" y="315144"/>
                  <a:pt x="194049" y="310027"/>
                  <a:pt x="194049" y="303714"/>
                </a:cubicBezTo>
                <a:cubicBezTo>
                  <a:pt x="194049" y="297401"/>
                  <a:pt x="199166" y="292284"/>
                  <a:pt x="205479" y="292284"/>
                </a:cubicBezTo>
                <a:close/>
                <a:moveTo>
                  <a:pt x="140796" y="292284"/>
                </a:moveTo>
                <a:cubicBezTo>
                  <a:pt x="147109" y="292284"/>
                  <a:pt x="152226" y="297401"/>
                  <a:pt x="152226" y="303714"/>
                </a:cubicBezTo>
                <a:cubicBezTo>
                  <a:pt x="152226" y="310027"/>
                  <a:pt x="147109" y="315144"/>
                  <a:pt x="140796" y="315144"/>
                </a:cubicBezTo>
                <a:cubicBezTo>
                  <a:pt x="134483" y="315144"/>
                  <a:pt x="129366" y="310027"/>
                  <a:pt x="129366" y="303714"/>
                </a:cubicBezTo>
                <a:cubicBezTo>
                  <a:pt x="129366" y="297401"/>
                  <a:pt x="134483" y="292284"/>
                  <a:pt x="140796" y="292284"/>
                </a:cubicBezTo>
                <a:close/>
                <a:moveTo>
                  <a:pt x="76113" y="292284"/>
                </a:moveTo>
                <a:cubicBezTo>
                  <a:pt x="82426" y="292284"/>
                  <a:pt x="87543" y="297401"/>
                  <a:pt x="87543" y="303714"/>
                </a:cubicBezTo>
                <a:cubicBezTo>
                  <a:pt x="87543" y="310027"/>
                  <a:pt x="82426" y="315144"/>
                  <a:pt x="76113" y="315144"/>
                </a:cubicBezTo>
                <a:cubicBezTo>
                  <a:pt x="69800" y="315144"/>
                  <a:pt x="64683" y="310027"/>
                  <a:pt x="64683" y="303714"/>
                </a:cubicBezTo>
                <a:cubicBezTo>
                  <a:pt x="64683" y="297401"/>
                  <a:pt x="69800" y="292284"/>
                  <a:pt x="76113" y="292284"/>
                </a:cubicBezTo>
                <a:close/>
                <a:moveTo>
                  <a:pt x="11430" y="292284"/>
                </a:moveTo>
                <a:cubicBezTo>
                  <a:pt x="17743" y="292284"/>
                  <a:pt x="22860" y="297401"/>
                  <a:pt x="22860" y="303714"/>
                </a:cubicBezTo>
                <a:cubicBezTo>
                  <a:pt x="22860" y="310027"/>
                  <a:pt x="17743" y="315144"/>
                  <a:pt x="11430" y="315144"/>
                </a:cubicBezTo>
                <a:cubicBezTo>
                  <a:pt x="5117" y="315144"/>
                  <a:pt x="0" y="310027"/>
                  <a:pt x="0" y="303714"/>
                </a:cubicBezTo>
                <a:cubicBezTo>
                  <a:pt x="0" y="297401"/>
                  <a:pt x="5117" y="292284"/>
                  <a:pt x="11430" y="292284"/>
                </a:cubicBezTo>
                <a:close/>
                <a:moveTo>
                  <a:pt x="76113" y="219214"/>
                </a:moveTo>
                <a:cubicBezTo>
                  <a:pt x="82426" y="219214"/>
                  <a:pt x="87543" y="224331"/>
                  <a:pt x="87543" y="230644"/>
                </a:cubicBezTo>
                <a:cubicBezTo>
                  <a:pt x="87543" y="236957"/>
                  <a:pt x="82426" y="242074"/>
                  <a:pt x="76113" y="242074"/>
                </a:cubicBezTo>
                <a:cubicBezTo>
                  <a:pt x="69800" y="242074"/>
                  <a:pt x="64683" y="236957"/>
                  <a:pt x="64683" y="230644"/>
                </a:cubicBezTo>
                <a:cubicBezTo>
                  <a:pt x="64683" y="224331"/>
                  <a:pt x="69800" y="219214"/>
                  <a:pt x="76113" y="219214"/>
                </a:cubicBezTo>
                <a:close/>
                <a:moveTo>
                  <a:pt x="11430" y="219214"/>
                </a:moveTo>
                <a:cubicBezTo>
                  <a:pt x="17743" y="219214"/>
                  <a:pt x="22860" y="224331"/>
                  <a:pt x="22860" y="230644"/>
                </a:cubicBezTo>
                <a:cubicBezTo>
                  <a:pt x="22860" y="236957"/>
                  <a:pt x="17743" y="242074"/>
                  <a:pt x="11430" y="242074"/>
                </a:cubicBezTo>
                <a:cubicBezTo>
                  <a:pt x="5117" y="242074"/>
                  <a:pt x="0" y="236957"/>
                  <a:pt x="0" y="230644"/>
                </a:cubicBezTo>
                <a:cubicBezTo>
                  <a:pt x="0" y="224331"/>
                  <a:pt x="5117" y="219214"/>
                  <a:pt x="11430" y="219214"/>
                </a:cubicBezTo>
                <a:close/>
                <a:moveTo>
                  <a:pt x="270162" y="219214"/>
                </a:moveTo>
                <a:cubicBezTo>
                  <a:pt x="276475" y="219214"/>
                  <a:pt x="281592" y="224331"/>
                  <a:pt x="281592" y="230644"/>
                </a:cubicBezTo>
                <a:cubicBezTo>
                  <a:pt x="281592" y="236957"/>
                  <a:pt x="276475" y="242074"/>
                  <a:pt x="270162" y="242074"/>
                </a:cubicBezTo>
                <a:cubicBezTo>
                  <a:pt x="263849" y="242074"/>
                  <a:pt x="258732" y="236957"/>
                  <a:pt x="258732" y="230644"/>
                </a:cubicBezTo>
                <a:cubicBezTo>
                  <a:pt x="258732" y="224331"/>
                  <a:pt x="263849" y="219214"/>
                  <a:pt x="270162" y="219214"/>
                </a:cubicBezTo>
                <a:close/>
                <a:moveTo>
                  <a:pt x="205479" y="219214"/>
                </a:moveTo>
                <a:cubicBezTo>
                  <a:pt x="211792" y="219214"/>
                  <a:pt x="216909" y="224331"/>
                  <a:pt x="216909" y="230644"/>
                </a:cubicBezTo>
                <a:cubicBezTo>
                  <a:pt x="216909" y="236957"/>
                  <a:pt x="211792" y="242074"/>
                  <a:pt x="205479" y="242074"/>
                </a:cubicBezTo>
                <a:cubicBezTo>
                  <a:pt x="199166" y="242074"/>
                  <a:pt x="194049" y="236957"/>
                  <a:pt x="194049" y="230644"/>
                </a:cubicBezTo>
                <a:cubicBezTo>
                  <a:pt x="194049" y="224331"/>
                  <a:pt x="199166" y="219214"/>
                  <a:pt x="205479" y="219214"/>
                </a:cubicBezTo>
                <a:close/>
                <a:moveTo>
                  <a:pt x="140796" y="219214"/>
                </a:moveTo>
                <a:cubicBezTo>
                  <a:pt x="147109" y="219214"/>
                  <a:pt x="152226" y="224331"/>
                  <a:pt x="152226" y="230644"/>
                </a:cubicBezTo>
                <a:cubicBezTo>
                  <a:pt x="152226" y="236957"/>
                  <a:pt x="147109" y="242074"/>
                  <a:pt x="140796" y="242074"/>
                </a:cubicBezTo>
                <a:cubicBezTo>
                  <a:pt x="134483" y="242074"/>
                  <a:pt x="129366" y="236957"/>
                  <a:pt x="129366" y="230644"/>
                </a:cubicBezTo>
                <a:cubicBezTo>
                  <a:pt x="129366" y="224331"/>
                  <a:pt x="134483" y="219214"/>
                  <a:pt x="140796" y="219214"/>
                </a:cubicBezTo>
                <a:close/>
                <a:moveTo>
                  <a:pt x="464211" y="219214"/>
                </a:moveTo>
                <a:cubicBezTo>
                  <a:pt x="470524" y="219214"/>
                  <a:pt x="475641" y="224331"/>
                  <a:pt x="475641" y="230644"/>
                </a:cubicBezTo>
                <a:cubicBezTo>
                  <a:pt x="475641" y="236957"/>
                  <a:pt x="470524" y="242074"/>
                  <a:pt x="464211" y="242074"/>
                </a:cubicBezTo>
                <a:cubicBezTo>
                  <a:pt x="457898" y="242074"/>
                  <a:pt x="452781" y="236957"/>
                  <a:pt x="452781" y="230644"/>
                </a:cubicBezTo>
                <a:cubicBezTo>
                  <a:pt x="452781" y="224331"/>
                  <a:pt x="457898" y="219214"/>
                  <a:pt x="464211" y="219214"/>
                </a:cubicBezTo>
                <a:close/>
                <a:moveTo>
                  <a:pt x="399528" y="219214"/>
                </a:moveTo>
                <a:cubicBezTo>
                  <a:pt x="405841" y="219214"/>
                  <a:pt x="410958" y="224331"/>
                  <a:pt x="410958" y="230644"/>
                </a:cubicBezTo>
                <a:cubicBezTo>
                  <a:pt x="410958" y="236957"/>
                  <a:pt x="405841" y="242074"/>
                  <a:pt x="399528" y="242074"/>
                </a:cubicBezTo>
                <a:cubicBezTo>
                  <a:pt x="393215" y="242074"/>
                  <a:pt x="388098" y="236957"/>
                  <a:pt x="388098" y="230644"/>
                </a:cubicBezTo>
                <a:cubicBezTo>
                  <a:pt x="388098" y="224331"/>
                  <a:pt x="393215" y="219214"/>
                  <a:pt x="399528" y="219214"/>
                </a:cubicBezTo>
                <a:close/>
                <a:moveTo>
                  <a:pt x="334845" y="219214"/>
                </a:moveTo>
                <a:cubicBezTo>
                  <a:pt x="341158" y="219214"/>
                  <a:pt x="346275" y="224331"/>
                  <a:pt x="346275" y="230644"/>
                </a:cubicBezTo>
                <a:cubicBezTo>
                  <a:pt x="346275" y="236957"/>
                  <a:pt x="341158" y="242074"/>
                  <a:pt x="334845" y="242074"/>
                </a:cubicBezTo>
                <a:cubicBezTo>
                  <a:pt x="328532" y="242074"/>
                  <a:pt x="323415" y="236957"/>
                  <a:pt x="323415" y="230644"/>
                </a:cubicBezTo>
                <a:cubicBezTo>
                  <a:pt x="323415" y="224331"/>
                  <a:pt x="328532" y="219214"/>
                  <a:pt x="334845" y="219214"/>
                </a:cubicBezTo>
                <a:close/>
                <a:moveTo>
                  <a:pt x="981675" y="219214"/>
                </a:moveTo>
                <a:cubicBezTo>
                  <a:pt x="987988" y="219214"/>
                  <a:pt x="993105" y="224331"/>
                  <a:pt x="993105" y="230644"/>
                </a:cubicBezTo>
                <a:cubicBezTo>
                  <a:pt x="993105" y="236957"/>
                  <a:pt x="987988" y="242074"/>
                  <a:pt x="981675" y="242074"/>
                </a:cubicBezTo>
                <a:cubicBezTo>
                  <a:pt x="975362" y="242074"/>
                  <a:pt x="970245" y="236957"/>
                  <a:pt x="970245" y="230644"/>
                </a:cubicBezTo>
                <a:cubicBezTo>
                  <a:pt x="970245" y="224331"/>
                  <a:pt x="975362" y="219214"/>
                  <a:pt x="981675" y="219214"/>
                </a:cubicBezTo>
                <a:close/>
                <a:moveTo>
                  <a:pt x="916992" y="219214"/>
                </a:moveTo>
                <a:cubicBezTo>
                  <a:pt x="923305" y="219214"/>
                  <a:pt x="928422" y="224331"/>
                  <a:pt x="928422" y="230644"/>
                </a:cubicBezTo>
                <a:cubicBezTo>
                  <a:pt x="928422" y="236957"/>
                  <a:pt x="923305" y="242074"/>
                  <a:pt x="916992" y="242074"/>
                </a:cubicBezTo>
                <a:cubicBezTo>
                  <a:pt x="910679" y="242074"/>
                  <a:pt x="905562" y="236957"/>
                  <a:pt x="905562" y="230644"/>
                </a:cubicBezTo>
                <a:cubicBezTo>
                  <a:pt x="905562" y="224331"/>
                  <a:pt x="910679" y="219214"/>
                  <a:pt x="916992" y="219214"/>
                </a:cubicBezTo>
                <a:close/>
                <a:moveTo>
                  <a:pt x="852309" y="219214"/>
                </a:moveTo>
                <a:cubicBezTo>
                  <a:pt x="858622" y="219214"/>
                  <a:pt x="863739" y="224331"/>
                  <a:pt x="863739" y="230644"/>
                </a:cubicBezTo>
                <a:cubicBezTo>
                  <a:pt x="863739" y="236957"/>
                  <a:pt x="858622" y="242074"/>
                  <a:pt x="852309" y="242074"/>
                </a:cubicBezTo>
                <a:cubicBezTo>
                  <a:pt x="845996" y="242074"/>
                  <a:pt x="840879" y="236957"/>
                  <a:pt x="840879" y="230644"/>
                </a:cubicBezTo>
                <a:cubicBezTo>
                  <a:pt x="840879" y="224331"/>
                  <a:pt x="845996" y="219214"/>
                  <a:pt x="852309" y="219214"/>
                </a:cubicBezTo>
                <a:close/>
                <a:moveTo>
                  <a:pt x="787626" y="219214"/>
                </a:moveTo>
                <a:cubicBezTo>
                  <a:pt x="793939" y="219214"/>
                  <a:pt x="799056" y="224331"/>
                  <a:pt x="799056" y="230644"/>
                </a:cubicBezTo>
                <a:cubicBezTo>
                  <a:pt x="799056" y="236957"/>
                  <a:pt x="793939" y="242074"/>
                  <a:pt x="787626" y="242074"/>
                </a:cubicBezTo>
                <a:cubicBezTo>
                  <a:pt x="781313" y="242074"/>
                  <a:pt x="776196" y="236957"/>
                  <a:pt x="776196" y="230644"/>
                </a:cubicBezTo>
                <a:cubicBezTo>
                  <a:pt x="776196" y="224331"/>
                  <a:pt x="781313" y="219214"/>
                  <a:pt x="787626" y="219214"/>
                </a:cubicBezTo>
                <a:close/>
                <a:moveTo>
                  <a:pt x="722943" y="219214"/>
                </a:moveTo>
                <a:cubicBezTo>
                  <a:pt x="729256" y="219214"/>
                  <a:pt x="734373" y="224331"/>
                  <a:pt x="734373" y="230644"/>
                </a:cubicBezTo>
                <a:cubicBezTo>
                  <a:pt x="734373" y="236957"/>
                  <a:pt x="729256" y="242074"/>
                  <a:pt x="722943" y="242074"/>
                </a:cubicBezTo>
                <a:cubicBezTo>
                  <a:pt x="716630" y="242074"/>
                  <a:pt x="711513" y="236957"/>
                  <a:pt x="711513" y="230644"/>
                </a:cubicBezTo>
                <a:cubicBezTo>
                  <a:pt x="711513" y="224331"/>
                  <a:pt x="716630" y="219214"/>
                  <a:pt x="722943" y="219214"/>
                </a:cubicBezTo>
                <a:close/>
                <a:moveTo>
                  <a:pt x="658260" y="219214"/>
                </a:moveTo>
                <a:cubicBezTo>
                  <a:pt x="664573" y="219214"/>
                  <a:pt x="669690" y="224331"/>
                  <a:pt x="669690" y="230644"/>
                </a:cubicBezTo>
                <a:cubicBezTo>
                  <a:pt x="669690" y="236957"/>
                  <a:pt x="664573" y="242074"/>
                  <a:pt x="658260" y="242074"/>
                </a:cubicBezTo>
                <a:cubicBezTo>
                  <a:pt x="651947" y="242074"/>
                  <a:pt x="646830" y="236957"/>
                  <a:pt x="646830" y="230644"/>
                </a:cubicBezTo>
                <a:cubicBezTo>
                  <a:pt x="646830" y="224331"/>
                  <a:pt x="651947" y="219214"/>
                  <a:pt x="658260" y="219214"/>
                </a:cubicBezTo>
                <a:close/>
                <a:moveTo>
                  <a:pt x="593577" y="219214"/>
                </a:moveTo>
                <a:cubicBezTo>
                  <a:pt x="599890" y="219214"/>
                  <a:pt x="605007" y="224331"/>
                  <a:pt x="605007" y="230644"/>
                </a:cubicBezTo>
                <a:cubicBezTo>
                  <a:pt x="605007" y="236957"/>
                  <a:pt x="599890" y="242074"/>
                  <a:pt x="593577" y="242074"/>
                </a:cubicBezTo>
                <a:cubicBezTo>
                  <a:pt x="587264" y="242074"/>
                  <a:pt x="582147" y="236957"/>
                  <a:pt x="582147" y="230644"/>
                </a:cubicBezTo>
                <a:cubicBezTo>
                  <a:pt x="582147" y="224331"/>
                  <a:pt x="587264" y="219214"/>
                  <a:pt x="593577" y="219214"/>
                </a:cubicBezTo>
                <a:close/>
                <a:moveTo>
                  <a:pt x="528894" y="219214"/>
                </a:moveTo>
                <a:cubicBezTo>
                  <a:pt x="535207" y="219214"/>
                  <a:pt x="540324" y="224331"/>
                  <a:pt x="540324" y="230644"/>
                </a:cubicBezTo>
                <a:cubicBezTo>
                  <a:pt x="540324" y="236957"/>
                  <a:pt x="535207" y="242074"/>
                  <a:pt x="528894" y="242074"/>
                </a:cubicBezTo>
                <a:cubicBezTo>
                  <a:pt x="522581" y="242074"/>
                  <a:pt x="517464" y="236957"/>
                  <a:pt x="517464" y="230644"/>
                </a:cubicBezTo>
                <a:cubicBezTo>
                  <a:pt x="517464" y="224331"/>
                  <a:pt x="522581" y="219214"/>
                  <a:pt x="528894" y="219214"/>
                </a:cubicBezTo>
                <a:close/>
                <a:moveTo>
                  <a:pt x="1175724" y="219214"/>
                </a:moveTo>
                <a:cubicBezTo>
                  <a:pt x="1182037" y="219214"/>
                  <a:pt x="1187154" y="224331"/>
                  <a:pt x="1187154" y="230644"/>
                </a:cubicBezTo>
                <a:cubicBezTo>
                  <a:pt x="1187154" y="236957"/>
                  <a:pt x="1182037" y="242074"/>
                  <a:pt x="1175724" y="242074"/>
                </a:cubicBezTo>
                <a:cubicBezTo>
                  <a:pt x="1169411" y="242074"/>
                  <a:pt x="1164294" y="236957"/>
                  <a:pt x="1164294" y="230644"/>
                </a:cubicBezTo>
                <a:cubicBezTo>
                  <a:pt x="1164294" y="224331"/>
                  <a:pt x="1169411" y="219214"/>
                  <a:pt x="1175724" y="219214"/>
                </a:cubicBezTo>
                <a:close/>
                <a:moveTo>
                  <a:pt x="1111041" y="219214"/>
                </a:moveTo>
                <a:cubicBezTo>
                  <a:pt x="1117354" y="219214"/>
                  <a:pt x="1122471" y="224331"/>
                  <a:pt x="1122471" y="230644"/>
                </a:cubicBezTo>
                <a:cubicBezTo>
                  <a:pt x="1122471" y="236957"/>
                  <a:pt x="1117354" y="242074"/>
                  <a:pt x="1111041" y="242074"/>
                </a:cubicBezTo>
                <a:cubicBezTo>
                  <a:pt x="1104728" y="242074"/>
                  <a:pt x="1099611" y="236957"/>
                  <a:pt x="1099611" y="230644"/>
                </a:cubicBezTo>
                <a:cubicBezTo>
                  <a:pt x="1099611" y="224331"/>
                  <a:pt x="1104728" y="219214"/>
                  <a:pt x="1111041" y="219214"/>
                </a:cubicBezTo>
                <a:close/>
                <a:moveTo>
                  <a:pt x="1046358" y="219214"/>
                </a:moveTo>
                <a:cubicBezTo>
                  <a:pt x="1052671" y="219214"/>
                  <a:pt x="1057788" y="224331"/>
                  <a:pt x="1057788" y="230644"/>
                </a:cubicBezTo>
                <a:cubicBezTo>
                  <a:pt x="1057788" y="236957"/>
                  <a:pt x="1052671" y="242074"/>
                  <a:pt x="1046358" y="242074"/>
                </a:cubicBezTo>
                <a:cubicBezTo>
                  <a:pt x="1040045" y="242074"/>
                  <a:pt x="1034928" y="236957"/>
                  <a:pt x="1034928" y="230644"/>
                </a:cubicBezTo>
                <a:cubicBezTo>
                  <a:pt x="1034928" y="224331"/>
                  <a:pt x="1040045" y="219214"/>
                  <a:pt x="1046358" y="219214"/>
                </a:cubicBezTo>
                <a:close/>
                <a:moveTo>
                  <a:pt x="2145982" y="219214"/>
                </a:moveTo>
                <a:cubicBezTo>
                  <a:pt x="2152295" y="219214"/>
                  <a:pt x="2157412" y="224331"/>
                  <a:pt x="2157412" y="230644"/>
                </a:cubicBezTo>
                <a:cubicBezTo>
                  <a:pt x="2157412" y="236957"/>
                  <a:pt x="2152295" y="242074"/>
                  <a:pt x="2145982" y="242074"/>
                </a:cubicBezTo>
                <a:cubicBezTo>
                  <a:pt x="2139669" y="242074"/>
                  <a:pt x="2134552" y="236957"/>
                  <a:pt x="2134552" y="230644"/>
                </a:cubicBezTo>
                <a:cubicBezTo>
                  <a:pt x="2134552" y="224331"/>
                  <a:pt x="2139669" y="219214"/>
                  <a:pt x="2145982" y="219214"/>
                </a:cubicBezTo>
                <a:close/>
                <a:moveTo>
                  <a:pt x="2081286" y="219214"/>
                </a:moveTo>
                <a:cubicBezTo>
                  <a:pt x="2087599" y="219214"/>
                  <a:pt x="2092716" y="224331"/>
                  <a:pt x="2092716" y="230644"/>
                </a:cubicBezTo>
                <a:cubicBezTo>
                  <a:pt x="2092716" y="236957"/>
                  <a:pt x="2087599" y="242074"/>
                  <a:pt x="2081286" y="242074"/>
                </a:cubicBezTo>
                <a:cubicBezTo>
                  <a:pt x="2074973" y="242074"/>
                  <a:pt x="2069856" y="236957"/>
                  <a:pt x="2069856" y="230644"/>
                </a:cubicBezTo>
                <a:cubicBezTo>
                  <a:pt x="2069856" y="224331"/>
                  <a:pt x="2074973" y="219214"/>
                  <a:pt x="2081286" y="219214"/>
                </a:cubicBezTo>
                <a:close/>
                <a:moveTo>
                  <a:pt x="2016603" y="219214"/>
                </a:moveTo>
                <a:cubicBezTo>
                  <a:pt x="2022916" y="219214"/>
                  <a:pt x="2028033" y="224331"/>
                  <a:pt x="2028033" y="230644"/>
                </a:cubicBezTo>
                <a:cubicBezTo>
                  <a:pt x="2028033" y="236957"/>
                  <a:pt x="2022916" y="242074"/>
                  <a:pt x="2016603" y="242074"/>
                </a:cubicBezTo>
                <a:cubicBezTo>
                  <a:pt x="2010290" y="242074"/>
                  <a:pt x="2005173" y="236957"/>
                  <a:pt x="2005173" y="230644"/>
                </a:cubicBezTo>
                <a:cubicBezTo>
                  <a:pt x="2005173" y="224331"/>
                  <a:pt x="2010290" y="219214"/>
                  <a:pt x="2016603" y="219214"/>
                </a:cubicBezTo>
                <a:close/>
                <a:moveTo>
                  <a:pt x="1951920" y="219214"/>
                </a:moveTo>
                <a:cubicBezTo>
                  <a:pt x="1958233" y="219214"/>
                  <a:pt x="1963350" y="224331"/>
                  <a:pt x="1963350" y="230644"/>
                </a:cubicBezTo>
                <a:cubicBezTo>
                  <a:pt x="1963350" y="236957"/>
                  <a:pt x="1958233" y="242074"/>
                  <a:pt x="1951920" y="242074"/>
                </a:cubicBezTo>
                <a:cubicBezTo>
                  <a:pt x="1945607" y="242074"/>
                  <a:pt x="1940490" y="236957"/>
                  <a:pt x="1940490" y="230644"/>
                </a:cubicBezTo>
                <a:cubicBezTo>
                  <a:pt x="1940490" y="224331"/>
                  <a:pt x="1945607" y="219214"/>
                  <a:pt x="1951920" y="219214"/>
                </a:cubicBezTo>
                <a:close/>
                <a:moveTo>
                  <a:pt x="1887237" y="219214"/>
                </a:moveTo>
                <a:cubicBezTo>
                  <a:pt x="1893550" y="219214"/>
                  <a:pt x="1898667" y="224331"/>
                  <a:pt x="1898667" y="230644"/>
                </a:cubicBezTo>
                <a:cubicBezTo>
                  <a:pt x="1898667" y="236957"/>
                  <a:pt x="1893550" y="242074"/>
                  <a:pt x="1887237" y="242074"/>
                </a:cubicBezTo>
                <a:cubicBezTo>
                  <a:pt x="1880924" y="242074"/>
                  <a:pt x="1875807" y="236957"/>
                  <a:pt x="1875807" y="230644"/>
                </a:cubicBezTo>
                <a:cubicBezTo>
                  <a:pt x="1875807" y="224331"/>
                  <a:pt x="1880924" y="219214"/>
                  <a:pt x="1887237" y="219214"/>
                </a:cubicBezTo>
                <a:close/>
                <a:moveTo>
                  <a:pt x="1822554" y="219214"/>
                </a:moveTo>
                <a:cubicBezTo>
                  <a:pt x="1828867" y="219214"/>
                  <a:pt x="1833984" y="224331"/>
                  <a:pt x="1833984" y="230644"/>
                </a:cubicBezTo>
                <a:cubicBezTo>
                  <a:pt x="1833984" y="236957"/>
                  <a:pt x="1828867" y="242074"/>
                  <a:pt x="1822554" y="242074"/>
                </a:cubicBezTo>
                <a:cubicBezTo>
                  <a:pt x="1816241" y="242074"/>
                  <a:pt x="1811124" y="236957"/>
                  <a:pt x="1811124" y="230644"/>
                </a:cubicBezTo>
                <a:cubicBezTo>
                  <a:pt x="1811124" y="224331"/>
                  <a:pt x="1816241" y="219214"/>
                  <a:pt x="1822554" y="219214"/>
                </a:cubicBezTo>
                <a:close/>
                <a:moveTo>
                  <a:pt x="1757871" y="219214"/>
                </a:moveTo>
                <a:cubicBezTo>
                  <a:pt x="1764184" y="219214"/>
                  <a:pt x="1769301" y="224331"/>
                  <a:pt x="1769301" y="230644"/>
                </a:cubicBezTo>
                <a:cubicBezTo>
                  <a:pt x="1769301" y="236957"/>
                  <a:pt x="1764184" y="242074"/>
                  <a:pt x="1757871" y="242074"/>
                </a:cubicBezTo>
                <a:cubicBezTo>
                  <a:pt x="1751558" y="242074"/>
                  <a:pt x="1746441" y="236957"/>
                  <a:pt x="1746441" y="230644"/>
                </a:cubicBezTo>
                <a:cubicBezTo>
                  <a:pt x="1746441" y="224331"/>
                  <a:pt x="1751558" y="219214"/>
                  <a:pt x="1757871" y="219214"/>
                </a:cubicBezTo>
                <a:close/>
                <a:moveTo>
                  <a:pt x="1693188" y="219214"/>
                </a:moveTo>
                <a:cubicBezTo>
                  <a:pt x="1699501" y="219214"/>
                  <a:pt x="1704618" y="224331"/>
                  <a:pt x="1704618" y="230644"/>
                </a:cubicBezTo>
                <a:cubicBezTo>
                  <a:pt x="1704618" y="236957"/>
                  <a:pt x="1699501" y="242074"/>
                  <a:pt x="1693188" y="242074"/>
                </a:cubicBezTo>
                <a:cubicBezTo>
                  <a:pt x="1686875" y="242074"/>
                  <a:pt x="1681758" y="236957"/>
                  <a:pt x="1681758" y="230644"/>
                </a:cubicBezTo>
                <a:cubicBezTo>
                  <a:pt x="1681758" y="224331"/>
                  <a:pt x="1686875" y="219214"/>
                  <a:pt x="1693188" y="219214"/>
                </a:cubicBezTo>
                <a:close/>
                <a:moveTo>
                  <a:pt x="1628505" y="219214"/>
                </a:moveTo>
                <a:cubicBezTo>
                  <a:pt x="1634818" y="219214"/>
                  <a:pt x="1639935" y="224331"/>
                  <a:pt x="1639935" y="230644"/>
                </a:cubicBezTo>
                <a:cubicBezTo>
                  <a:pt x="1639935" y="236957"/>
                  <a:pt x="1634818" y="242074"/>
                  <a:pt x="1628505" y="242074"/>
                </a:cubicBezTo>
                <a:cubicBezTo>
                  <a:pt x="1622192" y="242074"/>
                  <a:pt x="1617075" y="236957"/>
                  <a:pt x="1617075" y="230644"/>
                </a:cubicBezTo>
                <a:cubicBezTo>
                  <a:pt x="1617075" y="224331"/>
                  <a:pt x="1622192" y="219214"/>
                  <a:pt x="1628505" y="219214"/>
                </a:cubicBezTo>
                <a:close/>
                <a:moveTo>
                  <a:pt x="1563822" y="219214"/>
                </a:moveTo>
                <a:cubicBezTo>
                  <a:pt x="1570135" y="219214"/>
                  <a:pt x="1575252" y="224331"/>
                  <a:pt x="1575252" y="230644"/>
                </a:cubicBezTo>
                <a:cubicBezTo>
                  <a:pt x="1575252" y="236957"/>
                  <a:pt x="1570135" y="242074"/>
                  <a:pt x="1563822" y="242074"/>
                </a:cubicBezTo>
                <a:cubicBezTo>
                  <a:pt x="1557509" y="242074"/>
                  <a:pt x="1552392" y="236957"/>
                  <a:pt x="1552392" y="230644"/>
                </a:cubicBezTo>
                <a:cubicBezTo>
                  <a:pt x="1552392" y="224331"/>
                  <a:pt x="1557509" y="219214"/>
                  <a:pt x="1563822" y="219214"/>
                </a:cubicBezTo>
                <a:close/>
                <a:moveTo>
                  <a:pt x="1499139" y="219214"/>
                </a:moveTo>
                <a:cubicBezTo>
                  <a:pt x="1505452" y="219214"/>
                  <a:pt x="1510569" y="224331"/>
                  <a:pt x="1510569" y="230644"/>
                </a:cubicBezTo>
                <a:cubicBezTo>
                  <a:pt x="1510569" y="236957"/>
                  <a:pt x="1505452" y="242074"/>
                  <a:pt x="1499139" y="242074"/>
                </a:cubicBezTo>
                <a:cubicBezTo>
                  <a:pt x="1492826" y="242074"/>
                  <a:pt x="1487709" y="236957"/>
                  <a:pt x="1487709" y="230644"/>
                </a:cubicBezTo>
                <a:cubicBezTo>
                  <a:pt x="1487709" y="224331"/>
                  <a:pt x="1492826" y="219214"/>
                  <a:pt x="1499139" y="219214"/>
                </a:cubicBezTo>
                <a:close/>
                <a:moveTo>
                  <a:pt x="1434456" y="219214"/>
                </a:moveTo>
                <a:cubicBezTo>
                  <a:pt x="1440769" y="219214"/>
                  <a:pt x="1445886" y="224331"/>
                  <a:pt x="1445886" y="230644"/>
                </a:cubicBezTo>
                <a:cubicBezTo>
                  <a:pt x="1445886" y="236957"/>
                  <a:pt x="1440769" y="242074"/>
                  <a:pt x="1434456" y="242074"/>
                </a:cubicBezTo>
                <a:cubicBezTo>
                  <a:pt x="1428143" y="242074"/>
                  <a:pt x="1423026" y="236957"/>
                  <a:pt x="1423026" y="230644"/>
                </a:cubicBezTo>
                <a:cubicBezTo>
                  <a:pt x="1423026" y="224331"/>
                  <a:pt x="1428143" y="219214"/>
                  <a:pt x="1434456" y="219214"/>
                </a:cubicBezTo>
                <a:close/>
                <a:moveTo>
                  <a:pt x="1369773" y="219214"/>
                </a:moveTo>
                <a:cubicBezTo>
                  <a:pt x="1376086" y="219214"/>
                  <a:pt x="1381203" y="224331"/>
                  <a:pt x="1381203" y="230644"/>
                </a:cubicBezTo>
                <a:cubicBezTo>
                  <a:pt x="1381203" y="236957"/>
                  <a:pt x="1376086" y="242074"/>
                  <a:pt x="1369773" y="242074"/>
                </a:cubicBezTo>
                <a:cubicBezTo>
                  <a:pt x="1363460" y="242074"/>
                  <a:pt x="1358343" y="236957"/>
                  <a:pt x="1358343" y="230644"/>
                </a:cubicBezTo>
                <a:cubicBezTo>
                  <a:pt x="1358343" y="224331"/>
                  <a:pt x="1363460" y="219214"/>
                  <a:pt x="1369773" y="219214"/>
                </a:cubicBezTo>
                <a:close/>
                <a:moveTo>
                  <a:pt x="1305090" y="219214"/>
                </a:moveTo>
                <a:cubicBezTo>
                  <a:pt x="1311403" y="219214"/>
                  <a:pt x="1316520" y="224331"/>
                  <a:pt x="1316520" y="230644"/>
                </a:cubicBezTo>
                <a:cubicBezTo>
                  <a:pt x="1316520" y="236957"/>
                  <a:pt x="1311403" y="242074"/>
                  <a:pt x="1305090" y="242074"/>
                </a:cubicBezTo>
                <a:cubicBezTo>
                  <a:pt x="1298777" y="242074"/>
                  <a:pt x="1293660" y="236957"/>
                  <a:pt x="1293660" y="230644"/>
                </a:cubicBezTo>
                <a:cubicBezTo>
                  <a:pt x="1293660" y="224331"/>
                  <a:pt x="1298777" y="219214"/>
                  <a:pt x="1305090" y="219214"/>
                </a:cubicBezTo>
                <a:close/>
                <a:moveTo>
                  <a:pt x="1240407" y="219214"/>
                </a:moveTo>
                <a:cubicBezTo>
                  <a:pt x="1246720" y="219214"/>
                  <a:pt x="1251837" y="224331"/>
                  <a:pt x="1251837" y="230644"/>
                </a:cubicBezTo>
                <a:cubicBezTo>
                  <a:pt x="1251837" y="236957"/>
                  <a:pt x="1246720" y="242074"/>
                  <a:pt x="1240407" y="242074"/>
                </a:cubicBezTo>
                <a:cubicBezTo>
                  <a:pt x="1234094" y="242074"/>
                  <a:pt x="1228977" y="236957"/>
                  <a:pt x="1228977" y="230644"/>
                </a:cubicBezTo>
                <a:cubicBezTo>
                  <a:pt x="1228977" y="224331"/>
                  <a:pt x="1234094" y="219214"/>
                  <a:pt x="1240407" y="219214"/>
                </a:cubicBezTo>
                <a:close/>
                <a:moveTo>
                  <a:pt x="76113" y="146143"/>
                </a:moveTo>
                <a:cubicBezTo>
                  <a:pt x="82426" y="146143"/>
                  <a:pt x="87543" y="151260"/>
                  <a:pt x="87543" y="157573"/>
                </a:cubicBezTo>
                <a:cubicBezTo>
                  <a:pt x="87543" y="163886"/>
                  <a:pt x="82426" y="169003"/>
                  <a:pt x="76113" y="169003"/>
                </a:cubicBezTo>
                <a:cubicBezTo>
                  <a:pt x="69800" y="169003"/>
                  <a:pt x="64683" y="163886"/>
                  <a:pt x="64683" y="157573"/>
                </a:cubicBezTo>
                <a:cubicBezTo>
                  <a:pt x="64683" y="151260"/>
                  <a:pt x="69800" y="146143"/>
                  <a:pt x="76113" y="146143"/>
                </a:cubicBezTo>
                <a:close/>
                <a:moveTo>
                  <a:pt x="11430" y="146143"/>
                </a:moveTo>
                <a:cubicBezTo>
                  <a:pt x="17743" y="146143"/>
                  <a:pt x="22860" y="151260"/>
                  <a:pt x="22860" y="157573"/>
                </a:cubicBezTo>
                <a:cubicBezTo>
                  <a:pt x="22860" y="163886"/>
                  <a:pt x="17743" y="169003"/>
                  <a:pt x="11430" y="169003"/>
                </a:cubicBezTo>
                <a:cubicBezTo>
                  <a:pt x="5117" y="169003"/>
                  <a:pt x="0" y="163886"/>
                  <a:pt x="0" y="157573"/>
                </a:cubicBezTo>
                <a:cubicBezTo>
                  <a:pt x="0" y="151260"/>
                  <a:pt x="5117" y="146143"/>
                  <a:pt x="11430" y="146143"/>
                </a:cubicBezTo>
                <a:close/>
                <a:moveTo>
                  <a:pt x="205479" y="146143"/>
                </a:moveTo>
                <a:cubicBezTo>
                  <a:pt x="211792" y="146143"/>
                  <a:pt x="216909" y="151260"/>
                  <a:pt x="216909" y="157573"/>
                </a:cubicBezTo>
                <a:cubicBezTo>
                  <a:pt x="216909" y="163886"/>
                  <a:pt x="211792" y="169003"/>
                  <a:pt x="205479" y="169003"/>
                </a:cubicBezTo>
                <a:cubicBezTo>
                  <a:pt x="199166" y="169003"/>
                  <a:pt x="194049" y="163886"/>
                  <a:pt x="194049" y="157573"/>
                </a:cubicBezTo>
                <a:cubicBezTo>
                  <a:pt x="194049" y="151260"/>
                  <a:pt x="199166" y="146143"/>
                  <a:pt x="205479" y="146143"/>
                </a:cubicBezTo>
                <a:close/>
                <a:moveTo>
                  <a:pt x="140796" y="146143"/>
                </a:moveTo>
                <a:cubicBezTo>
                  <a:pt x="147109" y="146143"/>
                  <a:pt x="152226" y="151260"/>
                  <a:pt x="152226" y="157573"/>
                </a:cubicBezTo>
                <a:cubicBezTo>
                  <a:pt x="152226" y="163886"/>
                  <a:pt x="147109" y="169003"/>
                  <a:pt x="140796" y="169003"/>
                </a:cubicBezTo>
                <a:cubicBezTo>
                  <a:pt x="134483" y="169003"/>
                  <a:pt x="129366" y="163886"/>
                  <a:pt x="129366" y="157573"/>
                </a:cubicBezTo>
                <a:cubicBezTo>
                  <a:pt x="129366" y="151260"/>
                  <a:pt x="134483" y="146143"/>
                  <a:pt x="140796" y="146143"/>
                </a:cubicBezTo>
                <a:close/>
                <a:moveTo>
                  <a:pt x="399528" y="146143"/>
                </a:moveTo>
                <a:cubicBezTo>
                  <a:pt x="405841" y="146143"/>
                  <a:pt x="410958" y="151260"/>
                  <a:pt x="410958" y="157573"/>
                </a:cubicBezTo>
                <a:cubicBezTo>
                  <a:pt x="410958" y="163886"/>
                  <a:pt x="405841" y="169003"/>
                  <a:pt x="399528" y="169003"/>
                </a:cubicBezTo>
                <a:cubicBezTo>
                  <a:pt x="393215" y="169003"/>
                  <a:pt x="388098" y="163886"/>
                  <a:pt x="388098" y="157573"/>
                </a:cubicBezTo>
                <a:cubicBezTo>
                  <a:pt x="388098" y="151260"/>
                  <a:pt x="393215" y="146143"/>
                  <a:pt x="399528" y="146143"/>
                </a:cubicBezTo>
                <a:close/>
                <a:moveTo>
                  <a:pt x="334845" y="146143"/>
                </a:moveTo>
                <a:cubicBezTo>
                  <a:pt x="341158" y="146143"/>
                  <a:pt x="346275" y="151260"/>
                  <a:pt x="346275" y="157573"/>
                </a:cubicBezTo>
                <a:cubicBezTo>
                  <a:pt x="346275" y="163886"/>
                  <a:pt x="341158" y="169003"/>
                  <a:pt x="334845" y="169003"/>
                </a:cubicBezTo>
                <a:cubicBezTo>
                  <a:pt x="328532" y="169003"/>
                  <a:pt x="323415" y="163886"/>
                  <a:pt x="323415" y="157573"/>
                </a:cubicBezTo>
                <a:cubicBezTo>
                  <a:pt x="323415" y="151260"/>
                  <a:pt x="328532" y="146143"/>
                  <a:pt x="334845" y="146143"/>
                </a:cubicBezTo>
                <a:close/>
                <a:moveTo>
                  <a:pt x="270162" y="146143"/>
                </a:moveTo>
                <a:cubicBezTo>
                  <a:pt x="276475" y="146143"/>
                  <a:pt x="281592" y="151260"/>
                  <a:pt x="281592" y="157573"/>
                </a:cubicBezTo>
                <a:cubicBezTo>
                  <a:pt x="281592" y="163886"/>
                  <a:pt x="276475" y="169003"/>
                  <a:pt x="270162" y="169003"/>
                </a:cubicBezTo>
                <a:cubicBezTo>
                  <a:pt x="263849" y="169003"/>
                  <a:pt x="258732" y="163886"/>
                  <a:pt x="258732" y="157573"/>
                </a:cubicBezTo>
                <a:cubicBezTo>
                  <a:pt x="258732" y="151260"/>
                  <a:pt x="263849" y="146143"/>
                  <a:pt x="270162" y="146143"/>
                </a:cubicBezTo>
                <a:close/>
                <a:moveTo>
                  <a:pt x="528894" y="146143"/>
                </a:moveTo>
                <a:cubicBezTo>
                  <a:pt x="535207" y="146143"/>
                  <a:pt x="540324" y="151260"/>
                  <a:pt x="540324" y="157573"/>
                </a:cubicBezTo>
                <a:cubicBezTo>
                  <a:pt x="540324" y="163886"/>
                  <a:pt x="535207" y="169003"/>
                  <a:pt x="528894" y="169003"/>
                </a:cubicBezTo>
                <a:cubicBezTo>
                  <a:pt x="522581" y="169003"/>
                  <a:pt x="517464" y="163886"/>
                  <a:pt x="517464" y="157573"/>
                </a:cubicBezTo>
                <a:cubicBezTo>
                  <a:pt x="517464" y="151260"/>
                  <a:pt x="522581" y="146143"/>
                  <a:pt x="528894" y="146143"/>
                </a:cubicBezTo>
                <a:close/>
                <a:moveTo>
                  <a:pt x="464211" y="146143"/>
                </a:moveTo>
                <a:cubicBezTo>
                  <a:pt x="470524" y="146143"/>
                  <a:pt x="475641" y="151260"/>
                  <a:pt x="475641" y="157573"/>
                </a:cubicBezTo>
                <a:cubicBezTo>
                  <a:pt x="475641" y="163886"/>
                  <a:pt x="470524" y="169003"/>
                  <a:pt x="464211" y="169003"/>
                </a:cubicBezTo>
                <a:cubicBezTo>
                  <a:pt x="457898" y="169003"/>
                  <a:pt x="452781" y="163886"/>
                  <a:pt x="452781" y="157573"/>
                </a:cubicBezTo>
                <a:cubicBezTo>
                  <a:pt x="452781" y="151260"/>
                  <a:pt x="457898" y="146143"/>
                  <a:pt x="464211" y="146143"/>
                </a:cubicBezTo>
                <a:close/>
                <a:moveTo>
                  <a:pt x="722943" y="146143"/>
                </a:moveTo>
                <a:cubicBezTo>
                  <a:pt x="729256" y="146143"/>
                  <a:pt x="734373" y="151260"/>
                  <a:pt x="734373" y="157573"/>
                </a:cubicBezTo>
                <a:cubicBezTo>
                  <a:pt x="734373" y="163886"/>
                  <a:pt x="729256" y="169003"/>
                  <a:pt x="722943" y="169003"/>
                </a:cubicBezTo>
                <a:cubicBezTo>
                  <a:pt x="716630" y="169003"/>
                  <a:pt x="711513" y="163886"/>
                  <a:pt x="711513" y="157573"/>
                </a:cubicBezTo>
                <a:cubicBezTo>
                  <a:pt x="711513" y="151260"/>
                  <a:pt x="716630" y="146143"/>
                  <a:pt x="722943" y="146143"/>
                </a:cubicBezTo>
                <a:close/>
                <a:moveTo>
                  <a:pt x="658260" y="146143"/>
                </a:moveTo>
                <a:cubicBezTo>
                  <a:pt x="664573" y="146143"/>
                  <a:pt x="669690" y="151260"/>
                  <a:pt x="669690" y="157573"/>
                </a:cubicBezTo>
                <a:cubicBezTo>
                  <a:pt x="669690" y="163886"/>
                  <a:pt x="664573" y="169003"/>
                  <a:pt x="658260" y="169003"/>
                </a:cubicBezTo>
                <a:cubicBezTo>
                  <a:pt x="651947" y="169003"/>
                  <a:pt x="646830" y="163886"/>
                  <a:pt x="646830" y="157573"/>
                </a:cubicBezTo>
                <a:cubicBezTo>
                  <a:pt x="646830" y="151260"/>
                  <a:pt x="651947" y="146143"/>
                  <a:pt x="658260" y="146143"/>
                </a:cubicBezTo>
                <a:close/>
                <a:moveTo>
                  <a:pt x="593577" y="146143"/>
                </a:moveTo>
                <a:cubicBezTo>
                  <a:pt x="599890" y="146143"/>
                  <a:pt x="605007" y="151260"/>
                  <a:pt x="605007" y="157573"/>
                </a:cubicBezTo>
                <a:cubicBezTo>
                  <a:pt x="605007" y="163886"/>
                  <a:pt x="599890" y="169003"/>
                  <a:pt x="593577" y="169003"/>
                </a:cubicBezTo>
                <a:cubicBezTo>
                  <a:pt x="587264" y="169003"/>
                  <a:pt x="582147" y="163886"/>
                  <a:pt x="582147" y="157573"/>
                </a:cubicBezTo>
                <a:cubicBezTo>
                  <a:pt x="582147" y="151260"/>
                  <a:pt x="587264" y="146143"/>
                  <a:pt x="593577" y="146143"/>
                </a:cubicBezTo>
                <a:close/>
                <a:moveTo>
                  <a:pt x="852309" y="146143"/>
                </a:moveTo>
                <a:cubicBezTo>
                  <a:pt x="858622" y="146143"/>
                  <a:pt x="863739" y="151260"/>
                  <a:pt x="863739" y="157573"/>
                </a:cubicBezTo>
                <a:cubicBezTo>
                  <a:pt x="863739" y="163886"/>
                  <a:pt x="858622" y="169003"/>
                  <a:pt x="852309" y="169003"/>
                </a:cubicBezTo>
                <a:cubicBezTo>
                  <a:pt x="845996" y="169003"/>
                  <a:pt x="840879" y="163886"/>
                  <a:pt x="840879" y="157573"/>
                </a:cubicBezTo>
                <a:cubicBezTo>
                  <a:pt x="840879" y="151260"/>
                  <a:pt x="845996" y="146143"/>
                  <a:pt x="852309" y="146143"/>
                </a:cubicBezTo>
                <a:close/>
                <a:moveTo>
                  <a:pt x="787626" y="146143"/>
                </a:moveTo>
                <a:cubicBezTo>
                  <a:pt x="793939" y="146143"/>
                  <a:pt x="799056" y="151260"/>
                  <a:pt x="799056" y="157573"/>
                </a:cubicBezTo>
                <a:cubicBezTo>
                  <a:pt x="799056" y="163886"/>
                  <a:pt x="793939" y="169003"/>
                  <a:pt x="787626" y="169003"/>
                </a:cubicBezTo>
                <a:cubicBezTo>
                  <a:pt x="781313" y="169003"/>
                  <a:pt x="776196" y="163886"/>
                  <a:pt x="776196" y="157573"/>
                </a:cubicBezTo>
                <a:cubicBezTo>
                  <a:pt x="776196" y="151260"/>
                  <a:pt x="781313" y="146143"/>
                  <a:pt x="787626" y="146143"/>
                </a:cubicBezTo>
                <a:close/>
                <a:moveTo>
                  <a:pt x="1046358" y="146143"/>
                </a:moveTo>
                <a:cubicBezTo>
                  <a:pt x="1052671" y="146143"/>
                  <a:pt x="1057788" y="151260"/>
                  <a:pt x="1057788" y="157573"/>
                </a:cubicBezTo>
                <a:cubicBezTo>
                  <a:pt x="1057788" y="163886"/>
                  <a:pt x="1052671" y="169002"/>
                  <a:pt x="1046358" y="169002"/>
                </a:cubicBezTo>
                <a:cubicBezTo>
                  <a:pt x="1040045" y="169002"/>
                  <a:pt x="1034928" y="163886"/>
                  <a:pt x="1034928" y="157573"/>
                </a:cubicBezTo>
                <a:cubicBezTo>
                  <a:pt x="1034928" y="151260"/>
                  <a:pt x="1040045" y="146143"/>
                  <a:pt x="1046358" y="146143"/>
                </a:cubicBezTo>
                <a:close/>
                <a:moveTo>
                  <a:pt x="981675" y="146143"/>
                </a:moveTo>
                <a:cubicBezTo>
                  <a:pt x="987988" y="146143"/>
                  <a:pt x="993105" y="151260"/>
                  <a:pt x="993105" y="157573"/>
                </a:cubicBezTo>
                <a:cubicBezTo>
                  <a:pt x="993105" y="163886"/>
                  <a:pt x="987988" y="169003"/>
                  <a:pt x="981675" y="169003"/>
                </a:cubicBezTo>
                <a:cubicBezTo>
                  <a:pt x="975362" y="169003"/>
                  <a:pt x="970245" y="163886"/>
                  <a:pt x="970245" y="157573"/>
                </a:cubicBezTo>
                <a:cubicBezTo>
                  <a:pt x="970245" y="151260"/>
                  <a:pt x="975362" y="146143"/>
                  <a:pt x="981675" y="146143"/>
                </a:cubicBezTo>
                <a:close/>
                <a:moveTo>
                  <a:pt x="916992" y="146143"/>
                </a:moveTo>
                <a:cubicBezTo>
                  <a:pt x="923305" y="146143"/>
                  <a:pt x="928422" y="151260"/>
                  <a:pt x="928422" y="157573"/>
                </a:cubicBezTo>
                <a:cubicBezTo>
                  <a:pt x="928422" y="163886"/>
                  <a:pt x="923305" y="169003"/>
                  <a:pt x="916992" y="169003"/>
                </a:cubicBezTo>
                <a:cubicBezTo>
                  <a:pt x="910679" y="169003"/>
                  <a:pt x="905562" y="163886"/>
                  <a:pt x="905562" y="157573"/>
                </a:cubicBezTo>
                <a:cubicBezTo>
                  <a:pt x="905562" y="151260"/>
                  <a:pt x="910679" y="146143"/>
                  <a:pt x="916992" y="146143"/>
                </a:cubicBezTo>
                <a:close/>
                <a:moveTo>
                  <a:pt x="1175724" y="146143"/>
                </a:moveTo>
                <a:cubicBezTo>
                  <a:pt x="1182037" y="146143"/>
                  <a:pt x="1187154" y="151260"/>
                  <a:pt x="1187154" y="157573"/>
                </a:cubicBezTo>
                <a:cubicBezTo>
                  <a:pt x="1187154" y="163886"/>
                  <a:pt x="1182037" y="169002"/>
                  <a:pt x="1175724" y="169002"/>
                </a:cubicBezTo>
                <a:cubicBezTo>
                  <a:pt x="1169411" y="169002"/>
                  <a:pt x="1164294" y="163886"/>
                  <a:pt x="1164294" y="157573"/>
                </a:cubicBezTo>
                <a:cubicBezTo>
                  <a:pt x="1164294" y="151260"/>
                  <a:pt x="1169411" y="146143"/>
                  <a:pt x="1175724" y="146143"/>
                </a:cubicBezTo>
                <a:close/>
                <a:moveTo>
                  <a:pt x="1111041" y="146143"/>
                </a:moveTo>
                <a:cubicBezTo>
                  <a:pt x="1117354" y="146143"/>
                  <a:pt x="1122471" y="151260"/>
                  <a:pt x="1122471" y="157573"/>
                </a:cubicBezTo>
                <a:cubicBezTo>
                  <a:pt x="1122471" y="163886"/>
                  <a:pt x="1117354" y="169002"/>
                  <a:pt x="1111041" y="169002"/>
                </a:cubicBezTo>
                <a:cubicBezTo>
                  <a:pt x="1104728" y="169002"/>
                  <a:pt x="1099611" y="163886"/>
                  <a:pt x="1099611" y="157573"/>
                </a:cubicBezTo>
                <a:cubicBezTo>
                  <a:pt x="1099611" y="151260"/>
                  <a:pt x="1104728" y="146143"/>
                  <a:pt x="1111041" y="146143"/>
                </a:cubicBezTo>
                <a:close/>
                <a:moveTo>
                  <a:pt x="1305090" y="146143"/>
                </a:moveTo>
                <a:cubicBezTo>
                  <a:pt x="1311403" y="146143"/>
                  <a:pt x="1316520" y="151260"/>
                  <a:pt x="1316520" y="157573"/>
                </a:cubicBezTo>
                <a:cubicBezTo>
                  <a:pt x="1316520" y="163886"/>
                  <a:pt x="1311403" y="169002"/>
                  <a:pt x="1305090" y="169002"/>
                </a:cubicBezTo>
                <a:cubicBezTo>
                  <a:pt x="1298777" y="169002"/>
                  <a:pt x="1293660" y="163886"/>
                  <a:pt x="1293660" y="157573"/>
                </a:cubicBezTo>
                <a:cubicBezTo>
                  <a:pt x="1293660" y="151260"/>
                  <a:pt x="1298777" y="146143"/>
                  <a:pt x="1305090" y="146143"/>
                </a:cubicBezTo>
                <a:close/>
                <a:moveTo>
                  <a:pt x="1240407" y="146143"/>
                </a:moveTo>
                <a:cubicBezTo>
                  <a:pt x="1246720" y="146143"/>
                  <a:pt x="1251837" y="151260"/>
                  <a:pt x="1251837" y="157573"/>
                </a:cubicBezTo>
                <a:cubicBezTo>
                  <a:pt x="1251837" y="163886"/>
                  <a:pt x="1246720" y="169002"/>
                  <a:pt x="1240407" y="169002"/>
                </a:cubicBezTo>
                <a:cubicBezTo>
                  <a:pt x="1234094" y="169002"/>
                  <a:pt x="1228977" y="163886"/>
                  <a:pt x="1228977" y="157573"/>
                </a:cubicBezTo>
                <a:cubicBezTo>
                  <a:pt x="1228977" y="151260"/>
                  <a:pt x="1234094" y="146143"/>
                  <a:pt x="1240407" y="146143"/>
                </a:cubicBezTo>
                <a:close/>
                <a:moveTo>
                  <a:pt x="1434456" y="146143"/>
                </a:moveTo>
                <a:cubicBezTo>
                  <a:pt x="1440769" y="146143"/>
                  <a:pt x="1445886" y="151260"/>
                  <a:pt x="1445886" y="157573"/>
                </a:cubicBezTo>
                <a:cubicBezTo>
                  <a:pt x="1445886" y="163886"/>
                  <a:pt x="1440769" y="169002"/>
                  <a:pt x="1434456" y="169002"/>
                </a:cubicBezTo>
                <a:cubicBezTo>
                  <a:pt x="1428143" y="169002"/>
                  <a:pt x="1423026" y="163886"/>
                  <a:pt x="1423026" y="157573"/>
                </a:cubicBezTo>
                <a:cubicBezTo>
                  <a:pt x="1423026" y="151260"/>
                  <a:pt x="1428143" y="146143"/>
                  <a:pt x="1434456" y="146143"/>
                </a:cubicBezTo>
                <a:close/>
                <a:moveTo>
                  <a:pt x="1369773" y="146143"/>
                </a:moveTo>
                <a:cubicBezTo>
                  <a:pt x="1376086" y="146143"/>
                  <a:pt x="1381203" y="151260"/>
                  <a:pt x="1381203" y="157573"/>
                </a:cubicBezTo>
                <a:cubicBezTo>
                  <a:pt x="1381203" y="163886"/>
                  <a:pt x="1376086" y="169002"/>
                  <a:pt x="1369773" y="169002"/>
                </a:cubicBezTo>
                <a:cubicBezTo>
                  <a:pt x="1363460" y="169002"/>
                  <a:pt x="1358343" y="163886"/>
                  <a:pt x="1358343" y="157573"/>
                </a:cubicBezTo>
                <a:cubicBezTo>
                  <a:pt x="1358343" y="151260"/>
                  <a:pt x="1363460" y="146143"/>
                  <a:pt x="1369773" y="146143"/>
                </a:cubicBezTo>
                <a:close/>
                <a:moveTo>
                  <a:pt x="1693188" y="146143"/>
                </a:moveTo>
                <a:cubicBezTo>
                  <a:pt x="1699501" y="146143"/>
                  <a:pt x="1704618" y="151260"/>
                  <a:pt x="1704618" y="157573"/>
                </a:cubicBezTo>
                <a:cubicBezTo>
                  <a:pt x="1704618" y="163886"/>
                  <a:pt x="1699501" y="169002"/>
                  <a:pt x="1693188" y="169002"/>
                </a:cubicBezTo>
                <a:cubicBezTo>
                  <a:pt x="1686875" y="169002"/>
                  <a:pt x="1681758" y="163886"/>
                  <a:pt x="1681758" y="157573"/>
                </a:cubicBezTo>
                <a:cubicBezTo>
                  <a:pt x="1681758" y="151260"/>
                  <a:pt x="1686875" y="146143"/>
                  <a:pt x="1693188" y="146143"/>
                </a:cubicBezTo>
                <a:close/>
                <a:moveTo>
                  <a:pt x="1628505" y="146143"/>
                </a:moveTo>
                <a:cubicBezTo>
                  <a:pt x="1634818" y="146143"/>
                  <a:pt x="1639935" y="151260"/>
                  <a:pt x="1639935" y="157573"/>
                </a:cubicBezTo>
                <a:cubicBezTo>
                  <a:pt x="1639935" y="163886"/>
                  <a:pt x="1634818" y="169002"/>
                  <a:pt x="1628505" y="169002"/>
                </a:cubicBezTo>
                <a:cubicBezTo>
                  <a:pt x="1622192" y="169002"/>
                  <a:pt x="1617075" y="163886"/>
                  <a:pt x="1617075" y="157573"/>
                </a:cubicBezTo>
                <a:cubicBezTo>
                  <a:pt x="1617075" y="151260"/>
                  <a:pt x="1622192" y="146143"/>
                  <a:pt x="1628505" y="146143"/>
                </a:cubicBezTo>
                <a:close/>
                <a:moveTo>
                  <a:pt x="1563822" y="146143"/>
                </a:moveTo>
                <a:cubicBezTo>
                  <a:pt x="1570135" y="146143"/>
                  <a:pt x="1575252" y="151260"/>
                  <a:pt x="1575252" y="157573"/>
                </a:cubicBezTo>
                <a:cubicBezTo>
                  <a:pt x="1575252" y="163886"/>
                  <a:pt x="1570135" y="169002"/>
                  <a:pt x="1563822" y="169002"/>
                </a:cubicBezTo>
                <a:cubicBezTo>
                  <a:pt x="1557509" y="169002"/>
                  <a:pt x="1552392" y="163886"/>
                  <a:pt x="1552392" y="157573"/>
                </a:cubicBezTo>
                <a:cubicBezTo>
                  <a:pt x="1552392" y="151260"/>
                  <a:pt x="1557509" y="146143"/>
                  <a:pt x="1563822" y="146143"/>
                </a:cubicBezTo>
                <a:close/>
                <a:moveTo>
                  <a:pt x="1499139" y="146143"/>
                </a:moveTo>
                <a:cubicBezTo>
                  <a:pt x="1505452" y="146143"/>
                  <a:pt x="1510569" y="151260"/>
                  <a:pt x="1510569" y="157573"/>
                </a:cubicBezTo>
                <a:cubicBezTo>
                  <a:pt x="1510569" y="163886"/>
                  <a:pt x="1505452" y="169002"/>
                  <a:pt x="1499139" y="169002"/>
                </a:cubicBezTo>
                <a:cubicBezTo>
                  <a:pt x="1492826" y="169002"/>
                  <a:pt x="1487709" y="163886"/>
                  <a:pt x="1487709" y="157573"/>
                </a:cubicBezTo>
                <a:cubicBezTo>
                  <a:pt x="1487709" y="151260"/>
                  <a:pt x="1492826" y="146143"/>
                  <a:pt x="1499139" y="146143"/>
                </a:cubicBezTo>
                <a:close/>
                <a:moveTo>
                  <a:pt x="1822554" y="146143"/>
                </a:moveTo>
                <a:cubicBezTo>
                  <a:pt x="1828867" y="146143"/>
                  <a:pt x="1833984" y="151260"/>
                  <a:pt x="1833984" y="157573"/>
                </a:cubicBezTo>
                <a:cubicBezTo>
                  <a:pt x="1833984" y="163886"/>
                  <a:pt x="1828867" y="169002"/>
                  <a:pt x="1822554" y="169002"/>
                </a:cubicBezTo>
                <a:cubicBezTo>
                  <a:pt x="1816241" y="169002"/>
                  <a:pt x="1811124" y="163886"/>
                  <a:pt x="1811124" y="157573"/>
                </a:cubicBezTo>
                <a:cubicBezTo>
                  <a:pt x="1811124" y="151260"/>
                  <a:pt x="1816241" y="146143"/>
                  <a:pt x="1822554" y="146143"/>
                </a:cubicBezTo>
                <a:close/>
                <a:moveTo>
                  <a:pt x="1757871" y="146143"/>
                </a:moveTo>
                <a:cubicBezTo>
                  <a:pt x="1764184" y="146143"/>
                  <a:pt x="1769301" y="151260"/>
                  <a:pt x="1769301" y="157573"/>
                </a:cubicBezTo>
                <a:cubicBezTo>
                  <a:pt x="1769301" y="163886"/>
                  <a:pt x="1764184" y="169002"/>
                  <a:pt x="1757871" y="169002"/>
                </a:cubicBezTo>
                <a:cubicBezTo>
                  <a:pt x="1751558" y="169002"/>
                  <a:pt x="1746441" y="163886"/>
                  <a:pt x="1746441" y="157573"/>
                </a:cubicBezTo>
                <a:cubicBezTo>
                  <a:pt x="1746441" y="151260"/>
                  <a:pt x="1751558" y="146143"/>
                  <a:pt x="1757871" y="146143"/>
                </a:cubicBezTo>
                <a:close/>
                <a:moveTo>
                  <a:pt x="1951920" y="146143"/>
                </a:moveTo>
                <a:cubicBezTo>
                  <a:pt x="1958233" y="146143"/>
                  <a:pt x="1963350" y="151260"/>
                  <a:pt x="1963350" y="157573"/>
                </a:cubicBezTo>
                <a:cubicBezTo>
                  <a:pt x="1963350" y="163886"/>
                  <a:pt x="1958233" y="169002"/>
                  <a:pt x="1951920" y="169002"/>
                </a:cubicBezTo>
                <a:cubicBezTo>
                  <a:pt x="1945607" y="169002"/>
                  <a:pt x="1940490" y="163886"/>
                  <a:pt x="1940490" y="157573"/>
                </a:cubicBezTo>
                <a:cubicBezTo>
                  <a:pt x="1940490" y="151260"/>
                  <a:pt x="1945607" y="146143"/>
                  <a:pt x="1951920" y="146143"/>
                </a:cubicBezTo>
                <a:close/>
                <a:moveTo>
                  <a:pt x="1887237" y="146143"/>
                </a:moveTo>
                <a:cubicBezTo>
                  <a:pt x="1893550" y="146143"/>
                  <a:pt x="1898667" y="151260"/>
                  <a:pt x="1898667" y="157573"/>
                </a:cubicBezTo>
                <a:cubicBezTo>
                  <a:pt x="1898667" y="163886"/>
                  <a:pt x="1893550" y="169002"/>
                  <a:pt x="1887237" y="169002"/>
                </a:cubicBezTo>
                <a:cubicBezTo>
                  <a:pt x="1880924" y="169002"/>
                  <a:pt x="1875807" y="163886"/>
                  <a:pt x="1875807" y="157573"/>
                </a:cubicBezTo>
                <a:cubicBezTo>
                  <a:pt x="1875807" y="151260"/>
                  <a:pt x="1880924" y="146143"/>
                  <a:pt x="1887237" y="146143"/>
                </a:cubicBezTo>
                <a:close/>
                <a:moveTo>
                  <a:pt x="2145982" y="146143"/>
                </a:moveTo>
                <a:cubicBezTo>
                  <a:pt x="2152295" y="146143"/>
                  <a:pt x="2157412" y="151260"/>
                  <a:pt x="2157412" y="157573"/>
                </a:cubicBezTo>
                <a:cubicBezTo>
                  <a:pt x="2157412" y="163886"/>
                  <a:pt x="2152295" y="169002"/>
                  <a:pt x="2145982" y="169002"/>
                </a:cubicBezTo>
                <a:cubicBezTo>
                  <a:pt x="2139669" y="169002"/>
                  <a:pt x="2134552" y="163886"/>
                  <a:pt x="2134552" y="157573"/>
                </a:cubicBezTo>
                <a:cubicBezTo>
                  <a:pt x="2134552" y="151260"/>
                  <a:pt x="2139669" y="146143"/>
                  <a:pt x="2145982" y="146143"/>
                </a:cubicBezTo>
                <a:close/>
                <a:moveTo>
                  <a:pt x="2081286" y="146143"/>
                </a:moveTo>
                <a:cubicBezTo>
                  <a:pt x="2087599" y="146143"/>
                  <a:pt x="2092716" y="151260"/>
                  <a:pt x="2092716" y="157573"/>
                </a:cubicBezTo>
                <a:cubicBezTo>
                  <a:pt x="2092716" y="163886"/>
                  <a:pt x="2087599" y="169002"/>
                  <a:pt x="2081286" y="169002"/>
                </a:cubicBezTo>
                <a:cubicBezTo>
                  <a:pt x="2074973" y="169002"/>
                  <a:pt x="2069856" y="163886"/>
                  <a:pt x="2069856" y="157573"/>
                </a:cubicBezTo>
                <a:cubicBezTo>
                  <a:pt x="2069856" y="151260"/>
                  <a:pt x="2074973" y="146143"/>
                  <a:pt x="2081286" y="146143"/>
                </a:cubicBezTo>
                <a:close/>
                <a:moveTo>
                  <a:pt x="2016603" y="146143"/>
                </a:moveTo>
                <a:cubicBezTo>
                  <a:pt x="2022916" y="146143"/>
                  <a:pt x="2028033" y="151260"/>
                  <a:pt x="2028033" y="157573"/>
                </a:cubicBezTo>
                <a:cubicBezTo>
                  <a:pt x="2028033" y="163886"/>
                  <a:pt x="2022916" y="169002"/>
                  <a:pt x="2016603" y="169002"/>
                </a:cubicBezTo>
                <a:cubicBezTo>
                  <a:pt x="2010290" y="169002"/>
                  <a:pt x="2005173" y="163886"/>
                  <a:pt x="2005173" y="157573"/>
                </a:cubicBezTo>
                <a:cubicBezTo>
                  <a:pt x="2005173" y="151260"/>
                  <a:pt x="2010290" y="146143"/>
                  <a:pt x="2016603" y="146143"/>
                </a:cubicBezTo>
                <a:close/>
                <a:moveTo>
                  <a:pt x="11430" y="73072"/>
                </a:moveTo>
                <a:cubicBezTo>
                  <a:pt x="17743" y="73072"/>
                  <a:pt x="22860" y="78189"/>
                  <a:pt x="22860" y="84502"/>
                </a:cubicBezTo>
                <a:cubicBezTo>
                  <a:pt x="22860" y="90815"/>
                  <a:pt x="17743" y="95932"/>
                  <a:pt x="11430" y="95932"/>
                </a:cubicBezTo>
                <a:cubicBezTo>
                  <a:pt x="5117" y="95932"/>
                  <a:pt x="0" y="90815"/>
                  <a:pt x="0" y="84502"/>
                </a:cubicBezTo>
                <a:cubicBezTo>
                  <a:pt x="0" y="78189"/>
                  <a:pt x="5117" y="73072"/>
                  <a:pt x="11430" y="73072"/>
                </a:cubicBezTo>
                <a:close/>
                <a:moveTo>
                  <a:pt x="76113" y="73072"/>
                </a:moveTo>
                <a:cubicBezTo>
                  <a:pt x="82426" y="73072"/>
                  <a:pt x="87543" y="78189"/>
                  <a:pt x="87543" y="84502"/>
                </a:cubicBezTo>
                <a:cubicBezTo>
                  <a:pt x="87543" y="90815"/>
                  <a:pt x="82426" y="95931"/>
                  <a:pt x="76113" y="95931"/>
                </a:cubicBezTo>
                <a:cubicBezTo>
                  <a:pt x="69800" y="95931"/>
                  <a:pt x="64683" y="90815"/>
                  <a:pt x="64683" y="84502"/>
                </a:cubicBezTo>
                <a:cubicBezTo>
                  <a:pt x="64683" y="78189"/>
                  <a:pt x="69800" y="73072"/>
                  <a:pt x="76113" y="73072"/>
                </a:cubicBezTo>
                <a:close/>
                <a:moveTo>
                  <a:pt x="140796" y="73071"/>
                </a:moveTo>
                <a:cubicBezTo>
                  <a:pt x="147109" y="73071"/>
                  <a:pt x="152226" y="78189"/>
                  <a:pt x="152226" y="84502"/>
                </a:cubicBezTo>
                <a:cubicBezTo>
                  <a:pt x="152226" y="90814"/>
                  <a:pt x="147109" y="95931"/>
                  <a:pt x="140796" y="95931"/>
                </a:cubicBezTo>
                <a:cubicBezTo>
                  <a:pt x="134483" y="95931"/>
                  <a:pt x="129366" y="90814"/>
                  <a:pt x="129366" y="84502"/>
                </a:cubicBezTo>
                <a:cubicBezTo>
                  <a:pt x="129366" y="78189"/>
                  <a:pt x="134483" y="73071"/>
                  <a:pt x="140796" y="73071"/>
                </a:cubicBezTo>
                <a:close/>
                <a:moveTo>
                  <a:pt x="205479" y="73071"/>
                </a:moveTo>
                <a:cubicBezTo>
                  <a:pt x="211792" y="73071"/>
                  <a:pt x="216909" y="78188"/>
                  <a:pt x="216909" y="84501"/>
                </a:cubicBezTo>
                <a:cubicBezTo>
                  <a:pt x="216909" y="90814"/>
                  <a:pt x="211792" y="95931"/>
                  <a:pt x="205479" y="95931"/>
                </a:cubicBezTo>
                <a:cubicBezTo>
                  <a:pt x="199166" y="95931"/>
                  <a:pt x="194049" y="90814"/>
                  <a:pt x="194049" y="84501"/>
                </a:cubicBezTo>
                <a:cubicBezTo>
                  <a:pt x="194049" y="78188"/>
                  <a:pt x="199166" y="73071"/>
                  <a:pt x="205479" y="73071"/>
                </a:cubicBezTo>
                <a:close/>
                <a:moveTo>
                  <a:pt x="334845" y="73071"/>
                </a:moveTo>
                <a:cubicBezTo>
                  <a:pt x="341158" y="73071"/>
                  <a:pt x="346275" y="78188"/>
                  <a:pt x="346275" y="84501"/>
                </a:cubicBezTo>
                <a:cubicBezTo>
                  <a:pt x="346275" y="90814"/>
                  <a:pt x="341158" y="95931"/>
                  <a:pt x="334845" y="95931"/>
                </a:cubicBezTo>
                <a:cubicBezTo>
                  <a:pt x="328532" y="95931"/>
                  <a:pt x="323415" y="90814"/>
                  <a:pt x="323415" y="84501"/>
                </a:cubicBezTo>
                <a:cubicBezTo>
                  <a:pt x="323415" y="78188"/>
                  <a:pt x="328532" y="73071"/>
                  <a:pt x="334845" y="73071"/>
                </a:cubicBezTo>
                <a:close/>
                <a:moveTo>
                  <a:pt x="270162" y="73071"/>
                </a:moveTo>
                <a:cubicBezTo>
                  <a:pt x="276475" y="73071"/>
                  <a:pt x="281592" y="78188"/>
                  <a:pt x="281592" y="84501"/>
                </a:cubicBezTo>
                <a:cubicBezTo>
                  <a:pt x="281592" y="90814"/>
                  <a:pt x="276475" y="95931"/>
                  <a:pt x="270162" y="95931"/>
                </a:cubicBezTo>
                <a:cubicBezTo>
                  <a:pt x="263849" y="95931"/>
                  <a:pt x="258732" y="90814"/>
                  <a:pt x="258732" y="84501"/>
                </a:cubicBezTo>
                <a:cubicBezTo>
                  <a:pt x="258732" y="78188"/>
                  <a:pt x="263849" y="73071"/>
                  <a:pt x="270162" y="73071"/>
                </a:cubicBezTo>
                <a:close/>
                <a:moveTo>
                  <a:pt x="399528" y="73071"/>
                </a:moveTo>
                <a:cubicBezTo>
                  <a:pt x="405841" y="73071"/>
                  <a:pt x="410958" y="78188"/>
                  <a:pt x="410958" y="84501"/>
                </a:cubicBezTo>
                <a:cubicBezTo>
                  <a:pt x="410958" y="90814"/>
                  <a:pt x="405841" y="95931"/>
                  <a:pt x="399528" y="95931"/>
                </a:cubicBezTo>
                <a:cubicBezTo>
                  <a:pt x="393215" y="95931"/>
                  <a:pt x="388098" y="90814"/>
                  <a:pt x="388098" y="84501"/>
                </a:cubicBezTo>
                <a:cubicBezTo>
                  <a:pt x="388098" y="78188"/>
                  <a:pt x="393215" y="73071"/>
                  <a:pt x="399528" y="73071"/>
                </a:cubicBezTo>
                <a:close/>
                <a:moveTo>
                  <a:pt x="464211" y="73071"/>
                </a:moveTo>
                <a:cubicBezTo>
                  <a:pt x="470524" y="73071"/>
                  <a:pt x="475641" y="78188"/>
                  <a:pt x="475641" y="84501"/>
                </a:cubicBezTo>
                <a:cubicBezTo>
                  <a:pt x="475641" y="90814"/>
                  <a:pt x="470524" y="95931"/>
                  <a:pt x="464211" y="95931"/>
                </a:cubicBezTo>
                <a:cubicBezTo>
                  <a:pt x="457898" y="95931"/>
                  <a:pt x="452781" y="90814"/>
                  <a:pt x="452781" y="84501"/>
                </a:cubicBezTo>
                <a:cubicBezTo>
                  <a:pt x="452781" y="78188"/>
                  <a:pt x="457898" y="73071"/>
                  <a:pt x="464211" y="73071"/>
                </a:cubicBezTo>
                <a:close/>
                <a:moveTo>
                  <a:pt x="528894" y="73071"/>
                </a:moveTo>
                <a:cubicBezTo>
                  <a:pt x="535207" y="73071"/>
                  <a:pt x="540324" y="78188"/>
                  <a:pt x="540324" y="84501"/>
                </a:cubicBezTo>
                <a:cubicBezTo>
                  <a:pt x="540324" y="90814"/>
                  <a:pt x="535207" y="95931"/>
                  <a:pt x="528894" y="95931"/>
                </a:cubicBezTo>
                <a:cubicBezTo>
                  <a:pt x="522581" y="95931"/>
                  <a:pt x="517464" y="90814"/>
                  <a:pt x="517464" y="84501"/>
                </a:cubicBezTo>
                <a:cubicBezTo>
                  <a:pt x="517464" y="78188"/>
                  <a:pt x="522581" y="73071"/>
                  <a:pt x="528894" y="73071"/>
                </a:cubicBezTo>
                <a:close/>
                <a:moveTo>
                  <a:pt x="593577" y="73071"/>
                </a:moveTo>
                <a:cubicBezTo>
                  <a:pt x="599890" y="73071"/>
                  <a:pt x="605007" y="78188"/>
                  <a:pt x="605007" y="84501"/>
                </a:cubicBezTo>
                <a:cubicBezTo>
                  <a:pt x="605007" y="90814"/>
                  <a:pt x="599890" y="95931"/>
                  <a:pt x="593577" y="95931"/>
                </a:cubicBezTo>
                <a:cubicBezTo>
                  <a:pt x="587264" y="95931"/>
                  <a:pt x="582147" y="90814"/>
                  <a:pt x="582147" y="84501"/>
                </a:cubicBezTo>
                <a:cubicBezTo>
                  <a:pt x="582147" y="78188"/>
                  <a:pt x="587264" y="73071"/>
                  <a:pt x="593577" y="73071"/>
                </a:cubicBezTo>
                <a:close/>
                <a:moveTo>
                  <a:pt x="658260" y="73071"/>
                </a:moveTo>
                <a:cubicBezTo>
                  <a:pt x="664573" y="73071"/>
                  <a:pt x="669690" y="78188"/>
                  <a:pt x="669690" y="84501"/>
                </a:cubicBezTo>
                <a:cubicBezTo>
                  <a:pt x="669690" y="90814"/>
                  <a:pt x="664573" y="95931"/>
                  <a:pt x="658260" y="95931"/>
                </a:cubicBezTo>
                <a:cubicBezTo>
                  <a:pt x="651947" y="95931"/>
                  <a:pt x="646830" y="90814"/>
                  <a:pt x="646830" y="84501"/>
                </a:cubicBezTo>
                <a:cubicBezTo>
                  <a:pt x="646830" y="78188"/>
                  <a:pt x="651947" y="73071"/>
                  <a:pt x="658260" y="73071"/>
                </a:cubicBezTo>
                <a:close/>
                <a:moveTo>
                  <a:pt x="722943" y="73071"/>
                </a:moveTo>
                <a:cubicBezTo>
                  <a:pt x="729256" y="73071"/>
                  <a:pt x="734373" y="78188"/>
                  <a:pt x="734373" y="84501"/>
                </a:cubicBezTo>
                <a:cubicBezTo>
                  <a:pt x="734373" y="90814"/>
                  <a:pt x="729256" y="95931"/>
                  <a:pt x="722943" y="95931"/>
                </a:cubicBezTo>
                <a:cubicBezTo>
                  <a:pt x="716630" y="95931"/>
                  <a:pt x="711513" y="90814"/>
                  <a:pt x="711513" y="84501"/>
                </a:cubicBezTo>
                <a:cubicBezTo>
                  <a:pt x="711513" y="78188"/>
                  <a:pt x="716630" y="73071"/>
                  <a:pt x="722943" y="73071"/>
                </a:cubicBezTo>
                <a:close/>
                <a:moveTo>
                  <a:pt x="787626" y="73071"/>
                </a:moveTo>
                <a:cubicBezTo>
                  <a:pt x="793939" y="73071"/>
                  <a:pt x="799056" y="78188"/>
                  <a:pt x="799056" y="84501"/>
                </a:cubicBezTo>
                <a:cubicBezTo>
                  <a:pt x="799056" y="90814"/>
                  <a:pt x="793939" y="95931"/>
                  <a:pt x="787626" y="95931"/>
                </a:cubicBezTo>
                <a:cubicBezTo>
                  <a:pt x="781313" y="95931"/>
                  <a:pt x="776196" y="90814"/>
                  <a:pt x="776196" y="84501"/>
                </a:cubicBezTo>
                <a:cubicBezTo>
                  <a:pt x="776196" y="78188"/>
                  <a:pt x="781313" y="73071"/>
                  <a:pt x="787626" y="73071"/>
                </a:cubicBezTo>
                <a:close/>
                <a:moveTo>
                  <a:pt x="852309" y="73071"/>
                </a:moveTo>
                <a:cubicBezTo>
                  <a:pt x="858622" y="73071"/>
                  <a:pt x="863739" y="78188"/>
                  <a:pt x="863739" y="84501"/>
                </a:cubicBezTo>
                <a:cubicBezTo>
                  <a:pt x="863739" y="90814"/>
                  <a:pt x="858622" y="95931"/>
                  <a:pt x="852309" y="95931"/>
                </a:cubicBezTo>
                <a:cubicBezTo>
                  <a:pt x="845996" y="95931"/>
                  <a:pt x="840879" y="90814"/>
                  <a:pt x="840879" y="84501"/>
                </a:cubicBezTo>
                <a:cubicBezTo>
                  <a:pt x="840879" y="78188"/>
                  <a:pt x="845996" y="73071"/>
                  <a:pt x="852309" y="73071"/>
                </a:cubicBezTo>
                <a:close/>
                <a:moveTo>
                  <a:pt x="916992" y="73071"/>
                </a:moveTo>
                <a:cubicBezTo>
                  <a:pt x="923305" y="73071"/>
                  <a:pt x="928422" y="78188"/>
                  <a:pt x="928422" y="84501"/>
                </a:cubicBezTo>
                <a:cubicBezTo>
                  <a:pt x="928422" y="90814"/>
                  <a:pt x="923305" y="95931"/>
                  <a:pt x="916992" y="95931"/>
                </a:cubicBezTo>
                <a:cubicBezTo>
                  <a:pt x="910679" y="95931"/>
                  <a:pt x="905562" y="90814"/>
                  <a:pt x="905562" y="84501"/>
                </a:cubicBezTo>
                <a:cubicBezTo>
                  <a:pt x="905562" y="78188"/>
                  <a:pt x="910679" y="73071"/>
                  <a:pt x="916992" y="73071"/>
                </a:cubicBezTo>
                <a:close/>
                <a:moveTo>
                  <a:pt x="981675" y="73071"/>
                </a:moveTo>
                <a:cubicBezTo>
                  <a:pt x="987988" y="73071"/>
                  <a:pt x="993105" y="78188"/>
                  <a:pt x="993105" y="84501"/>
                </a:cubicBezTo>
                <a:cubicBezTo>
                  <a:pt x="993105" y="90814"/>
                  <a:pt x="987988" y="95931"/>
                  <a:pt x="981675" y="95931"/>
                </a:cubicBezTo>
                <a:cubicBezTo>
                  <a:pt x="975362" y="95931"/>
                  <a:pt x="970245" y="90814"/>
                  <a:pt x="970245" y="84501"/>
                </a:cubicBezTo>
                <a:cubicBezTo>
                  <a:pt x="970245" y="78188"/>
                  <a:pt x="975362" y="73071"/>
                  <a:pt x="981675" y="73071"/>
                </a:cubicBezTo>
                <a:close/>
                <a:moveTo>
                  <a:pt x="1046358" y="73071"/>
                </a:moveTo>
                <a:cubicBezTo>
                  <a:pt x="1052671" y="73071"/>
                  <a:pt x="1057788" y="78188"/>
                  <a:pt x="1057788" y="84501"/>
                </a:cubicBezTo>
                <a:cubicBezTo>
                  <a:pt x="1057788" y="90814"/>
                  <a:pt x="1052671" y="95931"/>
                  <a:pt x="1046358" y="95931"/>
                </a:cubicBezTo>
                <a:cubicBezTo>
                  <a:pt x="1040045" y="95931"/>
                  <a:pt x="1034928" y="90814"/>
                  <a:pt x="1034928" y="84501"/>
                </a:cubicBezTo>
                <a:cubicBezTo>
                  <a:pt x="1034928" y="78188"/>
                  <a:pt x="1040045" y="73071"/>
                  <a:pt x="1046358" y="73071"/>
                </a:cubicBezTo>
                <a:close/>
                <a:moveTo>
                  <a:pt x="1175724" y="73071"/>
                </a:moveTo>
                <a:cubicBezTo>
                  <a:pt x="1182037" y="73071"/>
                  <a:pt x="1187154" y="78188"/>
                  <a:pt x="1187154" y="84501"/>
                </a:cubicBezTo>
                <a:cubicBezTo>
                  <a:pt x="1187154" y="90814"/>
                  <a:pt x="1182037" y="95931"/>
                  <a:pt x="1175724" y="95931"/>
                </a:cubicBezTo>
                <a:cubicBezTo>
                  <a:pt x="1169411" y="95931"/>
                  <a:pt x="1164294" y="90814"/>
                  <a:pt x="1164294" y="84501"/>
                </a:cubicBezTo>
                <a:cubicBezTo>
                  <a:pt x="1164294" y="78188"/>
                  <a:pt x="1169411" y="73071"/>
                  <a:pt x="1175724" y="73071"/>
                </a:cubicBezTo>
                <a:close/>
                <a:moveTo>
                  <a:pt x="1111041" y="73071"/>
                </a:moveTo>
                <a:cubicBezTo>
                  <a:pt x="1117354" y="73071"/>
                  <a:pt x="1122471" y="78188"/>
                  <a:pt x="1122471" y="84501"/>
                </a:cubicBezTo>
                <a:cubicBezTo>
                  <a:pt x="1122471" y="90814"/>
                  <a:pt x="1117354" y="95931"/>
                  <a:pt x="1111041" y="95931"/>
                </a:cubicBezTo>
                <a:cubicBezTo>
                  <a:pt x="1104728" y="95931"/>
                  <a:pt x="1099611" y="90814"/>
                  <a:pt x="1099611" y="84501"/>
                </a:cubicBezTo>
                <a:cubicBezTo>
                  <a:pt x="1099611" y="78188"/>
                  <a:pt x="1104728" y="73071"/>
                  <a:pt x="1111041" y="73071"/>
                </a:cubicBezTo>
                <a:close/>
                <a:moveTo>
                  <a:pt x="1240407" y="73071"/>
                </a:moveTo>
                <a:cubicBezTo>
                  <a:pt x="1246720" y="73071"/>
                  <a:pt x="1251837" y="78188"/>
                  <a:pt x="1251837" y="84501"/>
                </a:cubicBezTo>
                <a:cubicBezTo>
                  <a:pt x="1251837" y="90814"/>
                  <a:pt x="1246720" y="95931"/>
                  <a:pt x="1240407" y="95931"/>
                </a:cubicBezTo>
                <a:cubicBezTo>
                  <a:pt x="1234094" y="95931"/>
                  <a:pt x="1228977" y="90814"/>
                  <a:pt x="1228977" y="84501"/>
                </a:cubicBezTo>
                <a:cubicBezTo>
                  <a:pt x="1228977" y="78188"/>
                  <a:pt x="1234094" y="73071"/>
                  <a:pt x="1240407" y="73071"/>
                </a:cubicBezTo>
                <a:close/>
                <a:moveTo>
                  <a:pt x="1305090" y="73071"/>
                </a:moveTo>
                <a:cubicBezTo>
                  <a:pt x="1311403" y="73071"/>
                  <a:pt x="1316520" y="78188"/>
                  <a:pt x="1316520" y="84501"/>
                </a:cubicBezTo>
                <a:cubicBezTo>
                  <a:pt x="1316520" y="90814"/>
                  <a:pt x="1311403" y="95931"/>
                  <a:pt x="1305090" y="95931"/>
                </a:cubicBezTo>
                <a:cubicBezTo>
                  <a:pt x="1298777" y="95931"/>
                  <a:pt x="1293660" y="90814"/>
                  <a:pt x="1293660" y="84501"/>
                </a:cubicBezTo>
                <a:cubicBezTo>
                  <a:pt x="1293660" y="78188"/>
                  <a:pt x="1298777" y="73071"/>
                  <a:pt x="1305090" y="73071"/>
                </a:cubicBezTo>
                <a:close/>
                <a:moveTo>
                  <a:pt x="1369773" y="73071"/>
                </a:moveTo>
                <a:cubicBezTo>
                  <a:pt x="1376086" y="73071"/>
                  <a:pt x="1381203" y="78188"/>
                  <a:pt x="1381203" y="84501"/>
                </a:cubicBezTo>
                <a:cubicBezTo>
                  <a:pt x="1381203" y="90814"/>
                  <a:pt x="1376086" y="95931"/>
                  <a:pt x="1369773" y="95931"/>
                </a:cubicBezTo>
                <a:cubicBezTo>
                  <a:pt x="1363460" y="95931"/>
                  <a:pt x="1358343" y="90814"/>
                  <a:pt x="1358343" y="84501"/>
                </a:cubicBezTo>
                <a:cubicBezTo>
                  <a:pt x="1358343" y="78188"/>
                  <a:pt x="1363460" y="73071"/>
                  <a:pt x="1369773" y="73071"/>
                </a:cubicBezTo>
                <a:close/>
                <a:moveTo>
                  <a:pt x="1434456" y="73071"/>
                </a:moveTo>
                <a:cubicBezTo>
                  <a:pt x="1440769" y="73071"/>
                  <a:pt x="1445886" y="78188"/>
                  <a:pt x="1445886" y="84501"/>
                </a:cubicBezTo>
                <a:cubicBezTo>
                  <a:pt x="1445886" y="90814"/>
                  <a:pt x="1440769" y="95931"/>
                  <a:pt x="1434456" y="95931"/>
                </a:cubicBezTo>
                <a:cubicBezTo>
                  <a:pt x="1428143" y="95931"/>
                  <a:pt x="1423026" y="90814"/>
                  <a:pt x="1423026" y="84501"/>
                </a:cubicBezTo>
                <a:cubicBezTo>
                  <a:pt x="1423026" y="78188"/>
                  <a:pt x="1428143" y="73071"/>
                  <a:pt x="1434456" y="73071"/>
                </a:cubicBezTo>
                <a:close/>
                <a:moveTo>
                  <a:pt x="1499139" y="73071"/>
                </a:moveTo>
                <a:cubicBezTo>
                  <a:pt x="1505452" y="73071"/>
                  <a:pt x="1510569" y="78188"/>
                  <a:pt x="1510569" y="84501"/>
                </a:cubicBezTo>
                <a:cubicBezTo>
                  <a:pt x="1510569" y="90814"/>
                  <a:pt x="1505452" y="95931"/>
                  <a:pt x="1499139" y="95931"/>
                </a:cubicBezTo>
                <a:cubicBezTo>
                  <a:pt x="1492826" y="95931"/>
                  <a:pt x="1487709" y="90814"/>
                  <a:pt x="1487709" y="84501"/>
                </a:cubicBezTo>
                <a:cubicBezTo>
                  <a:pt x="1487709" y="78188"/>
                  <a:pt x="1492826" y="73071"/>
                  <a:pt x="1499139" y="73071"/>
                </a:cubicBezTo>
                <a:close/>
                <a:moveTo>
                  <a:pt x="1563822" y="73071"/>
                </a:moveTo>
                <a:cubicBezTo>
                  <a:pt x="1570135" y="73071"/>
                  <a:pt x="1575252" y="78188"/>
                  <a:pt x="1575252" y="84501"/>
                </a:cubicBezTo>
                <a:cubicBezTo>
                  <a:pt x="1575252" y="90814"/>
                  <a:pt x="1570135" y="95931"/>
                  <a:pt x="1563822" y="95931"/>
                </a:cubicBezTo>
                <a:cubicBezTo>
                  <a:pt x="1557509" y="95931"/>
                  <a:pt x="1552392" y="90814"/>
                  <a:pt x="1552392" y="84501"/>
                </a:cubicBezTo>
                <a:cubicBezTo>
                  <a:pt x="1552392" y="78188"/>
                  <a:pt x="1557509" y="73071"/>
                  <a:pt x="1563822" y="73071"/>
                </a:cubicBezTo>
                <a:close/>
                <a:moveTo>
                  <a:pt x="1628505" y="73071"/>
                </a:moveTo>
                <a:cubicBezTo>
                  <a:pt x="1634818" y="73071"/>
                  <a:pt x="1639935" y="78188"/>
                  <a:pt x="1639935" y="84501"/>
                </a:cubicBezTo>
                <a:cubicBezTo>
                  <a:pt x="1639935" y="90814"/>
                  <a:pt x="1634818" y="95931"/>
                  <a:pt x="1628505" y="95931"/>
                </a:cubicBezTo>
                <a:cubicBezTo>
                  <a:pt x="1622192" y="95931"/>
                  <a:pt x="1617075" y="90814"/>
                  <a:pt x="1617075" y="84501"/>
                </a:cubicBezTo>
                <a:cubicBezTo>
                  <a:pt x="1617075" y="78188"/>
                  <a:pt x="1622192" y="73071"/>
                  <a:pt x="1628505" y="73071"/>
                </a:cubicBezTo>
                <a:close/>
                <a:moveTo>
                  <a:pt x="1693188" y="73071"/>
                </a:moveTo>
                <a:cubicBezTo>
                  <a:pt x="1699501" y="73071"/>
                  <a:pt x="1704618" y="78188"/>
                  <a:pt x="1704618" y="84501"/>
                </a:cubicBezTo>
                <a:cubicBezTo>
                  <a:pt x="1704618" y="90814"/>
                  <a:pt x="1699501" y="95931"/>
                  <a:pt x="1693188" y="95931"/>
                </a:cubicBezTo>
                <a:cubicBezTo>
                  <a:pt x="1686875" y="95931"/>
                  <a:pt x="1681758" y="90814"/>
                  <a:pt x="1681758" y="84501"/>
                </a:cubicBezTo>
                <a:cubicBezTo>
                  <a:pt x="1681758" y="78188"/>
                  <a:pt x="1686875" y="73071"/>
                  <a:pt x="1693188" y="73071"/>
                </a:cubicBezTo>
                <a:close/>
                <a:moveTo>
                  <a:pt x="1757871" y="73071"/>
                </a:moveTo>
                <a:cubicBezTo>
                  <a:pt x="1764184" y="73071"/>
                  <a:pt x="1769301" y="78188"/>
                  <a:pt x="1769301" y="84501"/>
                </a:cubicBezTo>
                <a:cubicBezTo>
                  <a:pt x="1769301" y="90814"/>
                  <a:pt x="1764184" y="95931"/>
                  <a:pt x="1757871" y="95931"/>
                </a:cubicBezTo>
                <a:cubicBezTo>
                  <a:pt x="1751558" y="95931"/>
                  <a:pt x="1746441" y="90814"/>
                  <a:pt x="1746441" y="84501"/>
                </a:cubicBezTo>
                <a:cubicBezTo>
                  <a:pt x="1746441" y="78188"/>
                  <a:pt x="1751558" y="73071"/>
                  <a:pt x="1757871" y="73071"/>
                </a:cubicBezTo>
                <a:close/>
                <a:moveTo>
                  <a:pt x="1822554" y="73071"/>
                </a:moveTo>
                <a:cubicBezTo>
                  <a:pt x="1828867" y="73071"/>
                  <a:pt x="1833984" y="78188"/>
                  <a:pt x="1833984" y="84501"/>
                </a:cubicBezTo>
                <a:cubicBezTo>
                  <a:pt x="1833984" y="90814"/>
                  <a:pt x="1828867" y="95931"/>
                  <a:pt x="1822554" y="95931"/>
                </a:cubicBezTo>
                <a:cubicBezTo>
                  <a:pt x="1816241" y="95931"/>
                  <a:pt x="1811124" y="90814"/>
                  <a:pt x="1811124" y="84501"/>
                </a:cubicBezTo>
                <a:cubicBezTo>
                  <a:pt x="1811124" y="78188"/>
                  <a:pt x="1816241" y="73071"/>
                  <a:pt x="1822554" y="73071"/>
                </a:cubicBezTo>
                <a:close/>
                <a:moveTo>
                  <a:pt x="1887237" y="73071"/>
                </a:moveTo>
                <a:cubicBezTo>
                  <a:pt x="1893550" y="73071"/>
                  <a:pt x="1898667" y="78188"/>
                  <a:pt x="1898667" y="84501"/>
                </a:cubicBezTo>
                <a:cubicBezTo>
                  <a:pt x="1898667" y="90814"/>
                  <a:pt x="1893550" y="95931"/>
                  <a:pt x="1887237" y="95931"/>
                </a:cubicBezTo>
                <a:cubicBezTo>
                  <a:pt x="1880924" y="95931"/>
                  <a:pt x="1875807" y="90814"/>
                  <a:pt x="1875807" y="84501"/>
                </a:cubicBezTo>
                <a:cubicBezTo>
                  <a:pt x="1875807" y="78188"/>
                  <a:pt x="1880924" y="73071"/>
                  <a:pt x="1887237" y="73071"/>
                </a:cubicBezTo>
                <a:close/>
                <a:moveTo>
                  <a:pt x="2016603" y="73071"/>
                </a:moveTo>
                <a:cubicBezTo>
                  <a:pt x="2022916" y="73071"/>
                  <a:pt x="2028033" y="78188"/>
                  <a:pt x="2028033" y="84501"/>
                </a:cubicBezTo>
                <a:cubicBezTo>
                  <a:pt x="2028033" y="90814"/>
                  <a:pt x="2022916" y="95931"/>
                  <a:pt x="2016603" y="95931"/>
                </a:cubicBezTo>
                <a:cubicBezTo>
                  <a:pt x="2010290" y="95931"/>
                  <a:pt x="2005173" y="90814"/>
                  <a:pt x="2005173" y="84501"/>
                </a:cubicBezTo>
                <a:cubicBezTo>
                  <a:pt x="2005173" y="78188"/>
                  <a:pt x="2010290" y="73071"/>
                  <a:pt x="2016603" y="73071"/>
                </a:cubicBezTo>
                <a:close/>
                <a:moveTo>
                  <a:pt x="1951920" y="73071"/>
                </a:moveTo>
                <a:cubicBezTo>
                  <a:pt x="1958233" y="73071"/>
                  <a:pt x="1963350" y="78188"/>
                  <a:pt x="1963350" y="84501"/>
                </a:cubicBezTo>
                <a:cubicBezTo>
                  <a:pt x="1963350" y="90814"/>
                  <a:pt x="1958233" y="95931"/>
                  <a:pt x="1951920" y="95931"/>
                </a:cubicBezTo>
                <a:cubicBezTo>
                  <a:pt x="1945607" y="95931"/>
                  <a:pt x="1940490" y="90814"/>
                  <a:pt x="1940490" y="84501"/>
                </a:cubicBezTo>
                <a:cubicBezTo>
                  <a:pt x="1940490" y="78188"/>
                  <a:pt x="1945607" y="73071"/>
                  <a:pt x="1951920" y="73071"/>
                </a:cubicBezTo>
                <a:close/>
                <a:moveTo>
                  <a:pt x="2081286" y="73071"/>
                </a:moveTo>
                <a:cubicBezTo>
                  <a:pt x="2087599" y="73071"/>
                  <a:pt x="2092716" y="78188"/>
                  <a:pt x="2092716" y="84501"/>
                </a:cubicBezTo>
                <a:cubicBezTo>
                  <a:pt x="2092716" y="90814"/>
                  <a:pt x="2087599" y="95931"/>
                  <a:pt x="2081286" y="95931"/>
                </a:cubicBezTo>
                <a:cubicBezTo>
                  <a:pt x="2074973" y="95931"/>
                  <a:pt x="2069856" y="90814"/>
                  <a:pt x="2069856" y="84501"/>
                </a:cubicBezTo>
                <a:cubicBezTo>
                  <a:pt x="2069856" y="78188"/>
                  <a:pt x="2074973" y="73071"/>
                  <a:pt x="2081286" y="73071"/>
                </a:cubicBezTo>
                <a:close/>
                <a:moveTo>
                  <a:pt x="2145982" y="73071"/>
                </a:moveTo>
                <a:cubicBezTo>
                  <a:pt x="2152295" y="73071"/>
                  <a:pt x="2157412" y="78188"/>
                  <a:pt x="2157412" y="84501"/>
                </a:cubicBezTo>
                <a:cubicBezTo>
                  <a:pt x="2157412" y="90814"/>
                  <a:pt x="2152295" y="95931"/>
                  <a:pt x="2145982" y="95931"/>
                </a:cubicBezTo>
                <a:cubicBezTo>
                  <a:pt x="2139669" y="95931"/>
                  <a:pt x="2134552" y="90814"/>
                  <a:pt x="2134552" y="84501"/>
                </a:cubicBezTo>
                <a:cubicBezTo>
                  <a:pt x="2134552" y="78188"/>
                  <a:pt x="2139669" y="73071"/>
                  <a:pt x="2145982" y="73071"/>
                </a:cubicBezTo>
                <a:close/>
                <a:moveTo>
                  <a:pt x="2145982" y="2"/>
                </a:moveTo>
                <a:cubicBezTo>
                  <a:pt x="2152295" y="2"/>
                  <a:pt x="2157412" y="5119"/>
                  <a:pt x="2157412" y="11432"/>
                </a:cubicBezTo>
                <a:cubicBezTo>
                  <a:pt x="2157412" y="17745"/>
                  <a:pt x="2152295" y="22862"/>
                  <a:pt x="2145982" y="22862"/>
                </a:cubicBezTo>
                <a:cubicBezTo>
                  <a:pt x="2139669" y="22862"/>
                  <a:pt x="2134552" y="17745"/>
                  <a:pt x="2134552" y="11432"/>
                </a:cubicBezTo>
                <a:cubicBezTo>
                  <a:pt x="2134552" y="5119"/>
                  <a:pt x="2139669" y="2"/>
                  <a:pt x="2145982" y="2"/>
                </a:cubicBezTo>
                <a:close/>
                <a:moveTo>
                  <a:pt x="11430" y="0"/>
                </a:moveTo>
                <a:cubicBezTo>
                  <a:pt x="17743" y="0"/>
                  <a:pt x="22860" y="5117"/>
                  <a:pt x="22860" y="11430"/>
                </a:cubicBez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lose/>
                <a:moveTo>
                  <a:pt x="76113" y="0"/>
                </a:moveTo>
                <a:cubicBezTo>
                  <a:pt x="82426" y="0"/>
                  <a:pt x="87543" y="5117"/>
                  <a:pt x="87543" y="11430"/>
                </a:cubicBezTo>
                <a:cubicBezTo>
                  <a:pt x="87543" y="17743"/>
                  <a:pt x="82426" y="22860"/>
                  <a:pt x="76113" y="22860"/>
                </a:cubicBezTo>
                <a:cubicBezTo>
                  <a:pt x="69800" y="22860"/>
                  <a:pt x="64683" y="17743"/>
                  <a:pt x="64683" y="11430"/>
                </a:cubicBezTo>
                <a:cubicBezTo>
                  <a:pt x="64683" y="5117"/>
                  <a:pt x="69800" y="0"/>
                  <a:pt x="76113" y="0"/>
                </a:cubicBezTo>
                <a:close/>
                <a:moveTo>
                  <a:pt x="140796" y="0"/>
                </a:moveTo>
                <a:cubicBezTo>
                  <a:pt x="147109" y="0"/>
                  <a:pt x="152226" y="5117"/>
                  <a:pt x="152226" y="11430"/>
                </a:cubicBezTo>
                <a:cubicBezTo>
                  <a:pt x="152226" y="17743"/>
                  <a:pt x="147109" y="22860"/>
                  <a:pt x="140796" y="22860"/>
                </a:cubicBezTo>
                <a:cubicBezTo>
                  <a:pt x="134483" y="22860"/>
                  <a:pt x="129366" y="17743"/>
                  <a:pt x="129366" y="11430"/>
                </a:cubicBezTo>
                <a:cubicBezTo>
                  <a:pt x="129366" y="5117"/>
                  <a:pt x="134483" y="0"/>
                  <a:pt x="140796" y="0"/>
                </a:cubicBezTo>
                <a:close/>
                <a:moveTo>
                  <a:pt x="205479" y="0"/>
                </a:moveTo>
                <a:cubicBezTo>
                  <a:pt x="211792" y="0"/>
                  <a:pt x="216909" y="5117"/>
                  <a:pt x="216909" y="11430"/>
                </a:cubicBezTo>
                <a:cubicBezTo>
                  <a:pt x="216909" y="17743"/>
                  <a:pt x="211792" y="22860"/>
                  <a:pt x="205479" y="22860"/>
                </a:cubicBezTo>
                <a:cubicBezTo>
                  <a:pt x="199166" y="22860"/>
                  <a:pt x="194049" y="17743"/>
                  <a:pt x="194049" y="11430"/>
                </a:cubicBezTo>
                <a:cubicBezTo>
                  <a:pt x="194049" y="5117"/>
                  <a:pt x="199166" y="0"/>
                  <a:pt x="205479" y="0"/>
                </a:cubicBezTo>
                <a:close/>
                <a:moveTo>
                  <a:pt x="270162" y="0"/>
                </a:moveTo>
                <a:cubicBezTo>
                  <a:pt x="276475" y="0"/>
                  <a:pt x="281592" y="5117"/>
                  <a:pt x="281592" y="11430"/>
                </a:cubicBezTo>
                <a:cubicBezTo>
                  <a:pt x="281592" y="17743"/>
                  <a:pt x="276475" y="22860"/>
                  <a:pt x="270162" y="22860"/>
                </a:cubicBezTo>
                <a:cubicBezTo>
                  <a:pt x="263849" y="22860"/>
                  <a:pt x="258732" y="17743"/>
                  <a:pt x="258732" y="11430"/>
                </a:cubicBezTo>
                <a:cubicBezTo>
                  <a:pt x="258732" y="5117"/>
                  <a:pt x="263849" y="0"/>
                  <a:pt x="270162" y="0"/>
                </a:cubicBezTo>
                <a:close/>
                <a:moveTo>
                  <a:pt x="334845" y="0"/>
                </a:moveTo>
                <a:cubicBezTo>
                  <a:pt x="341158" y="0"/>
                  <a:pt x="346275" y="5117"/>
                  <a:pt x="346275" y="11430"/>
                </a:cubicBezTo>
                <a:cubicBezTo>
                  <a:pt x="346275" y="17743"/>
                  <a:pt x="341158" y="22860"/>
                  <a:pt x="334845" y="22860"/>
                </a:cubicBezTo>
                <a:cubicBezTo>
                  <a:pt x="328532" y="22860"/>
                  <a:pt x="323415" y="17743"/>
                  <a:pt x="323415" y="11430"/>
                </a:cubicBezTo>
                <a:cubicBezTo>
                  <a:pt x="323415" y="5117"/>
                  <a:pt x="328532" y="0"/>
                  <a:pt x="334845" y="0"/>
                </a:cubicBezTo>
                <a:close/>
                <a:moveTo>
                  <a:pt x="399528" y="0"/>
                </a:moveTo>
                <a:cubicBezTo>
                  <a:pt x="405841" y="0"/>
                  <a:pt x="410958" y="5117"/>
                  <a:pt x="410958" y="11430"/>
                </a:cubicBezTo>
                <a:cubicBezTo>
                  <a:pt x="410958" y="17743"/>
                  <a:pt x="405841" y="22860"/>
                  <a:pt x="399528" y="22860"/>
                </a:cubicBezTo>
                <a:cubicBezTo>
                  <a:pt x="393215" y="22860"/>
                  <a:pt x="388098" y="17743"/>
                  <a:pt x="388098" y="11430"/>
                </a:cubicBezTo>
                <a:cubicBezTo>
                  <a:pt x="388098" y="5117"/>
                  <a:pt x="393215" y="0"/>
                  <a:pt x="399528" y="0"/>
                </a:cubicBezTo>
                <a:close/>
                <a:moveTo>
                  <a:pt x="464211" y="0"/>
                </a:moveTo>
                <a:cubicBezTo>
                  <a:pt x="470524" y="0"/>
                  <a:pt x="475641" y="5117"/>
                  <a:pt x="475641" y="11430"/>
                </a:cubicBezTo>
                <a:cubicBezTo>
                  <a:pt x="475641" y="17743"/>
                  <a:pt x="470524" y="22860"/>
                  <a:pt x="464211" y="22860"/>
                </a:cubicBezTo>
                <a:cubicBezTo>
                  <a:pt x="457898" y="22860"/>
                  <a:pt x="452781" y="17743"/>
                  <a:pt x="452781" y="11430"/>
                </a:cubicBezTo>
                <a:cubicBezTo>
                  <a:pt x="452781" y="5117"/>
                  <a:pt x="457898" y="0"/>
                  <a:pt x="464211" y="0"/>
                </a:cubicBezTo>
                <a:close/>
                <a:moveTo>
                  <a:pt x="528894" y="0"/>
                </a:moveTo>
                <a:cubicBezTo>
                  <a:pt x="535207" y="0"/>
                  <a:pt x="540324" y="5117"/>
                  <a:pt x="540324" y="11430"/>
                </a:cubicBezTo>
                <a:cubicBezTo>
                  <a:pt x="540324" y="17743"/>
                  <a:pt x="535207" y="22860"/>
                  <a:pt x="528894" y="22860"/>
                </a:cubicBezTo>
                <a:cubicBezTo>
                  <a:pt x="522581" y="22860"/>
                  <a:pt x="517464" y="17743"/>
                  <a:pt x="517464" y="11430"/>
                </a:cubicBezTo>
                <a:cubicBezTo>
                  <a:pt x="517464" y="5117"/>
                  <a:pt x="522581" y="0"/>
                  <a:pt x="528894" y="0"/>
                </a:cubicBezTo>
                <a:close/>
                <a:moveTo>
                  <a:pt x="593577" y="0"/>
                </a:moveTo>
                <a:cubicBezTo>
                  <a:pt x="599890" y="0"/>
                  <a:pt x="605007" y="5117"/>
                  <a:pt x="605007" y="11430"/>
                </a:cubicBezTo>
                <a:cubicBezTo>
                  <a:pt x="605007" y="17743"/>
                  <a:pt x="599890" y="22860"/>
                  <a:pt x="593577" y="22860"/>
                </a:cubicBezTo>
                <a:cubicBezTo>
                  <a:pt x="587264" y="22860"/>
                  <a:pt x="582147" y="17743"/>
                  <a:pt x="582147" y="11430"/>
                </a:cubicBezTo>
                <a:cubicBezTo>
                  <a:pt x="582147" y="5117"/>
                  <a:pt x="587264" y="0"/>
                  <a:pt x="593577" y="0"/>
                </a:cubicBezTo>
                <a:close/>
                <a:moveTo>
                  <a:pt x="658260" y="0"/>
                </a:moveTo>
                <a:cubicBezTo>
                  <a:pt x="664573" y="0"/>
                  <a:pt x="669690" y="5117"/>
                  <a:pt x="669690" y="11430"/>
                </a:cubicBezTo>
                <a:cubicBezTo>
                  <a:pt x="669690" y="17743"/>
                  <a:pt x="664573" y="22860"/>
                  <a:pt x="658260" y="22860"/>
                </a:cubicBezTo>
                <a:cubicBezTo>
                  <a:pt x="651947" y="22860"/>
                  <a:pt x="646830" y="17743"/>
                  <a:pt x="646830" y="11430"/>
                </a:cubicBezTo>
                <a:cubicBezTo>
                  <a:pt x="646830" y="5117"/>
                  <a:pt x="651947" y="0"/>
                  <a:pt x="658260" y="0"/>
                </a:cubicBezTo>
                <a:close/>
                <a:moveTo>
                  <a:pt x="722943" y="0"/>
                </a:moveTo>
                <a:cubicBezTo>
                  <a:pt x="729256" y="0"/>
                  <a:pt x="734373" y="5117"/>
                  <a:pt x="734373" y="11430"/>
                </a:cubicBezTo>
                <a:cubicBezTo>
                  <a:pt x="734373" y="17743"/>
                  <a:pt x="729256" y="22860"/>
                  <a:pt x="722943" y="22860"/>
                </a:cubicBezTo>
                <a:cubicBezTo>
                  <a:pt x="716630" y="22860"/>
                  <a:pt x="711513" y="17743"/>
                  <a:pt x="711513" y="11430"/>
                </a:cubicBezTo>
                <a:cubicBezTo>
                  <a:pt x="711513" y="5117"/>
                  <a:pt x="716630" y="0"/>
                  <a:pt x="722943" y="0"/>
                </a:cubicBezTo>
                <a:close/>
                <a:moveTo>
                  <a:pt x="787626" y="0"/>
                </a:moveTo>
                <a:cubicBezTo>
                  <a:pt x="793939" y="0"/>
                  <a:pt x="799056" y="5117"/>
                  <a:pt x="799056" y="11430"/>
                </a:cubicBezTo>
                <a:cubicBezTo>
                  <a:pt x="799056" y="17743"/>
                  <a:pt x="793939" y="22860"/>
                  <a:pt x="787626" y="22860"/>
                </a:cubicBezTo>
                <a:cubicBezTo>
                  <a:pt x="781313" y="22860"/>
                  <a:pt x="776196" y="17743"/>
                  <a:pt x="776196" y="11430"/>
                </a:cubicBezTo>
                <a:cubicBezTo>
                  <a:pt x="776196" y="5117"/>
                  <a:pt x="781313" y="0"/>
                  <a:pt x="787626" y="0"/>
                </a:cubicBezTo>
                <a:close/>
                <a:moveTo>
                  <a:pt x="852309" y="0"/>
                </a:moveTo>
                <a:cubicBezTo>
                  <a:pt x="858622" y="0"/>
                  <a:pt x="863739" y="5117"/>
                  <a:pt x="863739" y="11430"/>
                </a:cubicBezTo>
                <a:cubicBezTo>
                  <a:pt x="863739" y="17743"/>
                  <a:pt x="858622" y="22860"/>
                  <a:pt x="852309" y="22860"/>
                </a:cubicBezTo>
                <a:cubicBezTo>
                  <a:pt x="845996" y="22860"/>
                  <a:pt x="840879" y="17743"/>
                  <a:pt x="840879" y="11430"/>
                </a:cubicBezTo>
                <a:cubicBezTo>
                  <a:pt x="840879" y="5117"/>
                  <a:pt x="845996" y="0"/>
                  <a:pt x="852309" y="0"/>
                </a:cubicBezTo>
                <a:close/>
                <a:moveTo>
                  <a:pt x="916992" y="0"/>
                </a:moveTo>
                <a:cubicBezTo>
                  <a:pt x="923305" y="0"/>
                  <a:pt x="928422" y="5117"/>
                  <a:pt x="928422" y="11430"/>
                </a:cubicBezTo>
                <a:cubicBezTo>
                  <a:pt x="928422" y="17743"/>
                  <a:pt x="923305" y="22860"/>
                  <a:pt x="916992" y="22860"/>
                </a:cubicBezTo>
                <a:cubicBezTo>
                  <a:pt x="910679" y="22860"/>
                  <a:pt x="905562" y="17743"/>
                  <a:pt x="905562" y="11430"/>
                </a:cubicBezTo>
                <a:cubicBezTo>
                  <a:pt x="905562" y="5117"/>
                  <a:pt x="910679" y="0"/>
                  <a:pt x="916992" y="0"/>
                </a:cubicBezTo>
                <a:close/>
                <a:moveTo>
                  <a:pt x="981675" y="0"/>
                </a:moveTo>
                <a:cubicBezTo>
                  <a:pt x="987988" y="0"/>
                  <a:pt x="993105" y="5117"/>
                  <a:pt x="993105" y="11430"/>
                </a:cubicBezTo>
                <a:cubicBezTo>
                  <a:pt x="993105" y="17743"/>
                  <a:pt x="987988" y="22860"/>
                  <a:pt x="981675" y="22860"/>
                </a:cubicBezTo>
                <a:cubicBezTo>
                  <a:pt x="975362" y="22860"/>
                  <a:pt x="970245" y="17743"/>
                  <a:pt x="970245" y="11430"/>
                </a:cubicBezTo>
                <a:cubicBezTo>
                  <a:pt x="970245" y="5117"/>
                  <a:pt x="975362" y="0"/>
                  <a:pt x="981675" y="0"/>
                </a:cubicBezTo>
                <a:close/>
                <a:moveTo>
                  <a:pt x="1046358" y="0"/>
                </a:moveTo>
                <a:cubicBezTo>
                  <a:pt x="1052671" y="0"/>
                  <a:pt x="1057788" y="5117"/>
                  <a:pt x="1057788" y="11430"/>
                </a:cubicBezTo>
                <a:cubicBezTo>
                  <a:pt x="1057788" y="17743"/>
                  <a:pt x="1052671" y="22860"/>
                  <a:pt x="1046358" y="22860"/>
                </a:cubicBezTo>
                <a:cubicBezTo>
                  <a:pt x="1040045" y="22860"/>
                  <a:pt x="1034928" y="17743"/>
                  <a:pt x="1034928" y="11430"/>
                </a:cubicBezTo>
                <a:cubicBezTo>
                  <a:pt x="1034928" y="5117"/>
                  <a:pt x="1040045" y="0"/>
                  <a:pt x="1046358" y="0"/>
                </a:cubicBezTo>
                <a:close/>
                <a:moveTo>
                  <a:pt x="1111041" y="0"/>
                </a:moveTo>
                <a:cubicBezTo>
                  <a:pt x="1117354" y="0"/>
                  <a:pt x="1122471" y="5117"/>
                  <a:pt x="1122471" y="11430"/>
                </a:cubicBezTo>
                <a:cubicBezTo>
                  <a:pt x="1122471" y="17743"/>
                  <a:pt x="1117354" y="22860"/>
                  <a:pt x="1111041" y="22860"/>
                </a:cubicBezTo>
                <a:cubicBezTo>
                  <a:pt x="1104728" y="22860"/>
                  <a:pt x="1099611" y="17743"/>
                  <a:pt x="1099611" y="11430"/>
                </a:cubicBezTo>
                <a:cubicBezTo>
                  <a:pt x="1099611" y="5117"/>
                  <a:pt x="1104728" y="0"/>
                  <a:pt x="1111041" y="0"/>
                </a:cubicBezTo>
                <a:close/>
                <a:moveTo>
                  <a:pt x="1175724" y="0"/>
                </a:moveTo>
                <a:cubicBezTo>
                  <a:pt x="1182037" y="0"/>
                  <a:pt x="1187154" y="5117"/>
                  <a:pt x="1187154" y="11430"/>
                </a:cubicBezTo>
                <a:cubicBezTo>
                  <a:pt x="1187154" y="17743"/>
                  <a:pt x="1182037" y="22860"/>
                  <a:pt x="1175724" y="22860"/>
                </a:cubicBezTo>
                <a:cubicBezTo>
                  <a:pt x="1169411" y="22860"/>
                  <a:pt x="1164294" y="17743"/>
                  <a:pt x="1164294" y="11430"/>
                </a:cubicBezTo>
                <a:cubicBezTo>
                  <a:pt x="1164294" y="5117"/>
                  <a:pt x="1169411" y="0"/>
                  <a:pt x="1175724" y="0"/>
                </a:cubicBezTo>
                <a:close/>
                <a:moveTo>
                  <a:pt x="1240407" y="0"/>
                </a:moveTo>
                <a:cubicBezTo>
                  <a:pt x="1246720" y="0"/>
                  <a:pt x="1251837" y="5117"/>
                  <a:pt x="1251837" y="11430"/>
                </a:cubicBezTo>
                <a:cubicBezTo>
                  <a:pt x="1251837" y="17743"/>
                  <a:pt x="1246720" y="22860"/>
                  <a:pt x="1240407" y="22860"/>
                </a:cubicBezTo>
                <a:cubicBezTo>
                  <a:pt x="1234094" y="22860"/>
                  <a:pt x="1228977" y="17743"/>
                  <a:pt x="1228977" y="11430"/>
                </a:cubicBezTo>
                <a:cubicBezTo>
                  <a:pt x="1228977" y="5117"/>
                  <a:pt x="1234094" y="0"/>
                  <a:pt x="1240407" y="0"/>
                </a:cubicBezTo>
                <a:close/>
                <a:moveTo>
                  <a:pt x="1305090" y="0"/>
                </a:moveTo>
                <a:cubicBezTo>
                  <a:pt x="1311403" y="0"/>
                  <a:pt x="1316520" y="5117"/>
                  <a:pt x="1316520" y="11430"/>
                </a:cubicBezTo>
                <a:cubicBezTo>
                  <a:pt x="1316520" y="17743"/>
                  <a:pt x="1311403" y="22860"/>
                  <a:pt x="1305090" y="22860"/>
                </a:cubicBezTo>
                <a:cubicBezTo>
                  <a:pt x="1298777" y="22860"/>
                  <a:pt x="1293660" y="17743"/>
                  <a:pt x="1293660" y="11430"/>
                </a:cubicBezTo>
                <a:cubicBezTo>
                  <a:pt x="1293660" y="5117"/>
                  <a:pt x="1298777" y="0"/>
                  <a:pt x="1305090" y="0"/>
                </a:cubicBezTo>
                <a:close/>
                <a:moveTo>
                  <a:pt x="1369773" y="0"/>
                </a:moveTo>
                <a:cubicBezTo>
                  <a:pt x="1376086" y="0"/>
                  <a:pt x="1381203" y="5117"/>
                  <a:pt x="1381203" y="11430"/>
                </a:cubicBezTo>
                <a:cubicBezTo>
                  <a:pt x="1381203" y="17743"/>
                  <a:pt x="1376086" y="22860"/>
                  <a:pt x="1369773" y="22860"/>
                </a:cubicBezTo>
                <a:cubicBezTo>
                  <a:pt x="1363460" y="22860"/>
                  <a:pt x="1358343" y="17743"/>
                  <a:pt x="1358343" y="11430"/>
                </a:cubicBezTo>
                <a:cubicBezTo>
                  <a:pt x="1358343" y="5117"/>
                  <a:pt x="1363460" y="0"/>
                  <a:pt x="1369773" y="0"/>
                </a:cubicBezTo>
                <a:close/>
                <a:moveTo>
                  <a:pt x="1434456" y="0"/>
                </a:moveTo>
                <a:cubicBezTo>
                  <a:pt x="1440769" y="0"/>
                  <a:pt x="1445886" y="5117"/>
                  <a:pt x="1445886" y="11430"/>
                </a:cubicBezTo>
                <a:cubicBezTo>
                  <a:pt x="1445886" y="17743"/>
                  <a:pt x="1440769" y="22860"/>
                  <a:pt x="1434456" y="22860"/>
                </a:cubicBezTo>
                <a:cubicBezTo>
                  <a:pt x="1428143" y="22860"/>
                  <a:pt x="1423026" y="17743"/>
                  <a:pt x="1423026" y="11430"/>
                </a:cubicBezTo>
                <a:cubicBezTo>
                  <a:pt x="1423026" y="5117"/>
                  <a:pt x="1428143" y="0"/>
                  <a:pt x="1434456" y="0"/>
                </a:cubicBezTo>
                <a:close/>
                <a:moveTo>
                  <a:pt x="1499139" y="0"/>
                </a:moveTo>
                <a:cubicBezTo>
                  <a:pt x="1505452" y="0"/>
                  <a:pt x="1510569" y="5117"/>
                  <a:pt x="1510569" y="11430"/>
                </a:cubicBezTo>
                <a:cubicBezTo>
                  <a:pt x="1510569" y="17743"/>
                  <a:pt x="1505452" y="22860"/>
                  <a:pt x="1499139" y="22860"/>
                </a:cubicBezTo>
                <a:cubicBezTo>
                  <a:pt x="1492826" y="22860"/>
                  <a:pt x="1487709" y="17743"/>
                  <a:pt x="1487709" y="11430"/>
                </a:cubicBezTo>
                <a:cubicBezTo>
                  <a:pt x="1487709" y="5117"/>
                  <a:pt x="1492826" y="0"/>
                  <a:pt x="1499139" y="0"/>
                </a:cubicBezTo>
                <a:close/>
                <a:moveTo>
                  <a:pt x="1563822" y="0"/>
                </a:moveTo>
                <a:cubicBezTo>
                  <a:pt x="1570135" y="0"/>
                  <a:pt x="1575252" y="5117"/>
                  <a:pt x="1575252" y="11430"/>
                </a:cubicBezTo>
                <a:cubicBezTo>
                  <a:pt x="1575252" y="17743"/>
                  <a:pt x="1570135" y="22860"/>
                  <a:pt x="1563822" y="22860"/>
                </a:cubicBezTo>
                <a:cubicBezTo>
                  <a:pt x="1557509" y="22860"/>
                  <a:pt x="1552392" y="17743"/>
                  <a:pt x="1552392" y="11430"/>
                </a:cubicBezTo>
                <a:cubicBezTo>
                  <a:pt x="1552392" y="5117"/>
                  <a:pt x="1557509" y="0"/>
                  <a:pt x="1563822" y="0"/>
                </a:cubicBezTo>
                <a:close/>
                <a:moveTo>
                  <a:pt x="1628505" y="0"/>
                </a:moveTo>
                <a:cubicBezTo>
                  <a:pt x="1634818" y="0"/>
                  <a:pt x="1639935" y="5117"/>
                  <a:pt x="1639935" y="11430"/>
                </a:cubicBezTo>
                <a:cubicBezTo>
                  <a:pt x="1639935" y="17743"/>
                  <a:pt x="1634818" y="22860"/>
                  <a:pt x="1628505" y="22860"/>
                </a:cubicBezTo>
                <a:cubicBezTo>
                  <a:pt x="1622192" y="22860"/>
                  <a:pt x="1617075" y="17743"/>
                  <a:pt x="1617075" y="11430"/>
                </a:cubicBezTo>
                <a:cubicBezTo>
                  <a:pt x="1617075" y="5117"/>
                  <a:pt x="1622192" y="0"/>
                  <a:pt x="1628505" y="0"/>
                </a:cubicBezTo>
                <a:close/>
                <a:moveTo>
                  <a:pt x="1693188" y="0"/>
                </a:moveTo>
                <a:cubicBezTo>
                  <a:pt x="1699501" y="0"/>
                  <a:pt x="1704618" y="5117"/>
                  <a:pt x="1704618" y="11430"/>
                </a:cubicBezTo>
                <a:cubicBezTo>
                  <a:pt x="1704618" y="17743"/>
                  <a:pt x="1699501" y="22860"/>
                  <a:pt x="1693188" y="22860"/>
                </a:cubicBezTo>
                <a:cubicBezTo>
                  <a:pt x="1686875" y="22860"/>
                  <a:pt x="1681758" y="17743"/>
                  <a:pt x="1681758" y="11430"/>
                </a:cubicBezTo>
                <a:cubicBezTo>
                  <a:pt x="1681758" y="5117"/>
                  <a:pt x="1686875" y="0"/>
                  <a:pt x="1693188" y="0"/>
                </a:cubicBezTo>
                <a:close/>
                <a:moveTo>
                  <a:pt x="1757871" y="0"/>
                </a:moveTo>
                <a:cubicBezTo>
                  <a:pt x="1764184" y="0"/>
                  <a:pt x="1769301" y="5117"/>
                  <a:pt x="1769301" y="11430"/>
                </a:cubicBezTo>
                <a:cubicBezTo>
                  <a:pt x="1769301" y="17743"/>
                  <a:pt x="1764184" y="22860"/>
                  <a:pt x="1757871" y="22860"/>
                </a:cubicBezTo>
                <a:cubicBezTo>
                  <a:pt x="1751558" y="22860"/>
                  <a:pt x="1746441" y="17743"/>
                  <a:pt x="1746441" y="11430"/>
                </a:cubicBezTo>
                <a:cubicBezTo>
                  <a:pt x="1746441" y="5117"/>
                  <a:pt x="1751558" y="0"/>
                  <a:pt x="1757871" y="0"/>
                </a:cubicBezTo>
                <a:close/>
                <a:moveTo>
                  <a:pt x="1822554" y="0"/>
                </a:moveTo>
                <a:cubicBezTo>
                  <a:pt x="1828867" y="0"/>
                  <a:pt x="1833984" y="5117"/>
                  <a:pt x="1833984" y="11430"/>
                </a:cubicBezTo>
                <a:cubicBezTo>
                  <a:pt x="1833984" y="17743"/>
                  <a:pt x="1828867" y="22860"/>
                  <a:pt x="1822554" y="22860"/>
                </a:cubicBezTo>
                <a:cubicBezTo>
                  <a:pt x="1816241" y="22860"/>
                  <a:pt x="1811124" y="17743"/>
                  <a:pt x="1811124" y="11430"/>
                </a:cubicBezTo>
                <a:cubicBezTo>
                  <a:pt x="1811124" y="5117"/>
                  <a:pt x="1816241" y="0"/>
                  <a:pt x="1822554" y="0"/>
                </a:cubicBezTo>
                <a:close/>
                <a:moveTo>
                  <a:pt x="1887237" y="0"/>
                </a:moveTo>
                <a:cubicBezTo>
                  <a:pt x="1893550" y="0"/>
                  <a:pt x="1898667" y="5117"/>
                  <a:pt x="1898667" y="11430"/>
                </a:cubicBezTo>
                <a:cubicBezTo>
                  <a:pt x="1898667" y="17743"/>
                  <a:pt x="1893550" y="22860"/>
                  <a:pt x="1887237" y="22860"/>
                </a:cubicBezTo>
                <a:cubicBezTo>
                  <a:pt x="1880924" y="22860"/>
                  <a:pt x="1875807" y="17743"/>
                  <a:pt x="1875807" y="11430"/>
                </a:cubicBezTo>
                <a:cubicBezTo>
                  <a:pt x="1875807" y="5117"/>
                  <a:pt x="1880924" y="0"/>
                  <a:pt x="1887237" y="0"/>
                </a:cubicBezTo>
                <a:close/>
                <a:moveTo>
                  <a:pt x="1951920" y="0"/>
                </a:moveTo>
                <a:cubicBezTo>
                  <a:pt x="1958233" y="0"/>
                  <a:pt x="1963350" y="5117"/>
                  <a:pt x="1963350" y="11430"/>
                </a:cubicBezTo>
                <a:cubicBezTo>
                  <a:pt x="1963350" y="17743"/>
                  <a:pt x="1958233" y="22860"/>
                  <a:pt x="1951920" y="22860"/>
                </a:cubicBezTo>
                <a:cubicBezTo>
                  <a:pt x="1945607" y="22860"/>
                  <a:pt x="1940490" y="17743"/>
                  <a:pt x="1940490" y="11430"/>
                </a:cubicBezTo>
                <a:cubicBezTo>
                  <a:pt x="1940490" y="5117"/>
                  <a:pt x="1945607" y="0"/>
                  <a:pt x="1951920" y="0"/>
                </a:cubicBezTo>
                <a:close/>
                <a:moveTo>
                  <a:pt x="2016603" y="0"/>
                </a:moveTo>
                <a:cubicBezTo>
                  <a:pt x="2022916" y="0"/>
                  <a:pt x="2028033" y="5117"/>
                  <a:pt x="2028033" y="11430"/>
                </a:cubicBezTo>
                <a:cubicBezTo>
                  <a:pt x="2028033" y="17743"/>
                  <a:pt x="2022916" y="22860"/>
                  <a:pt x="2016603" y="22860"/>
                </a:cubicBezTo>
                <a:cubicBezTo>
                  <a:pt x="2010290" y="22860"/>
                  <a:pt x="2005173" y="17743"/>
                  <a:pt x="2005173" y="11430"/>
                </a:cubicBezTo>
                <a:cubicBezTo>
                  <a:pt x="2005173" y="5117"/>
                  <a:pt x="2010290" y="0"/>
                  <a:pt x="2016603" y="0"/>
                </a:cubicBezTo>
                <a:close/>
                <a:moveTo>
                  <a:pt x="2081286" y="0"/>
                </a:moveTo>
                <a:cubicBezTo>
                  <a:pt x="2087599" y="0"/>
                  <a:pt x="2092716" y="5117"/>
                  <a:pt x="2092716" y="11430"/>
                </a:cubicBezTo>
                <a:cubicBezTo>
                  <a:pt x="2092716" y="17743"/>
                  <a:pt x="2087599" y="22860"/>
                  <a:pt x="2081286" y="22860"/>
                </a:cubicBezTo>
                <a:cubicBezTo>
                  <a:pt x="2074973" y="22860"/>
                  <a:pt x="2069856" y="17743"/>
                  <a:pt x="2069856" y="11430"/>
                </a:cubicBezTo>
                <a:cubicBezTo>
                  <a:pt x="2069856" y="5117"/>
                  <a:pt x="2074973" y="0"/>
                  <a:pt x="2081286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3463E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1E493B41-B119-4C72-B97F-75490EA002F4}"/>
              </a:ext>
            </a:extLst>
          </p:cNvPr>
          <p:cNvSpPr/>
          <p:nvPr/>
        </p:nvSpPr>
        <p:spPr>
          <a:xfrm rot="10800000">
            <a:off x="5017294" y="6285108"/>
            <a:ext cx="2157412" cy="534360"/>
          </a:xfrm>
          <a:custGeom>
            <a:avLst/>
            <a:gdLst>
              <a:gd name="connsiteX0" fmla="*/ 2145982 w 2157412"/>
              <a:gd name="connsiteY0" fmla="*/ 511500 h 534360"/>
              <a:gd name="connsiteX1" fmla="*/ 2157412 w 2157412"/>
              <a:gd name="connsiteY1" fmla="*/ 522930 h 534360"/>
              <a:gd name="connsiteX2" fmla="*/ 2145982 w 2157412"/>
              <a:gd name="connsiteY2" fmla="*/ 534360 h 534360"/>
              <a:gd name="connsiteX3" fmla="*/ 2134552 w 2157412"/>
              <a:gd name="connsiteY3" fmla="*/ 522930 h 534360"/>
              <a:gd name="connsiteX4" fmla="*/ 2145982 w 2157412"/>
              <a:gd name="connsiteY4" fmla="*/ 511500 h 534360"/>
              <a:gd name="connsiteX5" fmla="*/ 2081286 w 2157412"/>
              <a:gd name="connsiteY5" fmla="*/ 511500 h 534360"/>
              <a:gd name="connsiteX6" fmla="*/ 2092716 w 2157412"/>
              <a:gd name="connsiteY6" fmla="*/ 522930 h 534360"/>
              <a:gd name="connsiteX7" fmla="*/ 2081286 w 2157412"/>
              <a:gd name="connsiteY7" fmla="*/ 534360 h 534360"/>
              <a:gd name="connsiteX8" fmla="*/ 2069856 w 2157412"/>
              <a:gd name="connsiteY8" fmla="*/ 522930 h 534360"/>
              <a:gd name="connsiteX9" fmla="*/ 2081286 w 2157412"/>
              <a:gd name="connsiteY9" fmla="*/ 511500 h 534360"/>
              <a:gd name="connsiteX10" fmla="*/ 2016603 w 2157412"/>
              <a:gd name="connsiteY10" fmla="*/ 511500 h 534360"/>
              <a:gd name="connsiteX11" fmla="*/ 2028033 w 2157412"/>
              <a:gd name="connsiteY11" fmla="*/ 522930 h 534360"/>
              <a:gd name="connsiteX12" fmla="*/ 2016603 w 2157412"/>
              <a:gd name="connsiteY12" fmla="*/ 534360 h 534360"/>
              <a:gd name="connsiteX13" fmla="*/ 2005173 w 2157412"/>
              <a:gd name="connsiteY13" fmla="*/ 522930 h 534360"/>
              <a:gd name="connsiteX14" fmla="*/ 2016603 w 2157412"/>
              <a:gd name="connsiteY14" fmla="*/ 511500 h 534360"/>
              <a:gd name="connsiteX15" fmla="*/ 1951920 w 2157412"/>
              <a:gd name="connsiteY15" fmla="*/ 511500 h 534360"/>
              <a:gd name="connsiteX16" fmla="*/ 1963350 w 2157412"/>
              <a:gd name="connsiteY16" fmla="*/ 522930 h 534360"/>
              <a:gd name="connsiteX17" fmla="*/ 1951920 w 2157412"/>
              <a:gd name="connsiteY17" fmla="*/ 534360 h 534360"/>
              <a:gd name="connsiteX18" fmla="*/ 1940490 w 2157412"/>
              <a:gd name="connsiteY18" fmla="*/ 522930 h 534360"/>
              <a:gd name="connsiteX19" fmla="*/ 1951920 w 2157412"/>
              <a:gd name="connsiteY19" fmla="*/ 511500 h 534360"/>
              <a:gd name="connsiteX20" fmla="*/ 1887237 w 2157412"/>
              <a:gd name="connsiteY20" fmla="*/ 511500 h 534360"/>
              <a:gd name="connsiteX21" fmla="*/ 1898667 w 2157412"/>
              <a:gd name="connsiteY21" fmla="*/ 522930 h 534360"/>
              <a:gd name="connsiteX22" fmla="*/ 1887237 w 2157412"/>
              <a:gd name="connsiteY22" fmla="*/ 534360 h 534360"/>
              <a:gd name="connsiteX23" fmla="*/ 1875807 w 2157412"/>
              <a:gd name="connsiteY23" fmla="*/ 522930 h 534360"/>
              <a:gd name="connsiteX24" fmla="*/ 1887237 w 2157412"/>
              <a:gd name="connsiteY24" fmla="*/ 511500 h 534360"/>
              <a:gd name="connsiteX25" fmla="*/ 1822554 w 2157412"/>
              <a:gd name="connsiteY25" fmla="*/ 511500 h 534360"/>
              <a:gd name="connsiteX26" fmla="*/ 1833984 w 2157412"/>
              <a:gd name="connsiteY26" fmla="*/ 522930 h 534360"/>
              <a:gd name="connsiteX27" fmla="*/ 1822554 w 2157412"/>
              <a:gd name="connsiteY27" fmla="*/ 534360 h 534360"/>
              <a:gd name="connsiteX28" fmla="*/ 1811124 w 2157412"/>
              <a:gd name="connsiteY28" fmla="*/ 522930 h 534360"/>
              <a:gd name="connsiteX29" fmla="*/ 1822554 w 2157412"/>
              <a:gd name="connsiteY29" fmla="*/ 511500 h 534360"/>
              <a:gd name="connsiteX30" fmla="*/ 1757871 w 2157412"/>
              <a:gd name="connsiteY30" fmla="*/ 511500 h 534360"/>
              <a:gd name="connsiteX31" fmla="*/ 1769301 w 2157412"/>
              <a:gd name="connsiteY31" fmla="*/ 522930 h 534360"/>
              <a:gd name="connsiteX32" fmla="*/ 1757871 w 2157412"/>
              <a:gd name="connsiteY32" fmla="*/ 534360 h 534360"/>
              <a:gd name="connsiteX33" fmla="*/ 1746441 w 2157412"/>
              <a:gd name="connsiteY33" fmla="*/ 522930 h 534360"/>
              <a:gd name="connsiteX34" fmla="*/ 1757871 w 2157412"/>
              <a:gd name="connsiteY34" fmla="*/ 511500 h 534360"/>
              <a:gd name="connsiteX35" fmla="*/ 1693188 w 2157412"/>
              <a:gd name="connsiteY35" fmla="*/ 511500 h 534360"/>
              <a:gd name="connsiteX36" fmla="*/ 1704618 w 2157412"/>
              <a:gd name="connsiteY36" fmla="*/ 522930 h 534360"/>
              <a:gd name="connsiteX37" fmla="*/ 1693188 w 2157412"/>
              <a:gd name="connsiteY37" fmla="*/ 534360 h 534360"/>
              <a:gd name="connsiteX38" fmla="*/ 1681758 w 2157412"/>
              <a:gd name="connsiteY38" fmla="*/ 522930 h 534360"/>
              <a:gd name="connsiteX39" fmla="*/ 1693188 w 2157412"/>
              <a:gd name="connsiteY39" fmla="*/ 511500 h 534360"/>
              <a:gd name="connsiteX40" fmla="*/ 1628505 w 2157412"/>
              <a:gd name="connsiteY40" fmla="*/ 511500 h 534360"/>
              <a:gd name="connsiteX41" fmla="*/ 1639935 w 2157412"/>
              <a:gd name="connsiteY41" fmla="*/ 522930 h 534360"/>
              <a:gd name="connsiteX42" fmla="*/ 1628505 w 2157412"/>
              <a:gd name="connsiteY42" fmla="*/ 534360 h 534360"/>
              <a:gd name="connsiteX43" fmla="*/ 1617075 w 2157412"/>
              <a:gd name="connsiteY43" fmla="*/ 522930 h 534360"/>
              <a:gd name="connsiteX44" fmla="*/ 1628505 w 2157412"/>
              <a:gd name="connsiteY44" fmla="*/ 511500 h 534360"/>
              <a:gd name="connsiteX45" fmla="*/ 1563822 w 2157412"/>
              <a:gd name="connsiteY45" fmla="*/ 511500 h 534360"/>
              <a:gd name="connsiteX46" fmla="*/ 1575252 w 2157412"/>
              <a:gd name="connsiteY46" fmla="*/ 522930 h 534360"/>
              <a:gd name="connsiteX47" fmla="*/ 1563822 w 2157412"/>
              <a:gd name="connsiteY47" fmla="*/ 534360 h 534360"/>
              <a:gd name="connsiteX48" fmla="*/ 1552392 w 2157412"/>
              <a:gd name="connsiteY48" fmla="*/ 522930 h 534360"/>
              <a:gd name="connsiteX49" fmla="*/ 1563822 w 2157412"/>
              <a:gd name="connsiteY49" fmla="*/ 511500 h 534360"/>
              <a:gd name="connsiteX50" fmla="*/ 1499139 w 2157412"/>
              <a:gd name="connsiteY50" fmla="*/ 511500 h 534360"/>
              <a:gd name="connsiteX51" fmla="*/ 1510569 w 2157412"/>
              <a:gd name="connsiteY51" fmla="*/ 522930 h 534360"/>
              <a:gd name="connsiteX52" fmla="*/ 1499139 w 2157412"/>
              <a:gd name="connsiteY52" fmla="*/ 534360 h 534360"/>
              <a:gd name="connsiteX53" fmla="*/ 1487709 w 2157412"/>
              <a:gd name="connsiteY53" fmla="*/ 522930 h 534360"/>
              <a:gd name="connsiteX54" fmla="*/ 1499139 w 2157412"/>
              <a:gd name="connsiteY54" fmla="*/ 511500 h 534360"/>
              <a:gd name="connsiteX55" fmla="*/ 1434456 w 2157412"/>
              <a:gd name="connsiteY55" fmla="*/ 511500 h 534360"/>
              <a:gd name="connsiteX56" fmla="*/ 1445886 w 2157412"/>
              <a:gd name="connsiteY56" fmla="*/ 522930 h 534360"/>
              <a:gd name="connsiteX57" fmla="*/ 1434456 w 2157412"/>
              <a:gd name="connsiteY57" fmla="*/ 534360 h 534360"/>
              <a:gd name="connsiteX58" fmla="*/ 1423026 w 2157412"/>
              <a:gd name="connsiteY58" fmla="*/ 522930 h 534360"/>
              <a:gd name="connsiteX59" fmla="*/ 1434456 w 2157412"/>
              <a:gd name="connsiteY59" fmla="*/ 511500 h 534360"/>
              <a:gd name="connsiteX60" fmla="*/ 1369773 w 2157412"/>
              <a:gd name="connsiteY60" fmla="*/ 511500 h 534360"/>
              <a:gd name="connsiteX61" fmla="*/ 1381203 w 2157412"/>
              <a:gd name="connsiteY61" fmla="*/ 522930 h 534360"/>
              <a:gd name="connsiteX62" fmla="*/ 1369773 w 2157412"/>
              <a:gd name="connsiteY62" fmla="*/ 534360 h 534360"/>
              <a:gd name="connsiteX63" fmla="*/ 1358343 w 2157412"/>
              <a:gd name="connsiteY63" fmla="*/ 522930 h 534360"/>
              <a:gd name="connsiteX64" fmla="*/ 1369773 w 2157412"/>
              <a:gd name="connsiteY64" fmla="*/ 511500 h 534360"/>
              <a:gd name="connsiteX65" fmla="*/ 1305090 w 2157412"/>
              <a:gd name="connsiteY65" fmla="*/ 511500 h 534360"/>
              <a:gd name="connsiteX66" fmla="*/ 1316520 w 2157412"/>
              <a:gd name="connsiteY66" fmla="*/ 522930 h 534360"/>
              <a:gd name="connsiteX67" fmla="*/ 1305090 w 2157412"/>
              <a:gd name="connsiteY67" fmla="*/ 534360 h 534360"/>
              <a:gd name="connsiteX68" fmla="*/ 1293660 w 2157412"/>
              <a:gd name="connsiteY68" fmla="*/ 522930 h 534360"/>
              <a:gd name="connsiteX69" fmla="*/ 1305090 w 2157412"/>
              <a:gd name="connsiteY69" fmla="*/ 511500 h 534360"/>
              <a:gd name="connsiteX70" fmla="*/ 1240407 w 2157412"/>
              <a:gd name="connsiteY70" fmla="*/ 511500 h 534360"/>
              <a:gd name="connsiteX71" fmla="*/ 1251837 w 2157412"/>
              <a:gd name="connsiteY71" fmla="*/ 522930 h 534360"/>
              <a:gd name="connsiteX72" fmla="*/ 1240407 w 2157412"/>
              <a:gd name="connsiteY72" fmla="*/ 534360 h 534360"/>
              <a:gd name="connsiteX73" fmla="*/ 1228977 w 2157412"/>
              <a:gd name="connsiteY73" fmla="*/ 522930 h 534360"/>
              <a:gd name="connsiteX74" fmla="*/ 1240407 w 2157412"/>
              <a:gd name="connsiteY74" fmla="*/ 511500 h 534360"/>
              <a:gd name="connsiteX75" fmla="*/ 1175724 w 2157412"/>
              <a:gd name="connsiteY75" fmla="*/ 511500 h 534360"/>
              <a:gd name="connsiteX76" fmla="*/ 1187154 w 2157412"/>
              <a:gd name="connsiteY76" fmla="*/ 522930 h 534360"/>
              <a:gd name="connsiteX77" fmla="*/ 1175724 w 2157412"/>
              <a:gd name="connsiteY77" fmla="*/ 534360 h 534360"/>
              <a:gd name="connsiteX78" fmla="*/ 1164294 w 2157412"/>
              <a:gd name="connsiteY78" fmla="*/ 522930 h 534360"/>
              <a:gd name="connsiteX79" fmla="*/ 1175724 w 2157412"/>
              <a:gd name="connsiteY79" fmla="*/ 511500 h 534360"/>
              <a:gd name="connsiteX80" fmla="*/ 1111041 w 2157412"/>
              <a:gd name="connsiteY80" fmla="*/ 511500 h 534360"/>
              <a:gd name="connsiteX81" fmla="*/ 1122471 w 2157412"/>
              <a:gd name="connsiteY81" fmla="*/ 522930 h 534360"/>
              <a:gd name="connsiteX82" fmla="*/ 1111041 w 2157412"/>
              <a:gd name="connsiteY82" fmla="*/ 534360 h 534360"/>
              <a:gd name="connsiteX83" fmla="*/ 1099611 w 2157412"/>
              <a:gd name="connsiteY83" fmla="*/ 522930 h 534360"/>
              <a:gd name="connsiteX84" fmla="*/ 1111041 w 2157412"/>
              <a:gd name="connsiteY84" fmla="*/ 511500 h 534360"/>
              <a:gd name="connsiteX85" fmla="*/ 1046358 w 2157412"/>
              <a:gd name="connsiteY85" fmla="*/ 511500 h 534360"/>
              <a:gd name="connsiteX86" fmla="*/ 1057788 w 2157412"/>
              <a:gd name="connsiteY86" fmla="*/ 522930 h 534360"/>
              <a:gd name="connsiteX87" fmla="*/ 1046358 w 2157412"/>
              <a:gd name="connsiteY87" fmla="*/ 534360 h 534360"/>
              <a:gd name="connsiteX88" fmla="*/ 1034928 w 2157412"/>
              <a:gd name="connsiteY88" fmla="*/ 522930 h 534360"/>
              <a:gd name="connsiteX89" fmla="*/ 1046358 w 2157412"/>
              <a:gd name="connsiteY89" fmla="*/ 511500 h 534360"/>
              <a:gd name="connsiteX90" fmla="*/ 981675 w 2157412"/>
              <a:gd name="connsiteY90" fmla="*/ 511500 h 534360"/>
              <a:gd name="connsiteX91" fmla="*/ 993105 w 2157412"/>
              <a:gd name="connsiteY91" fmla="*/ 522930 h 534360"/>
              <a:gd name="connsiteX92" fmla="*/ 981675 w 2157412"/>
              <a:gd name="connsiteY92" fmla="*/ 534360 h 534360"/>
              <a:gd name="connsiteX93" fmla="*/ 970245 w 2157412"/>
              <a:gd name="connsiteY93" fmla="*/ 522930 h 534360"/>
              <a:gd name="connsiteX94" fmla="*/ 981675 w 2157412"/>
              <a:gd name="connsiteY94" fmla="*/ 511500 h 534360"/>
              <a:gd name="connsiteX95" fmla="*/ 916992 w 2157412"/>
              <a:gd name="connsiteY95" fmla="*/ 511500 h 534360"/>
              <a:gd name="connsiteX96" fmla="*/ 928422 w 2157412"/>
              <a:gd name="connsiteY96" fmla="*/ 522930 h 534360"/>
              <a:gd name="connsiteX97" fmla="*/ 916992 w 2157412"/>
              <a:gd name="connsiteY97" fmla="*/ 534360 h 534360"/>
              <a:gd name="connsiteX98" fmla="*/ 905562 w 2157412"/>
              <a:gd name="connsiteY98" fmla="*/ 522930 h 534360"/>
              <a:gd name="connsiteX99" fmla="*/ 916992 w 2157412"/>
              <a:gd name="connsiteY99" fmla="*/ 511500 h 534360"/>
              <a:gd name="connsiteX100" fmla="*/ 852309 w 2157412"/>
              <a:gd name="connsiteY100" fmla="*/ 511500 h 534360"/>
              <a:gd name="connsiteX101" fmla="*/ 863739 w 2157412"/>
              <a:gd name="connsiteY101" fmla="*/ 522930 h 534360"/>
              <a:gd name="connsiteX102" fmla="*/ 852309 w 2157412"/>
              <a:gd name="connsiteY102" fmla="*/ 534360 h 534360"/>
              <a:gd name="connsiteX103" fmla="*/ 840879 w 2157412"/>
              <a:gd name="connsiteY103" fmla="*/ 522930 h 534360"/>
              <a:gd name="connsiteX104" fmla="*/ 852309 w 2157412"/>
              <a:gd name="connsiteY104" fmla="*/ 511500 h 534360"/>
              <a:gd name="connsiteX105" fmla="*/ 787626 w 2157412"/>
              <a:gd name="connsiteY105" fmla="*/ 511500 h 534360"/>
              <a:gd name="connsiteX106" fmla="*/ 799056 w 2157412"/>
              <a:gd name="connsiteY106" fmla="*/ 522930 h 534360"/>
              <a:gd name="connsiteX107" fmla="*/ 787626 w 2157412"/>
              <a:gd name="connsiteY107" fmla="*/ 534360 h 534360"/>
              <a:gd name="connsiteX108" fmla="*/ 776196 w 2157412"/>
              <a:gd name="connsiteY108" fmla="*/ 522930 h 534360"/>
              <a:gd name="connsiteX109" fmla="*/ 787626 w 2157412"/>
              <a:gd name="connsiteY109" fmla="*/ 511500 h 534360"/>
              <a:gd name="connsiteX110" fmla="*/ 722943 w 2157412"/>
              <a:gd name="connsiteY110" fmla="*/ 511500 h 534360"/>
              <a:gd name="connsiteX111" fmla="*/ 734373 w 2157412"/>
              <a:gd name="connsiteY111" fmla="*/ 522930 h 534360"/>
              <a:gd name="connsiteX112" fmla="*/ 722943 w 2157412"/>
              <a:gd name="connsiteY112" fmla="*/ 534360 h 534360"/>
              <a:gd name="connsiteX113" fmla="*/ 711513 w 2157412"/>
              <a:gd name="connsiteY113" fmla="*/ 522930 h 534360"/>
              <a:gd name="connsiteX114" fmla="*/ 722943 w 2157412"/>
              <a:gd name="connsiteY114" fmla="*/ 511500 h 534360"/>
              <a:gd name="connsiteX115" fmla="*/ 658260 w 2157412"/>
              <a:gd name="connsiteY115" fmla="*/ 511500 h 534360"/>
              <a:gd name="connsiteX116" fmla="*/ 669690 w 2157412"/>
              <a:gd name="connsiteY116" fmla="*/ 522930 h 534360"/>
              <a:gd name="connsiteX117" fmla="*/ 658260 w 2157412"/>
              <a:gd name="connsiteY117" fmla="*/ 534360 h 534360"/>
              <a:gd name="connsiteX118" fmla="*/ 646830 w 2157412"/>
              <a:gd name="connsiteY118" fmla="*/ 522930 h 534360"/>
              <a:gd name="connsiteX119" fmla="*/ 658260 w 2157412"/>
              <a:gd name="connsiteY119" fmla="*/ 511500 h 534360"/>
              <a:gd name="connsiteX120" fmla="*/ 593577 w 2157412"/>
              <a:gd name="connsiteY120" fmla="*/ 511500 h 534360"/>
              <a:gd name="connsiteX121" fmla="*/ 605007 w 2157412"/>
              <a:gd name="connsiteY121" fmla="*/ 522930 h 534360"/>
              <a:gd name="connsiteX122" fmla="*/ 593577 w 2157412"/>
              <a:gd name="connsiteY122" fmla="*/ 534360 h 534360"/>
              <a:gd name="connsiteX123" fmla="*/ 582147 w 2157412"/>
              <a:gd name="connsiteY123" fmla="*/ 522930 h 534360"/>
              <a:gd name="connsiteX124" fmla="*/ 593577 w 2157412"/>
              <a:gd name="connsiteY124" fmla="*/ 511500 h 534360"/>
              <a:gd name="connsiteX125" fmla="*/ 528894 w 2157412"/>
              <a:gd name="connsiteY125" fmla="*/ 511500 h 534360"/>
              <a:gd name="connsiteX126" fmla="*/ 540324 w 2157412"/>
              <a:gd name="connsiteY126" fmla="*/ 522930 h 534360"/>
              <a:gd name="connsiteX127" fmla="*/ 528894 w 2157412"/>
              <a:gd name="connsiteY127" fmla="*/ 534360 h 534360"/>
              <a:gd name="connsiteX128" fmla="*/ 517464 w 2157412"/>
              <a:gd name="connsiteY128" fmla="*/ 522930 h 534360"/>
              <a:gd name="connsiteX129" fmla="*/ 528894 w 2157412"/>
              <a:gd name="connsiteY129" fmla="*/ 511500 h 534360"/>
              <a:gd name="connsiteX130" fmla="*/ 464211 w 2157412"/>
              <a:gd name="connsiteY130" fmla="*/ 511500 h 534360"/>
              <a:gd name="connsiteX131" fmla="*/ 475641 w 2157412"/>
              <a:gd name="connsiteY131" fmla="*/ 522930 h 534360"/>
              <a:gd name="connsiteX132" fmla="*/ 464211 w 2157412"/>
              <a:gd name="connsiteY132" fmla="*/ 534360 h 534360"/>
              <a:gd name="connsiteX133" fmla="*/ 452781 w 2157412"/>
              <a:gd name="connsiteY133" fmla="*/ 522930 h 534360"/>
              <a:gd name="connsiteX134" fmla="*/ 464211 w 2157412"/>
              <a:gd name="connsiteY134" fmla="*/ 511500 h 534360"/>
              <a:gd name="connsiteX135" fmla="*/ 399528 w 2157412"/>
              <a:gd name="connsiteY135" fmla="*/ 511500 h 534360"/>
              <a:gd name="connsiteX136" fmla="*/ 410958 w 2157412"/>
              <a:gd name="connsiteY136" fmla="*/ 522930 h 534360"/>
              <a:gd name="connsiteX137" fmla="*/ 399528 w 2157412"/>
              <a:gd name="connsiteY137" fmla="*/ 534360 h 534360"/>
              <a:gd name="connsiteX138" fmla="*/ 388098 w 2157412"/>
              <a:gd name="connsiteY138" fmla="*/ 522930 h 534360"/>
              <a:gd name="connsiteX139" fmla="*/ 399528 w 2157412"/>
              <a:gd name="connsiteY139" fmla="*/ 511500 h 534360"/>
              <a:gd name="connsiteX140" fmla="*/ 334845 w 2157412"/>
              <a:gd name="connsiteY140" fmla="*/ 511500 h 534360"/>
              <a:gd name="connsiteX141" fmla="*/ 346275 w 2157412"/>
              <a:gd name="connsiteY141" fmla="*/ 522930 h 534360"/>
              <a:gd name="connsiteX142" fmla="*/ 334845 w 2157412"/>
              <a:gd name="connsiteY142" fmla="*/ 534360 h 534360"/>
              <a:gd name="connsiteX143" fmla="*/ 323415 w 2157412"/>
              <a:gd name="connsiteY143" fmla="*/ 522930 h 534360"/>
              <a:gd name="connsiteX144" fmla="*/ 334845 w 2157412"/>
              <a:gd name="connsiteY144" fmla="*/ 511500 h 534360"/>
              <a:gd name="connsiteX145" fmla="*/ 270162 w 2157412"/>
              <a:gd name="connsiteY145" fmla="*/ 511500 h 534360"/>
              <a:gd name="connsiteX146" fmla="*/ 281592 w 2157412"/>
              <a:gd name="connsiteY146" fmla="*/ 522930 h 534360"/>
              <a:gd name="connsiteX147" fmla="*/ 270162 w 2157412"/>
              <a:gd name="connsiteY147" fmla="*/ 534360 h 534360"/>
              <a:gd name="connsiteX148" fmla="*/ 258732 w 2157412"/>
              <a:gd name="connsiteY148" fmla="*/ 522930 h 534360"/>
              <a:gd name="connsiteX149" fmla="*/ 270162 w 2157412"/>
              <a:gd name="connsiteY149" fmla="*/ 511500 h 534360"/>
              <a:gd name="connsiteX150" fmla="*/ 205479 w 2157412"/>
              <a:gd name="connsiteY150" fmla="*/ 511500 h 534360"/>
              <a:gd name="connsiteX151" fmla="*/ 216909 w 2157412"/>
              <a:gd name="connsiteY151" fmla="*/ 522930 h 534360"/>
              <a:gd name="connsiteX152" fmla="*/ 205479 w 2157412"/>
              <a:gd name="connsiteY152" fmla="*/ 534360 h 534360"/>
              <a:gd name="connsiteX153" fmla="*/ 194049 w 2157412"/>
              <a:gd name="connsiteY153" fmla="*/ 522930 h 534360"/>
              <a:gd name="connsiteX154" fmla="*/ 205479 w 2157412"/>
              <a:gd name="connsiteY154" fmla="*/ 511500 h 534360"/>
              <a:gd name="connsiteX155" fmla="*/ 140796 w 2157412"/>
              <a:gd name="connsiteY155" fmla="*/ 511500 h 534360"/>
              <a:gd name="connsiteX156" fmla="*/ 152226 w 2157412"/>
              <a:gd name="connsiteY156" fmla="*/ 522930 h 534360"/>
              <a:gd name="connsiteX157" fmla="*/ 140796 w 2157412"/>
              <a:gd name="connsiteY157" fmla="*/ 534360 h 534360"/>
              <a:gd name="connsiteX158" fmla="*/ 129366 w 2157412"/>
              <a:gd name="connsiteY158" fmla="*/ 522930 h 534360"/>
              <a:gd name="connsiteX159" fmla="*/ 140796 w 2157412"/>
              <a:gd name="connsiteY159" fmla="*/ 511500 h 534360"/>
              <a:gd name="connsiteX160" fmla="*/ 76113 w 2157412"/>
              <a:gd name="connsiteY160" fmla="*/ 511500 h 534360"/>
              <a:gd name="connsiteX161" fmla="*/ 87543 w 2157412"/>
              <a:gd name="connsiteY161" fmla="*/ 522930 h 534360"/>
              <a:gd name="connsiteX162" fmla="*/ 76113 w 2157412"/>
              <a:gd name="connsiteY162" fmla="*/ 534360 h 534360"/>
              <a:gd name="connsiteX163" fmla="*/ 64683 w 2157412"/>
              <a:gd name="connsiteY163" fmla="*/ 522930 h 534360"/>
              <a:gd name="connsiteX164" fmla="*/ 76113 w 2157412"/>
              <a:gd name="connsiteY164" fmla="*/ 511500 h 534360"/>
              <a:gd name="connsiteX165" fmla="*/ 11430 w 2157412"/>
              <a:gd name="connsiteY165" fmla="*/ 511500 h 534360"/>
              <a:gd name="connsiteX166" fmla="*/ 22860 w 2157412"/>
              <a:gd name="connsiteY166" fmla="*/ 522930 h 534360"/>
              <a:gd name="connsiteX167" fmla="*/ 11430 w 2157412"/>
              <a:gd name="connsiteY167" fmla="*/ 534360 h 534360"/>
              <a:gd name="connsiteX168" fmla="*/ 0 w 2157412"/>
              <a:gd name="connsiteY168" fmla="*/ 522930 h 534360"/>
              <a:gd name="connsiteX169" fmla="*/ 11430 w 2157412"/>
              <a:gd name="connsiteY169" fmla="*/ 511500 h 534360"/>
              <a:gd name="connsiteX170" fmla="*/ 2145982 w 2157412"/>
              <a:gd name="connsiteY170" fmla="*/ 438426 h 534360"/>
              <a:gd name="connsiteX171" fmla="*/ 2157412 w 2157412"/>
              <a:gd name="connsiteY171" fmla="*/ 449856 h 534360"/>
              <a:gd name="connsiteX172" fmla="*/ 2145982 w 2157412"/>
              <a:gd name="connsiteY172" fmla="*/ 461286 h 534360"/>
              <a:gd name="connsiteX173" fmla="*/ 2134552 w 2157412"/>
              <a:gd name="connsiteY173" fmla="*/ 449856 h 534360"/>
              <a:gd name="connsiteX174" fmla="*/ 2145982 w 2157412"/>
              <a:gd name="connsiteY174" fmla="*/ 438426 h 534360"/>
              <a:gd name="connsiteX175" fmla="*/ 2081286 w 2157412"/>
              <a:gd name="connsiteY175" fmla="*/ 438426 h 534360"/>
              <a:gd name="connsiteX176" fmla="*/ 2092716 w 2157412"/>
              <a:gd name="connsiteY176" fmla="*/ 449856 h 534360"/>
              <a:gd name="connsiteX177" fmla="*/ 2081286 w 2157412"/>
              <a:gd name="connsiteY177" fmla="*/ 461286 h 534360"/>
              <a:gd name="connsiteX178" fmla="*/ 2069856 w 2157412"/>
              <a:gd name="connsiteY178" fmla="*/ 449856 h 534360"/>
              <a:gd name="connsiteX179" fmla="*/ 2081286 w 2157412"/>
              <a:gd name="connsiteY179" fmla="*/ 438426 h 534360"/>
              <a:gd name="connsiteX180" fmla="*/ 2016603 w 2157412"/>
              <a:gd name="connsiteY180" fmla="*/ 438426 h 534360"/>
              <a:gd name="connsiteX181" fmla="*/ 2028033 w 2157412"/>
              <a:gd name="connsiteY181" fmla="*/ 449856 h 534360"/>
              <a:gd name="connsiteX182" fmla="*/ 2016603 w 2157412"/>
              <a:gd name="connsiteY182" fmla="*/ 461286 h 534360"/>
              <a:gd name="connsiteX183" fmla="*/ 2005173 w 2157412"/>
              <a:gd name="connsiteY183" fmla="*/ 449856 h 534360"/>
              <a:gd name="connsiteX184" fmla="*/ 2016603 w 2157412"/>
              <a:gd name="connsiteY184" fmla="*/ 438426 h 534360"/>
              <a:gd name="connsiteX185" fmla="*/ 1951920 w 2157412"/>
              <a:gd name="connsiteY185" fmla="*/ 438426 h 534360"/>
              <a:gd name="connsiteX186" fmla="*/ 1963350 w 2157412"/>
              <a:gd name="connsiteY186" fmla="*/ 449856 h 534360"/>
              <a:gd name="connsiteX187" fmla="*/ 1951920 w 2157412"/>
              <a:gd name="connsiteY187" fmla="*/ 461286 h 534360"/>
              <a:gd name="connsiteX188" fmla="*/ 1940490 w 2157412"/>
              <a:gd name="connsiteY188" fmla="*/ 449856 h 534360"/>
              <a:gd name="connsiteX189" fmla="*/ 1951920 w 2157412"/>
              <a:gd name="connsiteY189" fmla="*/ 438426 h 534360"/>
              <a:gd name="connsiteX190" fmla="*/ 1887237 w 2157412"/>
              <a:gd name="connsiteY190" fmla="*/ 438426 h 534360"/>
              <a:gd name="connsiteX191" fmla="*/ 1898667 w 2157412"/>
              <a:gd name="connsiteY191" fmla="*/ 449856 h 534360"/>
              <a:gd name="connsiteX192" fmla="*/ 1887237 w 2157412"/>
              <a:gd name="connsiteY192" fmla="*/ 461286 h 534360"/>
              <a:gd name="connsiteX193" fmla="*/ 1875807 w 2157412"/>
              <a:gd name="connsiteY193" fmla="*/ 449856 h 534360"/>
              <a:gd name="connsiteX194" fmla="*/ 1887237 w 2157412"/>
              <a:gd name="connsiteY194" fmla="*/ 438426 h 534360"/>
              <a:gd name="connsiteX195" fmla="*/ 1822554 w 2157412"/>
              <a:gd name="connsiteY195" fmla="*/ 438426 h 534360"/>
              <a:gd name="connsiteX196" fmla="*/ 1833984 w 2157412"/>
              <a:gd name="connsiteY196" fmla="*/ 449856 h 534360"/>
              <a:gd name="connsiteX197" fmla="*/ 1822554 w 2157412"/>
              <a:gd name="connsiteY197" fmla="*/ 461286 h 534360"/>
              <a:gd name="connsiteX198" fmla="*/ 1811124 w 2157412"/>
              <a:gd name="connsiteY198" fmla="*/ 449856 h 534360"/>
              <a:gd name="connsiteX199" fmla="*/ 1822554 w 2157412"/>
              <a:gd name="connsiteY199" fmla="*/ 438426 h 534360"/>
              <a:gd name="connsiteX200" fmla="*/ 1757871 w 2157412"/>
              <a:gd name="connsiteY200" fmla="*/ 438426 h 534360"/>
              <a:gd name="connsiteX201" fmla="*/ 1769301 w 2157412"/>
              <a:gd name="connsiteY201" fmla="*/ 449856 h 534360"/>
              <a:gd name="connsiteX202" fmla="*/ 1757871 w 2157412"/>
              <a:gd name="connsiteY202" fmla="*/ 461286 h 534360"/>
              <a:gd name="connsiteX203" fmla="*/ 1746441 w 2157412"/>
              <a:gd name="connsiteY203" fmla="*/ 449856 h 534360"/>
              <a:gd name="connsiteX204" fmla="*/ 1757871 w 2157412"/>
              <a:gd name="connsiteY204" fmla="*/ 438426 h 534360"/>
              <a:gd name="connsiteX205" fmla="*/ 1693188 w 2157412"/>
              <a:gd name="connsiteY205" fmla="*/ 438426 h 534360"/>
              <a:gd name="connsiteX206" fmla="*/ 1704618 w 2157412"/>
              <a:gd name="connsiteY206" fmla="*/ 449856 h 534360"/>
              <a:gd name="connsiteX207" fmla="*/ 1693188 w 2157412"/>
              <a:gd name="connsiteY207" fmla="*/ 461286 h 534360"/>
              <a:gd name="connsiteX208" fmla="*/ 1681758 w 2157412"/>
              <a:gd name="connsiteY208" fmla="*/ 449856 h 534360"/>
              <a:gd name="connsiteX209" fmla="*/ 1693188 w 2157412"/>
              <a:gd name="connsiteY209" fmla="*/ 438426 h 534360"/>
              <a:gd name="connsiteX210" fmla="*/ 1628505 w 2157412"/>
              <a:gd name="connsiteY210" fmla="*/ 438426 h 534360"/>
              <a:gd name="connsiteX211" fmla="*/ 1639935 w 2157412"/>
              <a:gd name="connsiteY211" fmla="*/ 449856 h 534360"/>
              <a:gd name="connsiteX212" fmla="*/ 1628505 w 2157412"/>
              <a:gd name="connsiteY212" fmla="*/ 461286 h 534360"/>
              <a:gd name="connsiteX213" fmla="*/ 1617075 w 2157412"/>
              <a:gd name="connsiteY213" fmla="*/ 449856 h 534360"/>
              <a:gd name="connsiteX214" fmla="*/ 1628505 w 2157412"/>
              <a:gd name="connsiteY214" fmla="*/ 438426 h 534360"/>
              <a:gd name="connsiteX215" fmla="*/ 1563822 w 2157412"/>
              <a:gd name="connsiteY215" fmla="*/ 438426 h 534360"/>
              <a:gd name="connsiteX216" fmla="*/ 1575252 w 2157412"/>
              <a:gd name="connsiteY216" fmla="*/ 449856 h 534360"/>
              <a:gd name="connsiteX217" fmla="*/ 1563822 w 2157412"/>
              <a:gd name="connsiteY217" fmla="*/ 461286 h 534360"/>
              <a:gd name="connsiteX218" fmla="*/ 1552392 w 2157412"/>
              <a:gd name="connsiteY218" fmla="*/ 449856 h 534360"/>
              <a:gd name="connsiteX219" fmla="*/ 1563822 w 2157412"/>
              <a:gd name="connsiteY219" fmla="*/ 438426 h 534360"/>
              <a:gd name="connsiteX220" fmla="*/ 1499139 w 2157412"/>
              <a:gd name="connsiteY220" fmla="*/ 438426 h 534360"/>
              <a:gd name="connsiteX221" fmla="*/ 1510569 w 2157412"/>
              <a:gd name="connsiteY221" fmla="*/ 449856 h 534360"/>
              <a:gd name="connsiteX222" fmla="*/ 1499139 w 2157412"/>
              <a:gd name="connsiteY222" fmla="*/ 461286 h 534360"/>
              <a:gd name="connsiteX223" fmla="*/ 1487709 w 2157412"/>
              <a:gd name="connsiteY223" fmla="*/ 449856 h 534360"/>
              <a:gd name="connsiteX224" fmla="*/ 1499139 w 2157412"/>
              <a:gd name="connsiteY224" fmla="*/ 438426 h 534360"/>
              <a:gd name="connsiteX225" fmla="*/ 1434456 w 2157412"/>
              <a:gd name="connsiteY225" fmla="*/ 438426 h 534360"/>
              <a:gd name="connsiteX226" fmla="*/ 1445886 w 2157412"/>
              <a:gd name="connsiteY226" fmla="*/ 449856 h 534360"/>
              <a:gd name="connsiteX227" fmla="*/ 1434456 w 2157412"/>
              <a:gd name="connsiteY227" fmla="*/ 461286 h 534360"/>
              <a:gd name="connsiteX228" fmla="*/ 1423026 w 2157412"/>
              <a:gd name="connsiteY228" fmla="*/ 449856 h 534360"/>
              <a:gd name="connsiteX229" fmla="*/ 1434456 w 2157412"/>
              <a:gd name="connsiteY229" fmla="*/ 438426 h 534360"/>
              <a:gd name="connsiteX230" fmla="*/ 1369773 w 2157412"/>
              <a:gd name="connsiteY230" fmla="*/ 438426 h 534360"/>
              <a:gd name="connsiteX231" fmla="*/ 1381203 w 2157412"/>
              <a:gd name="connsiteY231" fmla="*/ 449856 h 534360"/>
              <a:gd name="connsiteX232" fmla="*/ 1369773 w 2157412"/>
              <a:gd name="connsiteY232" fmla="*/ 461286 h 534360"/>
              <a:gd name="connsiteX233" fmla="*/ 1358343 w 2157412"/>
              <a:gd name="connsiteY233" fmla="*/ 449856 h 534360"/>
              <a:gd name="connsiteX234" fmla="*/ 1369773 w 2157412"/>
              <a:gd name="connsiteY234" fmla="*/ 438426 h 534360"/>
              <a:gd name="connsiteX235" fmla="*/ 1305090 w 2157412"/>
              <a:gd name="connsiteY235" fmla="*/ 438426 h 534360"/>
              <a:gd name="connsiteX236" fmla="*/ 1316520 w 2157412"/>
              <a:gd name="connsiteY236" fmla="*/ 449856 h 534360"/>
              <a:gd name="connsiteX237" fmla="*/ 1305090 w 2157412"/>
              <a:gd name="connsiteY237" fmla="*/ 461286 h 534360"/>
              <a:gd name="connsiteX238" fmla="*/ 1293660 w 2157412"/>
              <a:gd name="connsiteY238" fmla="*/ 449856 h 534360"/>
              <a:gd name="connsiteX239" fmla="*/ 1305090 w 2157412"/>
              <a:gd name="connsiteY239" fmla="*/ 438426 h 534360"/>
              <a:gd name="connsiteX240" fmla="*/ 1240407 w 2157412"/>
              <a:gd name="connsiteY240" fmla="*/ 438426 h 534360"/>
              <a:gd name="connsiteX241" fmla="*/ 1251837 w 2157412"/>
              <a:gd name="connsiteY241" fmla="*/ 449856 h 534360"/>
              <a:gd name="connsiteX242" fmla="*/ 1240407 w 2157412"/>
              <a:gd name="connsiteY242" fmla="*/ 461286 h 534360"/>
              <a:gd name="connsiteX243" fmla="*/ 1228977 w 2157412"/>
              <a:gd name="connsiteY243" fmla="*/ 449856 h 534360"/>
              <a:gd name="connsiteX244" fmla="*/ 1240407 w 2157412"/>
              <a:gd name="connsiteY244" fmla="*/ 438426 h 534360"/>
              <a:gd name="connsiteX245" fmla="*/ 1175724 w 2157412"/>
              <a:gd name="connsiteY245" fmla="*/ 438426 h 534360"/>
              <a:gd name="connsiteX246" fmla="*/ 1187154 w 2157412"/>
              <a:gd name="connsiteY246" fmla="*/ 449856 h 534360"/>
              <a:gd name="connsiteX247" fmla="*/ 1175724 w 2157412"/>
              <a:gd name="connsiteY247" fmla="*/ 461286 h 534360"/>
              <a:gd name="connsiteX248" fmla="*/ 1164294 w 2157412"/>
              <a:gd name="connsiteY248" fmla="*/ 449856 h 534360"/>
              <a:gd name="connsiteX249" fmla="*/ 1175724 w 2157412"/>
              <a:gd name="connsiteY249" fmla="*/ 438426 h 534360"/>
              <a:gd name="connsiteX250" fmla="*/ 1111041 w 2157412"/>
              <a:gd name="connsiteY250" fmla="*/ 438426 h 534360"/>
              <a:gd name="connsiteX251" fmla="*/ 1122471 w 2157412"/>
              <a:gd name="connsiteY251" fmla="*/ 449856 h 534360"/>
              <a:gd name="connsiteX252" fmla="*/ 1111041 w 2157412"/>
              <a:gd name="connsiteY252" fmla="*/ 461286 h 534360"/>
              <a:gd name="connsiteX253" fmla="*/ 1099611 w 2157412"/>
              <a:gd name="connsiteY253" fmla="*/ 449856 h 534360"/>
              <a:gd name="connsiteX254" fmla="*/ 1111041 w 2157412"/>
              <a:gd name="connsiteY254" fmla="*/ 438426 h 534360"/>
              <a:gd name="connsiteX255" fmla="*/ 1046358 w 2157412"/>
              <a:gd name="connsiteY255" fmla="*/ 438426 h 534360"/>
              <a:gd name="connsiteX256" fmla="*/ 1057788 w 2157412"/>
              <a:gd name="connsiteY256" fmla="*/ 449856 h 534360"/>
              <a:gd name="connsiteX257" fmla="*/ 1046358 w 2157412"/>
              <a:gd name="connsiteY257" fmla="*/ 461286 h 534360"/>
              <a:gd name="connsiteX258" fmla="*/ 1034928 w 2157412"/>
              <a:gd name="connsiteY258" fmla="*/ 449856 h 534360"/>
              <a:gd name="connsiteX259" fmla="*/ 1046358 w 2157412"/>
              <a:gd name="connsiteY259" fmla="*/ 438426 h 534360"/>
              <a:gd name="connsiteX260" fmla="*/ 981675 w 2157412"/>
              <a:gd name="connsiteY260" fmla="*/ 438426 h 534360"/>
              <a:gd name="connsiteX261" fmla="*/ 993105 w 2157412"/>
              <a:gd name="connsiteY261" fmla="*/ 449856 h 534360"/>
              <a:gd name="connsiteX262" fmla="*/ 981675 w 2157412"/>
              <a:gd name="connsiteY262" fmla="*/ 461286 h 534360"/>
              <a:gd name="connsiteX263" fmla="*/ 970245 w 2157412"/>
              <a:gd name="connsiteY263" fmla="*/ 449856 h 534360"/>
              <a:gd name="connsiteX264" fmla="*/ 981675 w 2157412"/>
              <a:gd name="connsiteY264" fmla="*/ 438426 h 534360"/>
              <a:gd name="connsiteX265" fmla="*/ 916992 w 2157412"/>
              <a:gd name="connsiteY265" fmla="*/ 438426 h 534360"/>
              <a:gd name="connsiteX266" fmla="*/ 928422 w 2157412"/>
              <a:gd name="connsiteY266" fmla="*/ 449856 h 534360"/>
              <a:gd name="connsiteX267" fmla="*/ 916992 w 2157412"/>
              <a:gd name="connsiteY267" fmla="*/ 461286 h 534360"/>
              <a:gd name="connsiteX268" fmla="*/ 905562 w 2157412"/>
              <a:gd name="connsiteY268" fmla="*/ 449856 h 534360"/>
              <a:gd name="connsiteX269" fmla="*/ 916992 w 2157412"/>
              <a:gd name="connsiteY269" fmla="*/ 438426 h 534360"/>
              <a:gd name="connsiteX270" fmla="*/ 852309 w 2157412"/>
              <a:gd name="connsiteY270" fmla="*/ 438426 h 534360"/>
              <a:gd name="connsiteX271" fmla="*/ 863739 w 2157412"/>
              <a:gd name="connsiteY271" fmla="*/ 449856 h 534360"/>
              <a:gd name="connsiteX272" fmla="*/ 852309 w 2157412"/>
              <a:gd name="connsiteY272" fmla="*/ 461286 h 534360"/>
              <a:gd name="connsiteX273" fmla="*/ 840879 w 2157412"/>
              <a:gd name="connsiteY273" fmla="*/ 449856 h 534360"/>
              <a:gd name="connsiteX274" fmla="*/ 852309 w 2157412"/>
              <a:gd name="connsiteY274" fmla="*/ 438426 h 534360"/>
              <a:gd name="connsiteX275" fmla="*/ 787626 w 2157412"/>
              <a:gd name="connsiteY275" fmla="*/ 438426 h 534360"/>
              <a:gd name="connsiteX276" fmla="*/ 799056 w 2157412"/>
              <a:gd name="connsiteY276" fmla="*/ 449856 h 534360"/>
              <a:gd name="connsiteX277" fmla="*/ 787626 w 2157412"/>
              <a:gd name="connsiteY277" fmla="*/ 461286 h 534360"/>
              <a:gd name="connsiteX278" fmla="*/ 776196 w 2157412"/>
              <a:gd name="connsiteY278" fmla="*/ 449856 h 534360"/>
              <a:gd name="connsiteX279" fmla="*/ 787626 w 2157412"/>
              <a:gd name="connsiteY279" fmla="*/ 438426 h 534360"/>
              <a:gd name="connsiteX280" fmla="*/ 722943 w 2157412"/>
              <a:gd name="connsiteY280" fmla="*/ 438426 h 534360"/>
              <a:gd name="connsiteX281" fmla="*/ 734373 w 2157412"/>
              <a:gd name="connsiteY281" fmla="*/ 449856 h 534360"/>
              <a:gd name="connsiteX282" fmla="*/ 722943 w 2157412"/>
              <a:gd name="connsiteY282" fmla="*/ 461286 h 534360"/>
              <a:gd name="connsiteX283" fmla="*/ 711513 w 2157412"/>
              <a:gd name="connsiteY283" fmla="*/ 449856 h 534360"/>
              <a:gd name="connsiteX284" fmla="*/ 722943 w 2157412"/>
              <a:gd name="connsiteY284" fmla="*/ 438426 h 534360"/>
              <a:gd name="connsiteX285" fmla="*/ 658260 w 2157412"/>
              <a:gd name="connsiteY285" fmla="*/ 438426 h 534360"/>
              <a:gd name="connsiteX286" fmla="*/ 669690 w 2157412"/>
              <a:gd name="connsiteY286" fmla="*/ 449856 h 534360"/>
              <a:gd name="connsiteX287" fmla="*/ 658260 w 2157412"/>
              <a:gd name="connsiteY287" fmla="*/ 461286 h 534360"/>
              <a:gd name="connsiteX288" fmla="*/ 646830 w 2157412"/>
              <a:gd name="connsiteY288" fmla="*/ 449856 h 534360"/>
              <a:gd name="connsiteX289" fmla="*/ 658260 w 2157412"/>
              <a:gd name="connsiteY289" fmla="*/ 438426 h 534360"/>
              <a:gd name="connsiteX290" fmla="*/ 593577 w 2157412"/>
              <a:gd name="connsiteY290" fmla="*/ 438426 h 534360"/>
              <a:gd name="connsiteX291" fmla="*/ 605007 w 2157412"/>
              <a:gd name="connsiteY291" fmla="*/ 449856 h 534360"/>
              <a:gd name="connsiteX292" fmla="*/ 593577 w 2157412"/>
              <a:gd name="connsiteY292" fmla="*/ 461286 h 534360"/>
              <a:gd name="connsiteX293" fmla="*/ 582147 w 2157412"/>
              <a:gd name="connsiteY293" fmla="*/ 449856 h 534360"/>
              <a:gd name="connsiteX294" fmla="*/ 593577 w 2157412"/>
              <a:gd name="connsiteY294" fmla="*/ 438426 h 534360"/>
              <a:gd name="connsiteX295" fmla="*/ 528894 w 2157412"/>
              <a:gd name="connsiteY295" fmla="*/ 438426 h 534360"/>
              <a:gd name="connsiteX296" fmla="*/ 540324 w 2157412"/>
              <a:gd name="connsiteY296" fmla="*/ 449856 h 534360"/>
              <a:gd name="connsiteX297" fmla="*/ 528894 w 2157412"/>
              <a:gd name="connsiteY297" fmla="*/ 461286 h 534360"/>
              <a:gd name="connsiteX298" fmla="*/ 517464 w 2157412"/>
              <a:gd name="connsiteY298" fmla="*/ 449856 h 534360"/>
              <a:gd name="connsiteX299" fmla="*/ 528894 w 2157412"/>
              <a:gd name="connsiteY299" fmla="*/ 438426 h 534360"/>
              <a:gd name="connsiteX300" fmla="*/ 464211 w 2157412"/>
              <a:gd name="connsiteY300" fmla="*/ 438426 h 534360"/>
              <a:gd name="connsiteX301" fmla="*/ 475641 w 2157412"/>
              <a:gd name="connsiteY301" fmla="*/ 449856 h 534360"/>
              <a:gd name="connsiteX302" fmla="*/ 464211 w 2157412"/>
              <a:gd name="connsiteY302" fmla="*/ 461286 h 534360"/>
              <a:gd name="connsiteX303" fmla="*/ 452781 w 2157412"/>
              <a:gd name="connsiteY303" fmla="*/ 449856 h 534360"/>
              <a:gd name="connsiteX304" fmla="*/ 464211 w 2157412"/>
              <a:gd name="connsiteY304" fmla="*/ 438426 h 534360"/>
              <a:gd name="connsiteX305" fmla="*/ 399528 w 2157412"/>
              <a:gd name="connsiteY305" fmla="*/ 438426 h 534360"/>
              <a:gd name="connsiteX306" fmla="*/ 410958 w 2157412"/>
              <a:gd name="connsiteY306" fmla="*/ 449856 h 534360"/>
              <a:gd name="connsiteX307" fmla="*/ 399528 w 2157412"/>
              <a:gd name="connsiteY307" fmla="*/ 461286 h 534360"/>
              <a:gd name="connsiteX308" fmla="*/ 388098 w 2157412"/>
              <a:gd name="connsiteY308" fmla="*/ 449856 h 534360"/>
              <a:gd name="connsiteX309" fmla="*/ 399528 w 2157412"/>
              <a:gd name="connsiteY309" fmla="*/ 438426 h 534360"/>
              <a:gd name="connsiteX310" fmla="*/ 334845 w 2157412"/>
              <a:gd name="connsiteY310" fmla="*/ 438426 h 534360"/>
              <a:gd name="connsiteX311" fmla="*/ 346275 w 2157412"/>
              <a:gd name="connsiteY311" fmla="*/ 449856 h 534360"/>
              <a:gd name="connsiteX312" fmla="*/ 334845 w 2157412"/>
              <a:gd name="connsiteY312" fmla="*/ 461286 h 534360"/>
              <a:gd name="connsiteX313" fmla="*/ 323415 w 2157412"/>
              <a:gd name="connsiteY313" fmla="*/ 449856 h 534360"/>
              <a:gd name="connsiteX314" fmla="*/ 334845 w 2157412"/>
              <a:gd name="connsiteY314" fmla="*/ 438426 h 534360"/>
              <a:gd name="connsiteX315" fmla="*/ 270162 w 2157412"/>
              <a:gd name="connsiteY315" fmla="*/ 438426 h 534360"/>
              <a:gd name="connsiteX316" fmla="*/ 281592 w 2157412"/>
              <a:gd name="connsiteY316" fmla="*/ 449856 h 534360"/>
              <a:gd name="connsiteX317" fmla="*/ 270162 w 2157412"/>
              <a:gd name="connsiteY317" fmla="*/ 461286 h 534360"/>
              <a:gd name="connsiteX318" fmla="*/ 258732 w 2157412"/>
              <a:gd name="connsiteY318" fmla="*/ 449856 h 534360"/>
              <a:gd name="connsiteX319" fmla="*/ 270162 w 2157412"/>
              <a:gd name="connsiteY319" fmla="*/ 438426 h 534360"/>
              <a:gd name="connsiteX320" fmla="*/ 205479 w 2157412"/>
              <a:gd name="connsiteY320" fmla="*/ 438426 h 534360"/>
              <a:gd name="connsiteX321" fmla="*/ 216909 w 2157412"/>
              <a:gd name="connsiteY321" fmla="*/ 449856 h 534360"/>
              <a:gd name="connsiteX322" fmla="*/ 205479 w 2157412"/>
              <a:gd name="connsiteY322" fmla="*/ 461286 h 534360"/>
              <a:gd name="connsiteX323" fmla="*/ 194049 w 2157412"/>
              <a:gd name="connsiteY323" fmla="*/ 449856 h 534360"/>
              <a:gd name="connsiteX324" fmla="*/ 205479 w 2157412"/>
              <a:gd name="connsiteY324" fmla="*/ 438426 h 534360"/>
              <a:gd name="connsiteX325" fmla="*/ 140796 w 2157412"/>
              <a:gd name="connsiteY325" fmla="*/ 438426 h 534360"/>
              <a:gd name="connsiteX326" fmla="*/ 152226 w 2157412"/>
              <a:gd name="connsiteY326" fmla="*/ 449856 h 534360"/>
              <a:gd name="connsiteX327" fmla="*/ 140796 w 2157412"/>
              <a:gd name="connsiteY327" fmla="*/ 461286 h 534360"/>
              <a:gd name="connsiteX328" fmla="*/ 129366 w 2157412"/>
              <a:gd name="connsiteY328" fmla="*/ 449856 h 534360"/>
              <a:gd name="connsiteX329" fmla="*/ 140796 w 2157412"/>
              <a:gd name="connsiteY329" fmla="*/ 438426 h 534360"/>
              <a:gd name="connsiteX330" fmla="*/ 76113 w 2157412"/>
              <a:gd name="connsiteY330" fmla="*/ 438426 h 534360"/>
              <a:gd name="connsiteX331" fmla="*/ 87543 w 2157412"/>
              <a:gd name="connsiteY331" fmla="*/ 449856 h 534360"/>
              <a:gd name="connsiteX332" fmla="*/ 76113 w 2157412"/>
              <a:gd name="connsiteY332" fmla="*/ 461286 h 534360"/>
              <a:gd name="connsiteX333" fmla="*/ 64683 w 2157412"/>
              <a:gd name="connsiteY333" fmla="*/ 449856 h 534360"/>
              <a:gd name="connsiteX334" fmla="*/ 76113 w 2157412"/>
              <a:gd name="connsiteY334" fmla="*/ 438426 h 534360"/>
              <a:gd name="connsiteX335" fmla="*/ 11430 w 2157412"/>
              <a:gd name="connsiteY335" fmla="*/ 438426 h 534360"/>
              <a:gd name="connsiteX336" fmla="*/ 22860 w 2157412"/>
              <a:gd name="connsiteY336" fmla="*/ 449856 h 534360"/>
              <a:gd name="connsiteX337" fmla="*/ 11430 w 2157412"/>
              <a:gd name="connsiteY337" fmla="*/ 461286 h 534360"/>
              <a:gd name="connsiteX338" fmla="*/ 0 w 2157412"/>
              <a:gd name="connsiteY338" fmla="*/ 449856 h 534360"/>
              <a:gd name="connsiteX339" fmla="*/ 11430 w 2157412"/>
              <a:gd name="connsiteY339" fmla="*/ 438426 h 534360"/>
              <a:gd name="connsiteX340" fmla="*/ 2145982 w 2157412"/>
              <a:gd name="connsiteY340" fmla="*/ 365355 h 534360"/>
              <a:gd name="connsiteX341" fmla="*/ 2157412 w 2157412"/>
              <a:gd name="connsiteY341" fmla="*/ 376785 h 534360"/>
              <a:gd name="connsiteX342" fmla="*/ 2145982 w 2157412"/>
              <a:gd name="connsiteY342" fmla="*/ 388215 h 534360"/>
              <a:gd name="connsiteX343" fmla="*/ 2134552 w 2157412"/>
              <a:gd name="connsiteY343" fmla="*/ 376785 h 534360"/>
              <a:gd name="connsiteX344" fmla="*/ 2145982 w 2157412"/>
              <a:gd name="connsiteY344" fmla="*/ 365355 h 534360"/>
              <a:gd name="connsiteX345" fmla="*/ 2081286 w 2157412"/>
              <a:gd name="connsiteY345" fmla="*/ 365355 h 534360"/>
              <a:gd name="connsiteX346" fmla="*/ 2092716 w 2157412"/>
              <a:gd name="connsiteY346" fmla="*/ 376785 h 534360"/>
              <a:gd name="connsiteX347" fmla="*/ 2081286 w 2157412"/>
              <a:gd name="connsiteY347" fmla="*/ 388215 h 534360"/>
              <a:gd name="connsiteX348" fmla="*/ 2069856 w 2157412"/>
              <a:gd name="connsiteY348" fmla="*/ 376785 h 534360"/>
              <a:gd name="connsiteX349" fmla="*/ 2081286 w 2157412"/>
              <a:gd name="connsiteY349" fmla="*/ 365355 h 534360"/>
              <a:gd name="connsiteX350" fmla="*/ 2016603 w 2157412"/>
              <a:gd name="connsiteY350" fmla="*/ 365355 h 534360"/>
              <a:gd name="connsiteX351" fmla="*/ 2028033 w 2157412"/>
              <a:gd name="connsiteY351" fmla="*/ 376785 h 534360"/>
              <a:gd name="connsiteX352" fmla="*/ 2016603 w 2157412"/>
              <a:gd name="connsiteY352" fmla="*/ 388215 h 534360"/>
              <a:gd name="connsiteX353" fmla="*/ 2005173 w 2157412"/>
              <a:gd name="connsiteY353" fmla="*/ 376785 h 534360"/>
              <a:gd name="connsiteX354" fmla="*/ 2016603 w 2157412"/>
              <a:gd name="connsiteY354" fmla="*/ 365355 h 534360"/>
              <a:gd name="connsiteX355" fmla="*/ 1951920 w 2157412"/>
              <a:gd name="connsiteY355" fmla="*/ 365355 h 534360"/>
              <a:gd name="connsiteX356" fmla="*/ 1963350 w 2157412"/>
              <a:gd name="connsiteY356" fmla="*/ 376785 h 534360"/>
              <a:gd name="connsiteX357" fmla="*/ 1951920 w 2157412"/>
              <a:gd name="connsiteY357" fmla="*/ 388215 h 534360"/>
              <a:gd name="connsiteX358" fmla="*/ 1940490 w 2157412"/>
              <a:gd name="connsiteY358" fmla="*/ 376785 h 534360"/>
              <a:gd name="connsiteX359" fmla="*/ 1951920 w 2157412"/>
              <a:gd name="connsiteY359" fmla="*/ 365355 h 534360"/>
              <a:gd name="connsiteX360" fmla="*/ 1887237 w 2157412"/>
              <a:gd name="connsiteY360" fmla="*/ 365355 h 534360"/>
              <a:gd name="connsiteX361" fmla="*/ 1898667 w 2157412"/>
              <a:gd name="connsiteY361" fmla="*/ 376785 h 534360"/>
              <a:gd name="connsiteX362" fmla="*/ 1887237 w 2157412"/>
              <a:gd name="connsiteY362" fmla="*/ 388215 h 534360"/>
              <a:gd name="connsiteX363" fmla="*/ 1875807 w 2157412"/>
              <a:gd name="connsiteY363" fmla="*/ 376785 h 534360"/>
              <a:gd name="connsiteX364" fmla="*/ 1887237 w 2157412"/>
              <a:gd name="connsiteY364" fmla="*/ 365355 h 534360"/>
              <a:gd name="connsiteX365" fmla="*/ 1822554 w 2157412"/>
              <a:gd name="connsiteY365" fmla="*/ 365355 h 534360"/>
              <a:gd name="connsiteX366" fmla="*/ 1833984 w 2157412"/>
              <a:gd name="connsiteY366" fmla="*/ 376785 h 534360"/>
              <a:gd name="connsiteX367" fmla="*/ 1822554 w 2157412"/>
              <a:gd name="connsiteY367" fmla="*/ 388215 h 534360"/>
              <a:gd name="connsiteX368" fmla="*/ 1811124 w 2157412"/>
              <a:gd name="connsiteY368" fmla="*/ 376785 h 534360"/>
              <a:gd name="connsiteX369" fmla="*/ 1822554 w 2157412"/>
              <a:gd name="connsiteY369" fmla="*/ 365355 h 534360"/>
              <a:gd name="connsiteX370" fmla="*/ 1757871 w 2157412"/>
              <a:gd name="connsiteY370" fmla="*/ 365355 h 534360"/>
              <a:gd name="connsiteX371" fmla="*/ 1769301 w 2157412"/>
              <a:gd name="connsiteY371" fmla="*/ 376785 h 534360"/>
              <a:gd name="connsiteX372" fmla="*/ 1757871 w 2157412"/>
              <a:gd name="connsiteY372" fmla="*/ 388215 h 534360"/>
              <a:gd name="connsiteX373" fmla="*/ 1746441 w 2157412"/>
              <a:gd name="connsiteY373" fmla="*/ 376785 h 534360"/>
              <a:gd name="connsiteX374" fmla="*/ 1757871 w 2157412"/>
              <a:gd name="connsiteY374" fmla="*/ 365355 h 534360"/>
              <a:gd name="connsiteX375" fmla="*/ 1693188 w 2157412"/>
              <a:gd name="connsiteY375" fmla="*/ 365355 h 534360"/>
              <a:gd name="connsiteX376" fmla="*/ 1704618 w 2157412"/>
              <a:gd name="connsiteY376" fmla="*/ 376785 h 534360"/>
              <a:gd name="connsiteX377" fmla="*/ 1693188 w 2157412"/>
              <a:gd name="connsiteY377" fmla="*/ 388215 h 534360"/>
              <a:gd name="connsiteX378" fmla="*/ 1681758 w 2157412"/>
              <a:gd name="connsiteY378" fmla="*/ 376785 h 534360"/>
              <a:gd name="connsiteX379" fmla="*/ 1693188 w 2157412"/>
              <a:gd name="connsiteY379" fmla="*/ 365355 h 534360"/>
              <a:gd name="connsiteX380" fmla="*/ 1628505 w 2157412"/>
              <a:gd name="connsiteY380" fmla="*/ 365355 h 534360"/>
              <a:gd name="connsiteX381" fmla="*/ 1639935 w 2157412"/>
              <a:gd name="connsiteY381" fmla="*/ 376785 h 534360"/>
              <a:gd name="connsiteX382" fmla="*/ 1628505 w 2157412"/>
              <a:gd name="connsiteY382" fmla="*/ 388215 h 534360"/>
              <a:gd name="connsiteX383" fmla="*/ 1617075 w 2157412"/>
              <a:gd name="connsiteY383" fmla="*/ 376785 h 534360"/>
              <a:gd name="connsiteX384" fmla="*/ 1628505 w 2157412"/>
              <a:gd name="connsiteY384" fmla="*/ 365355 h 534360"/>
              <a:gd name="connsiteX385" fmla="*/ 1563822 w 2157412"/>
              <a:gd name="connsiteY385" fmla="*/ 365355 h 534360"/>
              <a:gd name="connsiteX386" fmla="*/ 1575252 w 2157412"/>
              <a:gd name="connsiteY386" fmla="*/ 376785 h 534360"/>
              <a:gd name="connsiteX387" fmla="*/ 1563822 w 2157412"/>
              <a:gd name="connsiteY387" fmla="*/ 388215 h 534360"/>
              <a:gd name="connsiteX388" fmla="*/ 1552392 w 2157412"/>
              <a:gd name="connsiteY388" fmla="*/ 376785 h 534360"/>
              <a:gd name="connsiteX389" fmla="*/ 1563822 w 2157412"/>
              <a:gd name="connsiteY389" fmla="*/ 365355 h 534360"/>
              <a:gd name="connsiteX390" fmla="*/ 1499139 w 2157412"/>
              <a:gd name="connsiteY390" fmla="*/ 365355 h 534360"/>
              <a:gd name="connsiteX391" fmla="*/ 1510569 w 2157412"/>
              <a:gd name="connsiteY391" fmla="*/ 376785 h 534360"/>
              <a:gd name="connsiteX392" fmla="*/ 1499139 w 2157412"/>
              <a:gd name="connsiteY392" fmla="*/ 388215 h 534360"/>
              <a:gd name="connsiteX393" fmla="*/ 1487709 w 2157412"/>
              <a:gd name="connsiteY393" fmla="*/ 376785 h 534360"/>
              <a:gd name="connsiteX394" fmla="*/ 1499139 w 2157412"/>
              <a:gd name="connsiteY394" fmla="*/ 365355 h 534360"/>
              <a:gd name="connsiteX395" fmla="*/ 1434456 w 2157412"/>
              <a:gd name="connsiteY395" fmla="*/ 365355 h 534360"/>
              <a:gd name="connsiteX396" fmla="*/ 1445886 w 2157412"/>
              <a:gd name="connsiteY396" fmla="*/ 376785 h 534360"/>
              <a:gd name="connsiteX397" fmla="*/ 1434456 w 2157412"/>
              <a:gd name="connsiteY397" fmla="*/ 388215 h 534360"/>
              <a:gd name="connsiteX398" fmla="*/ 1423026 w 2157412"/>
              <a:gd name="connsiteY398" fmla="*/ 376785 h 534360"/>
              <a:gd name="connsiteX399" fmla="*/ 1434456 w 2157412"/>
              <a:gd name="connsiteY399" fmla="*/ 365355 h 534360"/>
              <a:gd name="connsiteX400" fmla="*/ 1369773 w 2157412"/>
              <a:gd name="connsiteY400" fmla="*/ 365355 h 534360"/>
              <a:gd name="connsiteX401" fmla="*/ 1381203 w 2157412"/>
              <a:gd name="connsiteY401" fmla="*/ 376785 h 534360"/>
              <a:gd name="connsiteX402" fmla="*/ 1369773 w 2157412"/>
              <a:gd name="connsiteY402" fmla="*/ 388215 h 534360"/>
              <a:gd name="connsiteX403" fmla="*/ 1358343 w 2157412"/>
              <a:gd name="connsiteY403" fmla="*/ 376785 h 534360"/>
              <a:gd name="connsiteX404" fmla="*/ 1369773 w 2157412"/>
              <a:gd name="connsiteY404" fmla="*/ 365355 h 534360"/>
              <a:gd name="connsiteX405" fmla="*/ 1305090 w 2157412"/>
              <a:gd name="connsiteY405" fmla="*/ 365355 h 534360"/>
              <a:gd name="connsiteX406" fmla="*/ 1316520 w 2157412"/>
              <a:gd name="connsiteY406" fmla="*/ 376785 h 534360"/>
              <a:gd name="connsiteX407" fmla="*/ 1305090 w 2157412"/>
              <a:gd name="connsiteY407" fmla="*/ 388215 h 534360"/>
              <a:gd name="connsiteX408" fmla="*/ 1293660 w 2157412"/>
              <a:gd name="connsiteY408" fmla="*/ 376785 h 534360"/>
              <a:gd name="connsiteX409" fmla="*/ 1305090 w 2157412"/>
              <a:gd name="connsiteY409" fmla="*/ 365355 h 534360"/>
              <a:gd name="connsiteX410" fmla="*/ 1240407 w 2157412"/>
              <a:gd name="connsiteY410" fmla="*/ 365355 h 534360"/>
              <a:gd name="connsiteX411" fmla="*/ 1251837 w 2157412"/>
              <a:gd name="connsiteY411" fmla="*/ 376785 h 534360"/>
              <a:gd name="connsiteX412" fmla="*/ 1240407 w 2157412"/>
              <a:gd name="connsiteY412" fmla="*/ 388215 h 534360"/>
              <a:gd name="connsiteX413" fmla="*/ 1228977 w 2157412"/>
              <a:gd name="connsiteY413" fmla="*/ 376785 h 534360"/>
              <a:gd name="connsiteX414" fmla="*/ 1240407 w 2157412"/>
              <a:gd name="connsiteY414" fmla="*/ 365355 h 534360"/>
              <a:gd name="connsiteX415" fmla="*/ 1175724 w 2157412"/>
              <a:gd name="connsiteY415" fmla="*/ 365355 h 534360"/>
              <a:gd name="connsiteX416" fmla="*/ 1187154 w 2157412"/>
              <a:gd name="connsiteY416" fmla="*/ 376785 h 534360"/>
              <a:gd name="connsiteX417" fmla="*/ 1175724 w 2157412"/>
              <a:gd name="connsiteY417" fmla="*/ 388215 h 534360"/>
              <a:gd name="connsiteX418" fmla="*/ 1164294 w 2157412"/>
              <a:gd name="connsiteY418" fmla="*/ 376785 h 534360"/>
              <a:gd name="connsiteX419" fmla="*/ 1175724 w 2157412"/>
              <a:gd name="connsiteY419" fmla="*/ 365355 h 534360"/>
              <a:gd name="connsiteX420" fmla="*/ 1111041 w 2157412"/>
              <a:gd name="connsiteY420" fmla="*/ 365355 h 534360"/>
              <a:gd name="connsiteX421" fmla="*/ 1122471 w 2157412"/>
              <a:gd name="connsiteY421" fmla="*/ 376785 h 534360"/>
              <a:gd name="connsiteX422" fmla="*/ 1111041 w 2157412"/>
              <a:gd name="connsiteY422" fmla="*/ 388215 h 534360"/>
              <a:gd name="connsiteX423" fmla="*/ 1099611 w 2157412"/>
              <a:gd name="connsiteY423" fmla="*/ 376785 h 534360"/>
              <a:gd name="connsiteX424" fmla="*/ 1111041 w 2157412"/>
              <a:gd name="connsiteY424" fmla="*/ 365355 h 534360"/>
              <a:gd name="connsiteX425" fmla="*/ 1046358 w 2157412"/>
              <a:gd name="connsiteY425" fmla="*/ 365355 h 534360"/>
              <a:gd name="connsiteX426" fmla="*/ 1057788 w 2157412"/>
              <a:gd name="connsiteY426" fmla="*/ 376785 h 534360"/>
              <a:gd name="connsiteX427" fmla="*/ 1046358 w 2157412"/>
              <a:gd name="connsiteY427" fmla="*/ 388215 h 534360"/>
              <a:gd name="connsiteX428" fmla="*/ 1034928 w 2157412"/>
              <a:gd name="connsiteY428" fmla="*/ 376785 h 534360"/>
              <a:gd name="connsiteX429" fmla="*/ 1046358 w 2157412"/>
              <a:gd name="connsiteY429" fmla="*/ 365355 h 534360"/>
              <a:gd name="connsiteX430" fmla="*/ 981675 w 2157412"/>
              <a:gd name="connsiteY430" fmla="*/ 365355 h 534360"/>
              <a:gd name="connsiteX431" fmla="*/ 993105 w 2157412"/>
              <a:gd name="connsiteY431" fmla="*/ 376785 h 534360"/>
              <a:gd name="connsiteX432" fmla="*/ 981675 w 2157412"/>
              <a:gd name="connsiteY432" fmla="*/ 388215 h 534360"/>
              <a:gd name="connsiteX433" fmla="*/ 970245 w 2157412"/>
              <a:gd name="connsiteY433" fmla="*/ 376785 h 534360"/>
              <a:gd name="connsiteX434" fmla="*/ 981675 w 2157412"/>
              <a:gd name="connsiteY434" fmla="*/ 365355 h 534360"/>
              <a:gd name="connsiteX435" fmla="*/ 916992 w 2157412"/>
              <a:gd name="connsiteY435" fmla="*/ 365355 h 534360"/>
              <a:gd name="connsiteX436" fmla="*/ 928422 w 2157412"/>
              <a:gd name="connsiteY436" fmla="*/ 376785 h 534360"/>
              <a:gd name="connsiteX437" fmla="*/ 916992 w 2157412"/>
              <a:gd name="connsiteY437" fmla="*/ 388215 h 534360"/>
              <a:gd name="connsiteX438" fmla="*/ 905562 w 2157412"/>
              <a:gd name="connsiteY438" fmla="*/ 376785 h 534360"/>
              <a:gd name="connsiteX439" fmla="*/ 916992 w 2157412"/>
              <a:gd name="connsiteY439" fmla="*/ 365355 h 534360"/>
              <a:gd name="connsiteX440" fmla="*/ 852309 w 2157412"/>
              <a:gd name="connsiteY440" fmla="*/ 365355 h 534360"/>
              <a:gd name="connsiteX441" fmla="*/ 863739 w 2157412"/>
              <a:gd name="connsiteY441" fmla="*/ 376785 h 534360"/>
              <a:gd name="connsiteX442" fmla="*/ 852309 w 2157412"/>
              <a:gd name="connsiteY442" fmla="*/ 388215 h 534360"/>
              <a:gd name="connsiteX443" fmla="*/ 840879 w 2157412"/>
              <a:gd name="connsiteY443" fmla="*/ 376785 h 534360"/>
              <a:gd name="connsiteX444" fmla="*/ 852309 w 2157412"/>
              <a:gd name="connsiteY444" fmla="*/ 365355 h 534360"/>
              <a:gd name="connsiteX445" fmla="*/ 787626 w 2157412"/>
              <a:gd name="connsiteY445" fmla="*/ 365355 h 534360"/>
              <a:gd name="connsiteX446" fmla="*/ 799056 w 2157412"/>
              <a:gd name="connsiteY446" fmla="*/ 376785 h 534360"/>
              <a:gd name="connsiteX447" fmla="*/ 787626 w 2157412"/>
              <a:gd name="connsiteY447" fmla="*/ 388215 h 534360"/>
              <a:gd name="connsiteX448" fmla="*/ 776196 w 2157412"/>
              <a:gd name="connsiteY448" fmla="*/ 376785 h 534360"/>
              <a:gd name="connsiteX449" fmla="*/ 787626 w 2157412"/>
              <a:gd name="connsiteY449" fmla="*/ 365355 h 534360"/>
              <a:gd name="connsiteX450" fmla="*/ 722943 w 2157412"/>
              <a:gd name="connsiteY450" fmla="*/ 365355 h 534360"/>
              <a:gd name="connsiteX451" fmla="*/ 734373 w 2157412"/>
              <a:gd name="connsiteY451" fmla="*/ 376785 h 534360"/>
              <a:gd name="connsiteX452" fmla="*/ 722943 w 2157412"/>
              <a:gd name="connsiteY452" fmla="*/ 388215 h 534360"/>
              <a:gd name="connsiteX453" fmla="*/ 711513 w 2157412"/>
              <a:gd name="connsiteY453" fmla="*/ 376785 h 534360"/>
              <a:gd name="connsiteX454" fmla="*/ 722943 w 2157412"/>
              <a:gd name="connsiteY454" fmla="*/ 365355 h 534360"/>
              <a:gd name="connsiteX455" fmla="*/ 658260 w 2157412"/>
              <a:gd name="connsiteY455" fmla="*/ 365355 h 534360"/>
              <a:gd name="connsiteX456" fmla="*/ 669690 w 2157412"/>
              <a:gd name="connsiteY456" fmla="*/ 376785 h 534360"/>
              <a:gd name="connsiteX457" fmla="*/ 658260 w 2157412"/>
              <a:gd name="connsiteY457" fmla="*/ 388215 h 534360"/>
              <a:gd name="connsiteX458" fmla="*/ 646830 w 2157412"/>
              <a:gd name="connsiteY458" fmla="*/ 376785 h 534360"/>
              <a:gd name="connsiteX459" fmla="*/ 658260 w 2157412"/>
              <a:gd name="connsiteY459" fmla="*/ 365355 h 534360"/>
              <a:gd name="connsiteX460" fmla="*/ 593577 w 2157412"/>
              <a:gd name="connsiteY460" fmla="*/ 365355 h 534360"/>
              <a:gd name="connsiteX461" fmla="*/ 605007 w 2157412"/>
              <a:gd name="connsiteY461" fmla="*/ 376785 h 534360"/>
              <a:gd name="connsiteX462" fmla="*/ 593577 w 2157412"/>
              <a:gd name="connsiteY462" fmla="*/ 388215 h 534360"/>
              <a:gd name="connsiteX463" fmla="*/ 582147 w 2157412"/>
              <a:gd name="connsiteY463" fmla="*/ 376785 h 534360"/>
              <a:gd name="connsiteX464" fmla="*/ 593577 w 2157412"/>
              <a:gd name="connsiteY464" fmla="*/ 365355 h 534360"/>
              <a:gd name="connsiteX465" fmla="*/ 528894 w 2157412"/>
              <a:gd name="connsiteY465" fmla="*/ 365355 h 534360"/>
              <a:gd name="connsiteX466" fmla="*/ 540324 w 2157412"/>
              <a:gd name="connsiteY466" fmla="*/ 376785 h 534360"/>
              <a:gd name="connsiteX467" fmla="*/ 528894 w 2157412"/>
              <a:gd name="connsiteY467" fmla="*/ 388215 h 534360"/>
              <a:gd name="connsiteX468" fmla="*/ 517464 w 2157412"/>
              <a:gd name="connsiteY468" fmla="*/ 376785 h 534360"/>
              <a:gd name="connsiteX469" fmla="*/ 528894 w 2157412"/>
              <a:gd name="connsiteY469" fmla="*/ 365355 h 534360"/>
              <a:gd name="connsiteX470" fmla="*/ 464211 w 2157412"/>
              <a:gd name="connsiteY470" fmla="*/ 365355 h 534360"/>
              <a:gd name="connsiteX471" fmla="*/ 475641 w 2157412"/>
              <a:gd name="connsiteY471" fmla="*/ 376785 h 534360"/>
              <a:gd name="connsiteX472" fmla="*/ 464211 w 2157412"/>
              <a:gd name="connsiteY472" fmla="*/ 388215 h 534360"/>
              <a:gd name="connsiteX473" fmla="*/ 452781 w 2157412"/>
              <a:gd name="connsiteY473" fmla="*/ 376785 h 534360"/>
              <a:gd name="connsiteX474" fmla="*/ 464211 w 2157412"/>
              <a:gd name="connsiteY474" fmla="*/ 365355 h 534360"/>
              <a:gd name="connsiteX475" fmla="*/ 399528 w 2157412"/>
              <a:gd name="connsiteY475" fmla="*/ 365355 h 534360"/>
              <a:gd name="connsiteX476" fmla="*/ 410958 w 2157412"/>
              <a:gd name="connsiteY476" fmla="*/ 376785 h 534360"/>
              <a:gd name="connsiteX477" fmla="*/ 399528 w 2157412"/>
              <a:gd name="connsiteY477" fmla="*/ 388215 h 534360"/>
              <a:gd name="connsiteX478" fmla="*/ 388098 w 2157412"/>
              <a:gd name="connsiteY478" fmla="*/ 376785 h 534360"/>
              <a:gd name="connsiteX479" fmla="*/ 399528 w 2157412"/>
              <a:gd name="connsiteY479" fmla="*/ 365355 h 534360"/>
              <a:gd name="connsiteX480" fmla="*/ 334845 w 2157412"/>
              <a:gd name="connsiteY480" fmla="*/ 365355 h 534360"/>
              <a:gd name="connsiteX481" fmla="*/ 346275 w 2157412"/>
              <a:gd name="connsiteY481" fmla="*/ 376785 h 534360"/>
              <a:gd name="connsiteX482" fmla="*/ 334845 w 2157412"/>
              <a:gd name="connsiteY482" fmla="*/ 388215 h 534360"/>
              <a:gd name="connsiteX483" fmla="*/ 323415 w 2157412"/>
              <a:gd name="connsiteY483" fmla="*/ 376785 h 534360"/>
              <a:gd name="connsiteX484" fmla="*/ 334845 w 2157412"/>
              <a:gd name="connsiteY484" fmla="*/ 365355 h 534360"/>
              <a:gd name="connsiteX485" fmla="*/ 270162 w 2157412"/>
              <a:gd name="connsiteY485" fmla="*/ 365355 h 534360"/>
              <a:gd name="connsiteX486" fmla="*/ 281592 w 2157412"/>
              <a:gd name="connsiteY486" fmla="*/ 376785 h 534360"/>
              <a:gd name="connsiteX487" fmla="*/ 270162 w 2157412"/>
              <a:gd name="connsiteY487" fmla="*/ 388215 h 534360"/>
              <a:gd name="connsiteX488" fmla="*/ 258732 w 2157412"/>
              <a:gd name="connsiteY488" fmla="*/ 376785 h 534360"/>
              <a:gd name="connsiteX489" fmla="*/ 270162 w 2157412"/>
              <a:gd name="connsiteY489" fmla="*/ 365355 h 534360"/>
              <a:gd name="connsiteX490" fmla="*/ 205479 w 2157412"/>
              <a:gd name="connsiteY490" fmla="*/ 365355 h 534360"/>
              <a:gd name="connsiteX491" fmla="*/ 216909 w 2157412"/>
              <a:gd name="connsiteY491" fmla="*/ 376785 h 534360"/>
              <a:gd name="connsiteX492" fmla="*/ 205479 w 2157412"/>
              <a:gd name="connsiteY492" fmla="*/ 388215 h 534360"/>
              <a:gd name="connsiteX493" fmla="*/ 194049 w 2157412"/>
              <a:gd name="connsiteY493" fmla="*/ 376785 h 534360"/>
              <a:gd name="connsiteX494" fmla="*/ 205479 w 2157412"/>
              <a:gd name="connsiteY494" fmla="*/ 365355 h 534360"/>
              <a:gd name="connsiteX495" fmla="*/ 140796 w 2157412"/>
              <a:gd name="connsiteY495" fmla="*/ 365355 h 534360"/>
              <a:gd name="connsiteX496" fmla="*/ 152226 w 2157412"/>
              <a:gd name="connsiteY496" fmla="*/ 376785 h 534360"/>
              <a:gd name="connsiteX497" fmla="*/ 140796 w 2157412"/>
              <a:gd name="connsiteY497" fmla="*/ 388215 h 534360"/>
              <a:gd name="connsiteX498" fmla="*/ 129366 w 2157412"/>
              <a:gd name="connsiteY498" fmla="*/ 376785 h 534360"/>
              <a:gd name="connsiteX499" fmla="*/ 140796 w 2157412"/>
              <a:gd name="connsiteY499" fmla="*/ 365355 h 534360"/>
              <a:gd name="connsiteX500" fmla="*/ 76113 w 2157412"/>
              <a:gd name="connsiteY500" fmla="*/ 365355 h 534360"/>
              <a:gd name="connsiteX501" fmla="*/ 87543 w 2157412"/>
              <a:gd name="connsiteY501" fmla="*/ 376785 h 534360"/>
              <a:gd name="connsiteX502" fmla="*/ 76113 w 2157412"/>
              <a:gd name="connsiteY502" fmla="*/ 388215 h 534360"/>
              <a:gd name="connsiteX503" fmla="*/ 64683 w 2157412"/>
              <a:gd name="connsiteY503" fmla="*/ 376785 h 534360"/>
              <a:gd name="connsiteX504" fmla="*/ 76113 w 2157412"/>
              <a:gd name="connsiteY504" fmla="*/ 365355 h 534360"/>
              <a:gd name="connsiteX505" fmla="*/ 11430 w 2157412"/>
              <a:gd name="connsiteY505" fmla="*/ 365355 h 534360"/>
              <a:gd name="connsiteX506" fmla="*/ 22860 w 2157412"/>
              <a:gd name="connsiteY506" fmla="*/ 376785 h 534360"/>
              <a:gd name="connsiteX507" fmla="*/ 11430 w 2157412"/>
              <a:gd name="connsiteY507" fmla="*/ 388215 h 534360"/>
              <a:gd name="connsiteX508" fmla="*/ 0 w 2157412"/>
              <a:gd name="connsiteY508" fmla="*/ 376785 h 534360"/>
              <a:gd name="connsiteX509" fmla="*/ 11430 w 2157412"/>
              <a:gd name="connsiteY509" fmla="*/ 365355 h 534360"/>
              <a:gd name="connsiteX510" fmla="*/ 2145982 w 2157412"/>
              <a:gd name="connsiteY510" fmla="*/ 292284 h 534360"/>
              <a:gd name="connsiteX511" fmla="*/ 2157412 w 2157412"/>
              <a:gd name="connsiteY511" fmla="*/ 303714 h 534360"/>
              <a:gd name="connsiteX512" fmla="*/ 2145982 w 2157412"/>
              <a:gd name="connsiteY512" fmla="*/ 315144 h 534360"/>
              <a:gd name="connsiteX513" fmla="*/ 2134552 w 2157412"/>
              <a:gd name="connsiteY513" fmla="*/ 303714 h 534360"/>
              <a:gd name="connsiteX514" fmla="*/ 2145982 w 2157412"/>
              <a:gd name="connsiteY514" fmla="*/ 292284 h 534360"/>
              <a:gd name="connsiteX515" fmla="*/ 2081286 w 2157412"/>
              <a:gd name="connsiteY515" fmla="*/ 292284 h 534360"/>
              <a:gd name="connsiteX516" fmla="*/ 2092716 w 2157412"/>
              <a:gd name="connsiteY516" fmla="*/ 303714 h 534360"/>
              <a:gd name="connsiteX517" fmla="*/ 2081286 w 2157412"/>
              <a:gd name="connsiteY517" fmla="*/ 315144 h 534360"/>
              <a:gd name="connsiteX518" fmla="*/ 2069856 w 2157412"/>
              <a:gd name="connsiteY518" fmla="*/ 303714 h 534360"/>
              <a:gd name="connsiteX519" fmla="*/ 2081286 w 2157412"/>
              <a:gd name="connsiteY519" fmla="*/ 292284 h 534360"/>
              <a:gd name="connsiteX520" fmla="*/ 2016603 w 2157412"/>
              <a:gd name="connsiteY520" fmla="*/ 292284 h 534360"/>
              <a:gd name="connsiteX521" fmla="*/ 2028033 w 2157412"/>
              <a:gd name="connsiteY521" fmla="*/ 303714 h 534360"/>
              <a:gd name="connsiteX522" fmla="*/ 2016603 w 2157412"/>
              <a:gd name="connsiteY522" fmla="*/ 315144 h 534360"/>
              <a:gd name="connsiteX523" fmla="*/ 2005173 w 2157412"/>
              <a:gd name="connsiteY523" fmla="*/ 303714 h 534360"/>
              <a:gd name="connsiteX524" fmla="*/ 2016603 w 2157412"/>
              <a:gd name="connsiteY524" fmla="*/ 292284 h 534360"/>
              <a:gd name="connsiteX525" fmla="*/ 1951920 w 2157412"/>
              <a:gd name="connsiteY525" fmla="*/ 292284 h 534360"/>
              <a:gd name="connsiteX526" fmla="*/ 1963350 w 2157412"/>
              <a:gd name="connsiteY526" fmla="*/ 303714 h 534360"/>
              <a:gd name="connsiteX527" fmla="*/ 1951920 w 2157412"/>
              <a:gd name="connsiteY527" fmla="*/ 315144 h 534360"/>
              <a:gd name="connsiteX528" fmla="*/ 1940490 w 2157412"/>
              <a:gd name="connsiteY528" fmla="*/ 303714 h 534360"/>
              <a:gd name="connsiteX529" fmla="*/ 1951920 w 2157412"/>
              <a:gd name="connsiteY529" fmla="*/ 292284 h 534360"/>
              <a:gd name="connsiteX530" fmla="*/ 1887237 w 2157412"/>
              <a:gd name="connsiteY530" fmla="*/ 292284 h 534360"/>
              <a:gd name="connsiteX531" fmla="*/ 1898667 w 2157412"/>
              <a:gd name="connsiteY531" fmla="*/ 303714 h 534360"/>
              <a:gd name="connsiteX532" fmla="*/ 1887237 w 2157412"/>
              <a:gd name="connsiteY532" fmla="*/ 315144 h 534360"/>
              <a:gd name="connsiteX533" fmla="*/ 1875807 w 2157412"/>
              <a:gd name="connsiteY533" fmla="*/ 303714 h 534360"/>
              <a:gd name="connsiteX534" fmla="*/ 1887237 w 2157412"/>
              <a:gd name="connsiteY534" fmla="*/ 292284 h 534360"/>
              <a:gd name="connsiteX535" fmla="*/ 1822554 w 2157412"/>
              <a:gd name="connsiteY535" fmla="*/ 292284 h 534360"/>
              <a:gd name="connsiteX536" fmla="*/ 1833984 w 2157412"/>
              <a:gd name="connsiteY536" fmla="*/ 303714 h 534360"/>
              <a:gd name="connsiteX537" fmla="*/ 1822554 w 2157412"/>
              <a:gd name="connsiteY537" fmla="*/ 315144 h 534360"/>
              <a:gd name="connsiteX538" fmla="*/ 1811124 w 2157412"/>
              <a:gd name="connsiteY538" fmla="*/ 303714 h 534360"/>
              <a:gd name="connsiteX539" fmla="*/ 1822554 w 2157412"/>
              <a:gd name="connsiteY539" fmla="*/ 292284 h 534360"/>
              <a:gd name="connsiteX540" fmla="*/ 1757871 w 2157412"/>
              <a:gd name="connsiteY540" fmla="*/ 292284 h 534360"/>
              <a:gd name="connsiteX541" fmla="*/ 1769301 w 2157412"/>
              <a:gd name="connsiteY541" fmla="*/ 303714 h 534360"/>
              <a:gd name="connsiteX542" fmla="*/ 1757871 w 2157412"/>
              <a:gd name="connsiteY542" fmla="*/ 315144 h 534360"/>
              <a:gd name="connsiteX543" fmla="*/ 1746441 w 2157412"/>
              <a:gd name="connsiteY543" fmla="*/ 303714 h 534360"/>
              <a:gd name="connsiteX544" fmla="*/ 1757871 w 2157412"/>
              <a:gd name="connsiteY544" fmla="*/ 292284 h 534360"/>
              <a:gd name="connsiteX545" fmla="*/ 1693188 w 2157412"/>
              <a:gd name="connsiteY545" fmla="*/ 292284 h 534360"/>
              <a:gd name="connsiteX546" fmla="*/ 1704618 w 2157412"/>
              <a:gd name="connsiteY546" fmla="*/ 303714 h 534360"/>
              <a:gd name="connsiteX547" fmla="*/ 1693188 w 2157412"/>
              <a:gd name="connsiteY547" fmla="*/ 315144 h 534360"/>
              <a:gd name="connsiteX548" fmla="*/ 1681758 w 2157412"/>
              <a:gd name="connsiteY548" fmla="*/ 303714 h 534360"/>
              <a:gd name="connsiteX549" fmla="*/ 1693188 w 2157412"/>
              <a:gd name="connsiteY549" fmla="*/ 292284 h 534360"/>
              <a:gd name="connsiteX550" fmla="*/ 1628505 w 2157412"/>
              <a:gd name="connsiteY550" fmla="*/ 292284 h 534360"/>
              <a:gd name="connsiteX551" fmla="*/ 1639935 w 2157412"/>
              <a:gd name="connsiteY551" fmla="*/ 303714 h 534360"/>
              <a:gd name="connsiteX552" fmla="*/ 1628505 w 2157412"/>
              <a:gd name="connsiteY552" fmla="*/ 315144 h 534360"/>
              <a:gd name="connsiteX553" fmla="*/ 1617075 w 2157412"/>
              <a:gd name="connsiteY553" fmla="*/ 303714 h 534360"/>
              <a:gd name="connsiteX554" fmla="*/ 1628505 w 2157412"/>
              <a:gd name="connsiteY554" fmla="*/ 292284 h 534360"/>
              <a:gd name="connsiteX555" fmla="*/ 1563822 w 2157412"/>
              <a:gd name="connsiteY555" fmla="*/ 292284 h 534360"/>
              <a:gd name="connsiteX556" fmla="*/ 1575252 w 2157412"/>
              <a:gd name="connsiteY556" fmla="*/ 303714 h 534360"/>
              <a:gd name="connsiteX557" fmla="*/ 1563822 w 2157412"/>
              <a:gd name="connsiteY557" fmla="*/ 315144 h 534360"/>
              <a:gd name="connsiteX558" fmla="*/ 1552392 w 2157412"/>
              <a:gd name="connsiteY558" fmla="*/ 303714 h 534360"/>
              <a:gd name="connsiteX559" fmla="*/ 1563822 w 2157412"/>
              <a:gd name="connsiteY559" fmla="*/ 292284 h 534360"/>
              <a:gd name="connsiteX560" fmla="*/ 1499139 w 2157412"/>
              <a:gd name="connsiteY560" fmla="*/ 292284 h 534360"/>
              <a:gd name="connsiteX561" fmla="*/ 1510569 w 2157412"/>
              <a:gd name="connsiteY561" fmla="*/ 303714 h 534360"/>
              <a:gd name="connsiteX562" fmla="*/ 1499139 w 2157412"/>
              <a:gd name="connsiteY562" fmla="*/ 315144 h 534360"/>
              <a:gd name="connsiteX563" fmla="*/ 1487709 w 2157412"/>
              <a:gd name="connsiteY563" fmla="*/ 303714 h 534360"/>
              <a:gd name="connsiteX564" fmla="*/ 1499139 w 2157412"/>
              <a:gd name="connsiteY564" fmla="*/ 292284 h 534360"/>
              <a:gd name="connsiteX565" fmla="*/ 1434456 w 2157412"/>
              <a:gd name="connsiteY565" fmla="*/ 292284 h 534360"/>
              <a:gd name="connsiteX566" fmla="*/ 1445886 w 2157412"/>
              <a:gd name="connsiteY566" fmla="*/ 303714 h 534360"/>
              <a:gd name="connsiteX567" fmla="*/ 1434456 w 2157412"/>
              <a:gd name="connsiteY567" fmla="*/ 315144 h 534360"/>
              <a:gd name="connsiteX568" fmla="*/ 1423026 w 2157412"/>
              <a:gd name="connsiteY568" fmla="*/ 303714 h 534360"/>
              <a:gd name="connsiteX569" fmla="*/ 1434456 w 2157412"/>
              <a:gd name="connsiteY569" fmla="*/ 292284 h 534360"/>
              <a:gd name="connsiteX570" fmla="*/ 1369773 w 2157412"/>
              <a:gd name="connsiteY570" fmla="*/ 292284 h 534360"/>
              <a:gd name="connsiteX571" fmla="*/ 1381203 w 2157412"/>
              <a:gd name="connsiteY571" fmla="*/ 303714 h 534360"/>
              <a:gd name="connsiteX572" fmla="*/ 1369773 w 2157412"/>
              <a:gd name="connsiteY572" fmla="*/ 315144 h 534360"/>
              <a:gd name="connsiteX573" fmla="*/ 1358343 w 2157412"/>
              <a:gd name="connsiteY573" fmla="*/ 303714 h 534360"/>
              <a:gd name="connsiteX574" fmla="*/ 1369773 w 2157412"/>
              <a:gd name="connsiteY574" fmla="*/ 292284 h 534360"/>
              <a:gd name="connsiteX575" fmla="*/ 1305090 w 2157412"/>
              <a:gd name="connsiteY575" fmla="*/ 292284 h 534360"/>
              <a:gd name="connsiteX576" fmla="*/ 1316520 w 2157412"/>
              <a:gd name="connsiteY576" fmla="*/ 303714 h 534360"/>
              <a:gd name="connsiteX577" fmla="*/ 1305090 w 2157412"/>
              <a:gd name="connsiteY577" fmla="*/ 315144 h 534360"/>
              <a:gd name="connsiteX578" fmla="*/ 1293660 w 2157412"/>
              <a:gd name="connsiteY578" fmla="*/ 303714 h 534360"/>
              <a:gd name="connsiteX579" fmla="*/ 1305090 w 2157412"/>
              <a:gd name="connsiteY579" fmla="*/ 292284 h 534360"/>
              <a:gd name="connsiteX580" fmla="*/ 1240407 w 2157412"/>
              <a:gd name="connsiteY580" fmla="*/ 292284 h 534360"/>
              <a:gd name="connsiteX581" fmla="*/ 1251837 w 2157412"/>
              <a:gd name="connsiteY581" fmla="*/ 303714 h 534360"/>
              <a:gd name="connsiteX582" fmla="*/ 1240407 w 2157412"/>
              <a:gd name="connsiteY582" fmla="*/ 315144 h 534360"/>
              <a:gd name="connsiteX583" fmla="*/ 1228977 w 2157412"/>
              <a:gd name="connsiteY583" fmla="*/ 303714 h 534360"/>
              <a:gd name="connsiteX584" fmla="*/ 1240407 w 2157412"/>
              <a:gd name="connsiteY584" fmla="*/ 292284 h 534360"/>
              <a:gd name="connsiteX585" fmla="*/ 1175724 w 2157412"/>
              <a:gd name="connsiteY585" fmla="*/ 292284 h 534360"/>
              <a:gd name="connsiteX586" fmla="*/ 1187154 w 2157412"/>
              <a:gd name="connsiteY586" fmla="*/ 303714 h 534360"/>
              <a:gd name="connsiteX587" fmla="*/ 1175724 w 2157412"/>
              <a:gd name="connsiteY587" fmla="*/ 315144 h 534360"/>
              <a:gd name="connsiteX588" fmla="*/ 1164294 w 2157412"/>
              <a:gd name="connsiteY588" fmla="*/ 303714 h 534360"/>
              <a:gd name="connsiteX589" fmla="*/ 1175724 w 2157412"/>
              <a:gd name="connsiteY589" fmla="*/ 292284 h 534360"/>
              <a:gd name="connsiteX590" fmla="*/ 1111041 w 2157412"/>
              <a:gd name="connsiteY590" fmla="*/ 292284 h 534360"/>
              <a:gd name="connsiteX591" fmla="*/ 1122471 w 2157412"/>
              <a:gd name="connsiteY591" fmla="*/ 303714 h 534360"/>
              <a:gd name="connsiteX592" fmla="*/ 1111041 w 2157412"/>
              <a:gd name="connsiteY592" fmla="*/ 315144 h 534360"/>
              <a:gd name="connsiteX593" fmla="*/ 1099611 w 2157412"/>
              <a:gd name="connsiteY593" fmla="*/ 303714 h 534360"/>
              <a:gd name="connsiteX594" fmla="*/ 1111041 w 2157412"/>
              <a:gd name="connsiteY594" fmla="*/ 292284 h 534360"/>
              <a:gd name="connsiteX595" fmla="*/ 1046358 w 2157412"/>
              <a:gd name="connsiteY595" fmla="*/ 292284 h 534360"/>
              <a:gd name="connsiteX596" fmla="*/ 1057788 w 2157412"/>
              <a:gd name="connsiteY596" fmla="*/ 303714 h 534360"/>
              <a:gd name="connsiteX597" fmla="*/ 1046358 w 2157412"/>
              <a:gd name="connsiteY597" fmla="*/ 315144 h 534360"/>
              <a:gd name="connsiteX598" fmla="*/ 1034928 w 2157412"/>
              <a:gd name="connsiteY598" fmla="*/ 303714 h 534360"/>
              <a:gd name="connsiteX599" fmla="*/ 1046358 w 2157412"/>
              <a:gd name="connsiteY599" fmla="*/ 292284 h 534360"/>
              <a:gd name="connsiteX600" fmla="*/ 981675 w 2157412"/>
              <a:gd name="connsiteY600" fmla="*/ 292284 h 534360"/>
              <a:gd name="connsiteX601" fmla="*/ 993105 w 2157412"/>
              <a:gd name="connsiteY601" fmla="*/ 303714 h 534360"/>
              <a:gd name="connsiteX602" fmla="*/ 981675 w 2157412"/>
              <a:gd name="connsiteY602" fmla="*/ 315144 h 534360"/>
              <a:gd name="connsiteX603" fmla="*/ 970245 w 2157412"/>
              <a:gd name="connsiteY603" fmla="*/ 303714 h 534360"/>
              <a:gd name="connsiteX604" fmla="*/ 981675 w 2157412"/>
              <a:gd name="connsiteY604" fmla="*/ 292284 h 534360"/>
              <a:gd name="connsiteX605" fmla="*/ 916992 w 2157412"/>
              <a:gd name="connsiteY605" fmla="*/ 292284 h 534360"/>
              <a:gd name="connsiteX606" fmla="*/ 928422 w 2157412"/>
              <a:gd name="connsiteY606" fmla="*/ 303714 h 534360"/>
              <a:gd name="connsiteX607" fmla="*/ 916992 w 2157412"/>
              <a:gd name="connsiteY607" fmla="*/ 315144 h 534360"/>
              <a:gd name="connsiteX608" fmla="*/ 905562 w 2157412"/>
              <a:gd name="connsiteY608" fmla="*/ 303714 h 534360"/>
              <a:gd name="connsiteX609" fmla="*/ 916992 w 2157412"/>
              <a:gd name="connsiteY609" fmla="*/ 292284 h 534360"/>
              <a:gd name="connsiteX610" fmla="*/ 852309 w 2157412"/>
              <a:gd name="connsiteY610" fmla="*/ 292284 h 534360"/>
              <a:gd name="connsiteX611" fmla="*/ 863739 w 2157412"/>
              <a:gd name="connsiteY611" fmla="*/ 303714 h 534360"/>
              <a:gd name="connsiteX612" fmla="*/ 852309 w 2157412"/>
              <a:gd name="connsiteY612" fmla="*/ 315144 h 534360"/>
              <a:gd name="connsiteX613" fmla="*/ 840879 w 2157412"/>
              <a:gd name="connsiteY613" fmla="*/ 303714 h 534360"/>
              <a:gd name="connsiteX614" fmla="*/ 852309 w 2157412"/>
              <a:gd name="connsiteY614" fmla="*/ 292284 h 534360"/>
              <a:gd name="connsiteX615" fmla="*/ 787626 w 2157412"/>
              <a:gd name="connsiteY615" fmla="*/ 292284 h 534360"/>
              <a:gd name="connsiteX616" fmla="*/ 799056 w 2157412"/>
              <a:gd name="connsiteY616" fmla="*/ 303714 h 534360"/>
              <a:gd name="connsiteX617" fmla="*/ 787626 w 2157412"/>
              <a:gd name="connsiteY617" fmla="*/ 315144 h 534360"/>
              <a:gd name="connsiteX618" fmla="*/ 776196 w 2157412"/>
              <a:gd name="connsiteY618" fmla="*/ 303714 h 534360"/>
              <a:gd name="connsiteX619" fmla="*/ 787626 w 2157412"/>
              <a:gd name="connsiteY619" fmla="*/ 292284 h 534360"/>
              <a:gd name="connsiteX620" fmla="*/ 722943 w 2157412"/>
              <a:gd name="connsiteY620" fmla="*/ 292284 h 534360"/>
              <a:gd name="connsiteX621" fmla="*/ 734373 w 2157412"/>
              <a:gd name="connsiteY621" fmla="*/ 303714 h 534360"/>
              <a:gd name="connsiteX622" fmla="*/ 722943 w 2157412"/>
              <a:gd name="connsiteY622" fmla="*/ 315144 h 534360"/>
              <a:gd name="connsiteX623" fmla="*/ 711513 w 2157412"/>
              <a:gd name="connsiteY623" fmla="*/ 303714 h 534360"/>
              <a:gd name="connsiteX624" fmla="*/ 722943 w 2157412"/>
              <a:gd name="connsiteY624" fmla="*/ 292284 h 534360"/>
              <a:gd name="connsiteX625" fmla="*/ 658260 w 2157412"/>
              <a:gd name="connsiteY625" fmla="*/ 292284 h 534360"/>
              <a:gd name="connsiteX626" fmla="*/ 669690 w 2157412"/>
              <a:gd name="connsiteY626" fmla="*/ 303714 h 534360"/>
              <a:gd name="connsiteX627" fmla="*/ 658260 w 2157412"/>
              <a:gd name="connsiteY627" fmla="*/ 315144 h 534360"/>
              <a:gd name="connsiteX628" fmla="*/ 646830 w 2157412"/>
              <a:gd name="connsiteY628" fmla="*/ 303714 h 534360"/>
              <a:gd name="connsiteX629" fmla="*/ 658260 w 2157412"/>
              <a:gd name="connsiteY629" fmla="*/ 292284 h 534360"/>
              <a:gd name="connsiteX630" fmla="*/ 593577 w 2157412"/>
              <a:gd name="connsiteY630" fmla="*/ 292284 h 534360"/>
              <a:gd name="connsiteX631" fmla="*/ 605007 w 2157412"/>
              <a:gd name="connsiteY631" fmla="*/ 303714 h 534360"/>
              <a:gd name="connsiteX632" fmla="*/ 593577 w 2157412"/>
              <a:gd name="connsiteY632" fmla="*/ 315144 h 534360"/>
              <a:gd name="connsiteX633" fmla="*/ 582147 w 2157412"/>
              <a:gd name="connsiteY633" fmla="*/ 303714 h 534360"/>
              <a:gd name="connsiteX634" fmla="*/ 593577 w 2157412"/>
              <a:gd name="connsiteY634" fmla="*/ 292284 h 534360"/>
              <a:gd name="connsiteX635" fmla="*/ 528894 w 2157412"/>
              <a:gd name="connsiteY635" fmla="*/ 292284 h 534360"/>
              <a:gd name="connsiteX636" fmla="*/ 540324 w 2157412"/>
              <a:gd name="connsiteY636" fmla="*/ 303714 h 534360"/>
              <a:gd name="connsiteX637" fmla="*/ 528894 w 2157412"/>
              <a:gd name="connsiteY637" fmla="*/ 315144 h 534360"/>
              <a:gd name="connsiteX638" fmla="*/ 517464 w 2157412"/>
              <a:gd name="connsiteY638" fmla="*/ 303714 h 534360"/>
              <a:gd name="connsiteX639" fmla="*/ 528894 w 2157412"/>
              <a:gd name="connsiteY639" fmla="*/ 292284 h 534360"/>
              <a:gd name="connsiteX640" fmla="*/ 464211 w 2157412"/>
              <a:gd name="connsiteY640" fmla="*/ 292284 h 534360"/>
              <a:gd name="connsiteX641" fmla="*/ 475641 w 2157412"/>
              <a:gd name="connsiteY641" fmla="*/ 303714 h 534360"/>
              <a:gd name="connsiteX642" fmla="*/ 464211 w 2157412"/>
              <a:gd name="connsiteY642" fmla="*/ 315144 h 534360"/>
              <a:gd name="connsiteX643" fmla="*/ 452781 w 2157412"/>
              <a:gd name="connsiteY643" fmla="*/ 303714 h 534360"/>
              <a:gd name="connsiteX644" fmla="*/ 464211 w 2157412"/>
              <a:gd name="connsiteY644" fmla="*/ 292284 h 534360"/>
              <a:gd name="connsiteX645" fmla="*/ 399528 w 2157412"/>
              <a:gd name="connsiteY645" fmla="*/ 292284 h 534360"/>
              <a:gd name="connsiteX646" fmla="*/ 410958 w 2157412"/>
              <a:gd name="connsiteY646" fmla="*/ 303714 h 534360"/>
              <a:gd name="connsiteX647" fmla="*/ 399528 w 2157412"/>
              <a:gd name="connsiteY647" fmla="*/ 315144 h 534360"/>
              <a:gd name="connsiteX648" fmla="*/ 388098 w 2157412"/>
              <a:gd name="connsiteY648" fmla="*/ 303714 h 534360"/>
              <a:gd name="connsiteX649" fmla="*/ 399528 w 2157412"/>
              <a:gd name="connsiteY649" fmla="*/ 292284 h 534360"/>
              <a:gd name="connsiteX650" fmla="*/ 334845 w 2157412"/>
              <a:gd name="connsiteY650" fmla="*/ 292284 h 534360"/>
              <a:gd name="connsiteX651" fmla="*/ 346275 w 2157412"/>
              <a:gd name="connsiteY651" fmla="*/ 303714 h 534360"/>
              <a:gd name="connsiteX652" fmla="*/ 334845 w 2157412"/>
              <a:gd name="connsiteY652" fmla="*/ 315144 h 534360"/>
              <a:gd name="connsiteX653" fmla="*/ 323415 w 2157412"/>
              <a:gd name="connsiteY653" fmla="*/ 303714 h 534360"/>
              <a:gd name="connsiteX654" fmla="*/ 334845 w 2157412"/>
              <a:gd name="connsiteY654" fmla="*/ 292284 h 534360"/>
              <a:gd name="connsiteX655" fmla="*/ 270162 w 2157412"/>
              <a:gd name="connsiteY655" fmla="*/ 292284 h 534360"/>
              <a:gd name="connsiteX656" fmla="*/ 281592 w 2157412"/>
              <a:gd name="connsiteY656" fmla="*/ 303714 h 534360"/>
              <a:gd name="connsiteX657" fmla="*/ 270162 w 2157412"/>
              <a:gd name="connsiteY657" fmla="*/ 315144 h 534360"/>
              <a:gd name="connsiteX658" fmla="*/ 258732 w 2157412"/>
              <a:gd name="connsiteY658" fmla="*/ 303714 h 534360"/>
              <a:gd name="connsiteX659" fmla="*/ 270162 w 2157412"/>
              <a:gd name="connsiteY659" fmla="*/ 292284 h 534360"/>
              <a:gd name="connsiteX660" fmla="*/ 205479 w 2157412"/>
              <a:gd name="connsiteY660" fmla="*/ 292284 h 534360"/>
              <a:gd name="connsiteX661" fmla="*/ 216909 w 2157412"/>
              <a:gd name="connsiteY661" fmla="*/ 303714 h 534360"/>
              <a:gd name="connsiteX662" fmla="*/ 205479 w 2157412"/>
              <a:gd name="connsiteY662" fmla="*/ 315144 h 534360"/>
              <a:gd name="connsiteX663" fmla="*/ 194049 w 2157412"/>
              <a:gd name="connsiteY663" fmla="*/ 303714 h 534360"/>
              <a:gd name="connsiteX664" fmla="*/ 205479 w 2157412"/>
              <a:gd name="connsiteY664" fmla="*/ 292284 h 534360"/>
              <a:gd name="connsiteX665" fmla="*/ 140796 w 2157412"/>
              <a:gd name="connsiteY665" fmla="*/ 292284 h 534360"/>
              <a:gd name="connsiteX666" fmla="*/ 152226 w 2157412"/>
              <a:gd name="connsiteY666" fmla="*/ 303714 h 534360"/>
              <a:gd name="connsiteX667" fmla="*/ 140796 w 2157412"/>
              <a:gd name="connsiteY667" fmla="*/ 315144 h 534360"/>
              <a:gd name="connsiteX668" fmla="*/ 129366 w 2157412"/>
              <a:gd name="connsiteY668" fmla="*/ 303714 h 534360"/>
              <a:gd name="connsiteX669" fmla="*/ 140796 w 2157412"/>
              <a:gd name="connsiteY669" fmla="*/ 292284 h 534360"/>
              <a:gd name="connsiteX670" fmla="*/ 76113 w 2157412"/>
              <a:gd name="connsiteY670" fmla="*/ 292284 h 534360"/>
              <a:gd name="connsiteX671" fmla="*/ 87543 w 2157412"/>
              <a:gd name="connsiteY671" fmla="*/ 303714 h 534360"/>
              <a:gd name="connsiteX672" fmla="*/ 76113 w 2157412"/>
              <a:gd name="connsiteY672" fmla="*/ 315144 h 534360"/>
              <a:gd name="connsiteX673" fmla="*/ 64683 w 2157412"/>
              <a:gd name="connsiteY673" fmla="*/ 303714 h 534360"/>
              <a:gd name="connsiteX674" fmla="*/ 76113 w 2157412"/>
              <a:gd name="connsiteY674" fmla="*/ 292284 h 534360"/>
              <a:gd name="connsiteX675" fmla="*/ 11430 w 2157412"/>
              <a:gd name="connsiteY675" fmla="*/ 292284 h 534360"/>
              <a:gd name="connsiteX676" fmla="*/ 22860 w 2157412"/>
              <a:gd name="connsiteY676" fmla="*/ 303714 h 534360"/>
              <a:gd name="connsiteX677" fmla="*/ 11430 w 2157412"/>
              <a:gd name="connsiteY677" fmla="*/ 315144 h 534360"/>
              <a:gd name="connsiteX678" fmla="*/ 0 w 2157412"/>
              <a:gd name="connsiteY678" fmla="*/ 303714 h 534360"/>
              <a:gd name="connsiteX679" fmla="*/ 11430 w 2157412"/>
              <a:gd name="connsiteY679" fmla="*/ 292284 h 534360"/>
              <a:gd name="connsiteX680" fmla="*/ 76113 w 2157412"/>
              <a:gd name="connsiteY680" fmla="*/ 219214 h 534360"/>
              <a:gd name="connsiteX681" fmla="*/ 87543 w 2157412"/>
              <a:gd name="connsiteY681" fmla="*/ 230644 h 534360"/>
              <a:gd name="connsiteX682" fmla="*/ 76113 w 2157412"/>
              <a:gd name="connsiteY682" fmla="*/ 242074 h 534360"/>
              <a:gd name="connsiteX683" fmla="*/ 64683 w 2157412"/>
              <a:gd name="connsiteY683" fmla="*/ 230644 h 534360"/>
              <a:gd name="connsiteX684" fmla="*/ 76113 w 2157412"/>
              <a:gd name="connsiteY684" fmla="*/ 219214 h 534360"/>
              <a:gd name="connsiteX685" fmla="*/ 11430 w 2157412"/>
              <a:gd name="connsiteY685" fmla="*/ 219214 h 534360"/>
              <a:gd name="connsiteX686" fmla="*/ 22860 w 2157412"/>
              <a:gd name="connsiteY686" fmla="*/ 230644 h 534360"/>
              <a:gd name="connsiteX687" fmla="*/ 11430 w 2157412"/>
              <a:gd name="connsiteY687" fmla="*/ 242074 h 534360"/>
              <a:gd name="connsiteX688" fmla="*/ 0 w 2157412"/>
              <a:gd name="connsiteY688" fmla="*/ 230644 h 534360"/>
              <a:gd name="connsiteX689" fmla="*/ 11430 w 2157412"/>
              <a:gd name="connsiteY689" fmla="*/ 219214 h 534360"/>
              <a:gd name="connsiteX690" fmla="*/ 270162 w 2157412"/>
              <a:gd name="connsiteY690" fmla="*/ 219214 h 534360"/>
              <a:gd name="connsiteX691" fmla="*/ 281592 w 2157412"/>
              <a:gd name="connsiteY691" fmla="*/ 230644 h 534360"/>
              <a:gd name="connsiteX692" fmla="*/ 270162 w 2157412"/>
              <a:gd name="connsiteY692" fmla="*/ 242074 h 534360"/>
              <a:gd name="connsiteX693" fmla="*/ 258732 w 2157412"/>
              <a:gd name="connsiteY693" fmla="*/ 230644 h 534360"/>
              <a:gd name="connsiteX694" fmla="*/ 270162 w 2157412"/>
              <a:gd name="connsiteY694" fmla="*/ 219214 h 534360"/>
              <a:gd name="connsiteX695" fmla="*/ 205479 w 2157412"/>
              <a:gd name="connsiteY695" fmla="*/ 219214 h 534360"/>
              <a:gd name="connsiteX696" fmla="*/ 216909 w 2157412"/>
              <a:gd name="connsiteY696" fmla="*/ 230644 h 534360"/>
              <a:gd name="connsiteX697" fmla="*/ 205479 w 2157412"/>
              <a:gd name="connsiteY697" fmla="*/ 242074 h 534360"/>
              <a:gd name="connsiteX698" fmla="*/ 194049 w 2157412"/>
              <a:gd name="connsiteY698" fmla="*/ 230644 h 534360"/>
              <a:gd name="connsiteX699" fmla="*/ 205479 w 2157412"/>
              <a:gd name="connsiteY699" fmla="*/ 219214 h 534360"/>
              <a:gd name="connsiteX700" fmla="*/ 140796 w 2157412"/>
              <a:gd name="connsiteY700" fmla="*/ 219214 h 534360"/>
              <a:gd name="connsiteX701" fmla="*/ 152226 w 2157412"/>
              <a:gd name="connsiteY701" fmla="*/ 230644 h 534360"/>
              <a:gd name="connsiteX702" fmla="*/ 140796 w 2157412"/>
              <a:gd name="connsiteY702" fmla="*/ 242074 h 534360"/>
              <a:gd name="connsiteX703" fmla="*/ 129366 w 2157412"/>
              <a:gd name="connsiteY703" fmla="*/ 230644 h 534360"/>
              <a:gd name="connsiteX704" fmla="*/ 140796 w 2157412"/>
              <a:gd name="connsiteY704" fmla="*/ 219214 h 534360"/>
              <a:gd name="connsiteX705" fmla="*/ 464211 w 2157412"/>
              <a:gd name="connsiteY705" fmla="*/ 219214 h 534360"/>
              <a:gd name="connsiteX706" fmla="*/ 475641 w 2157412"/>
              <a:gd name="connsiteY706" fmla="*/ 230644 h 534360"/>
              <a:gd name="connsiteX707" fmla="*/ 464211 w 2157412"/>
              <a:gd name="connsiteY707" fmla="*/ 242074 h 534360"/>
              <a:gd name="connsiteX708" fmla="*/ 452781 w 2157412"/>
              <a:gd name="connsiteY708" fmla="*/ 230644 h 534360"/>
              <a:gd name="connsiteX709" fmla="*/ 464211 w 2157412"/>
              <a:gd name="connsiteY709" fmla="*/ 219214 h 534360"/>
              <a:gd name="connsiteX710" fmla="*/ 399528 w 2157412"/>
              <a:gd name="connsiteY710" fmla="*/ 219214 h 534360"/>
              <a:gd name="connsiteX711" fmla="*/ 410958 w 2157412"/>
              <a:gd name="connsiteY711" fmla="*/ 230644 h 534360"/>
              <a:gd name="connsiteX712" fmla="*/ 399528 w 2157412"/>
              <a:gd name="connsiteY712" fmla="*/ 242074 h 534360"/>
              <a:gd name="connsiteX713" fmla="*/ 388098 w 2157412"/>
              <a:gd name="connsiteY713" fmla="*/ 230644 h 534360"/>
              <a:gd name="connsiteX714" fmla="*/ 399528 w 2157412"/>
              <a:gd name="connsiteY714" fmla="*/ 219214 h 534360"/>
              <a:gd name="connsiteX715" fmla="*/ 334845 w 2157412"/>
              <a:gd name="connsiteY715" fmla="*/ 219214 h 534360"/>
              <a:gd name="connsiteX716" fmla="*/ 346275 w 2157412"/>
              <a:gd name="connsiteY716" fmla="*/ 230644 h 534360"/>
              <a:gd name="connsiteX717" fmla="*/ 334845 w 2157412"/>
              <a:gd name="connsiteY717" fmla="*/ 242074 h 534360"/>
              <a:gd name="connsiteX718" fmla="*/ 323415 w 2157412"/>
              <a:gd name="connsiteY718" fmla="*/ 230644 h 534360"/>
              <a:gd name="connsiteX719" fmla="*/ 334845 w 2157412"/>
              <a:gd name="connsiteY719" fmla="*/ 219214 h 534360"/>
              <a:gd name="connsiteX720" fmla="*/ 981675 w 2157412"/>
              <a:gd name="connsiteY720" fmla="*/ 219214 h 534360"/>
              <a:gd name="connsiteX721" fmla="*/ 993105 w 2157412"/>
              <a:gd name="connsiteY721" fmla="*/ 230644 h 534360"/>
              <a:gd name="connsiteX722" fmla="*/ 981675 w 2157412"/>
              <a:gd name="connsiteY722" fmla="*/ 242074 h 534360"/>
              <a:gd name="connsiteX723" fmla="*/ 970245 w 2157412"/>
              <a:gd name="connsiteY723" fmla="*/ 230644 h 534360"/>
              <a:gd name="connsiteX724" fmla="*/ 981675 w 2157412"/>
              <a:gd name="connsiteY724" fmla="*/ 219214 h 534360"/>
              <a:gd name="connsiteX725" fmla="*/ 916992 w 2157412"/>
              <a:gd name="connsiteY725" fmla="*/ 219214 h 534360"/>
              <a:gd name="connsiteX726" fmla="*/ 928422 w 2157412"/>
              <a:gd name="connsiteY726" fmla="*/ 230644 h 534360"/>
              <a:gd name="connsiteX727" fmla="*/ 916992 w 2157412"/>
              <a:gd name="connsiteY727" fmla="*/ 242074 h 534360"/>
              <a:gd name="connsiteX728" fmla="*/ 905562 w 2157412"/>
              <a:gd name="connsiteY728" fmla="*/ 230644 h 534360"/>
              <a:gd name="connsiteX729" fmla="*/ 916992 w 2157412"/>
              <a:gd name="connsiteY729" fmla="*/ 219214 h 534360"/>
              <a:gd name="connsiteX730" fmla="*/ 852309 w 2157412"/>
              <a:gd name="connsiteY730" fmla="*/ 219214 h 534360"/>
              <a:gd name="connsiteX731" fmla="*/ 863739 w 2157412"/>
              <a:gd name="connsiteY731" fmla="*/ 230644 h 534360"/>
              <a:gd name="connsiteX732" fmla="*/ 852309 w 2157412"/>
              <a:gd name="connsiteY732" fmla="*/ 242074 h 534360"/>
              <a:gd name="connsiteX733" fmla="*/ 840879 w 2157412"/>
              <a:gd name="connsiteY733" fmla="*/ 230644 h 534360"/>
              <a:gd name="connsiteX734" fmla="*/ 852309 w 2157412"/>
              <a:gd name="connsiteY734" fmla="*/ 219214 h 534360"/>
              <a:gd name="connsiteX735" fmla="*/ 787626 w 2157412"/>
              <a:gd name="connsiteY735" fmla="*/ 219214 h 534360"/>
              <a:gd name="connsiteX736" fmla="*/ 799056 w 2157412"/>
              <a:gd name="connsiteY736" fmla="*/ 230644 h 534360"/>
              <a:gd name="connsiteX737" fmla="*/ 787626 w 2157412"/>
              <a:gd name="connsiteY737" fmla="*/ 242074 h 534360"/>
              <a:gd name="connsiteX738" fmla="*/ 776196 w 2157412"/>
              <a:gd name="connsiteY738" fmla="*/ 230644 h 534360"/>
              <a:gd name="connsiteX739" fmla="*/ 787626 w 2157412"/>
              <a:gd name="connsiteY739" fmla="*/ 219214 h 534360"/>
              <a:gd name="connsiteX740" fmla="*/ 722943 w 2157412"/>
              <a:gd name="connsiteY740" fmla="*/ 219214 h 534360"/>
              <a:gd name="connsiteX741" fmla="*/ 734373 w 2157412"/>
              <a:gd name="connsiteY741" fmla="*/ 230644 h 534360"/>
              <a:gd name="connsiteX742" fmla="*/ 722943 w 2157412"/>
              <a:gd name="connsiteY742" fmla="*/ 242074 h 534360"/>
              <a:gd name="connsiteX743" fmla="*/ 711513 w 2157412"/>
              <a:gd name="connsiteY743" fmla="*/ 230644 h 534360"/>
              <a:gd name="connsiteX744" fmla="*/ 722943 w 2157412"/>
              <a:gd name="connsiteY744" fmla="*/ 219214 h 534360"/>
              <a:gd name="connsiteX745" fmla="*/ 658260 w 2157412"/>
              <a:gd name="connsiteY745" fmla="*/ 219214 h 534360"/>
              <a:gd name="connsiteX746" fmla="*/ 669690 w 2157412"/>
              <a:gd name="connsiteY746" fmla="*/ 230644 h 534360"/>
              <a:gd name="connsiteX747" fmla="*/ 658260 w 2157412"/>
              <a:gd name="connsiteY747" fmla="*/ 242074 h 534360"/>
              <a:gd name="connsiteX748" fmla="*/ 646830 w 2157412"/>
              <a:gd name="connsiteY748" fmla="*/ 230644 h 534360"/>
              <a:gd name="connsiteX749" fmla="*/ 658260 w 2157412"/>
              <a:gd name="connsiteY749" fmla="*/ 219214 h 534360"/>
              <a:gd name="connsiteX750" fmla="*/ 593577 w 2157412"/>
              <a:gd name="connsiteY750" fmla="*/ 219214 h 534360"/>
              <a:gd name="connsiteX751" fmla="*/ 605007 w 2157412"/>
              <a:gd name="connsiteY751" fmla="*/ 230644 h 534360"/>
              <a:gd name="connsiteX752" fmla="*/ 593577 w 2157412"/>
              <a:gd name="connsiteY752" fmla="*/ 242074 h 534360"/>
              <a:gd name="connsiteX753" fmla="*/ 582147 w 2157412"/>
              <a:gd name="connsiteY753" fmla="*/ 230644 h 534360"/>
              <a:gd name="connsiteX754" fmla="*/ 593577 w 2157412"/>
              <a:gd name="connsiteY754" fmla="*/ 219214 h 534360"/>
              <a:gd name="connsiteX755" fmla="*/ 528894 w 2157412"/>
              <a:gd name="connsiteY755" fmla="*/ 219214 h 534360"/>
              <a:gd name="connsiteX756" fmla="*/ 540324 w 2157412"/>
              <a:gd name="connsiteY756" fmla="*/ 230644 h 534360"/>
              <a:gd name="connsiteX757" fmla="*/ 528894 w 2157412"/>
              <a:gd name="connsiteY757" fmla="*/ 242074 h 534360"/>
              <a:gd name="connsiteX758" fmla="*/ 517464 w 2157412"/>
              <a:gd name="connsiteY758" fmla="*/ 230644 h 534360"/>
              <a:gd name="connsiteX759" fmla="*/ 528894 w 2157412"/>
              <a:gd name="connsiteY759" fmla="*/ 219214 h 534360"/>
              <a:gd name="connsiteX760" fmla="*/ 1175724 w 2157412"/>
              <a:gd name="connsiteY760" fmla="*/ 219214 h 534360"/>
              <a:gd name="connsiteX761" fmla="*/ 1187154 w 2157412"/>
              <a:gd name="connsiteY761" fmla="*/ 230644 h 534360"/>
              <a:gd name="connsiteX762" fmla="*/ 1175724 w 2157412"/>
              <a:gd name="connsiteY762" fmla="*/ 242074 h 534360"/>
              <a:gd name="connsiteX763" fmla="*/ 1164294 w 2157412"/>
              <a:gd name="connsiteY763" fmla="*/ 230644 h 534360"/>
              <a:gd name="connsiteX764" fmla="*/ 1175724 w 2157412"/>
              <a:gd name="connsiteY764" fmla="*/ 219214 h 534360"/>
              <a:gd name="connsiteX765" fmla="*/ 1111041 w 2157412"/>
              <a:gd name="connsiteY765" fmla="*/ 219214 h 534360"/>
              <a:gd name="connsiteX766" fmla="*/ 1122471 w 2157412"/>
              <a:gd name="connsiteY766" fmla="*/ 230644 h 534360"/>
              <a:gd name="connsiteX767" fmla="*/ 1111041 w 2157412"/>
              <a:gd name="connsiteY767" fmla="*/ 242074 h 534360"/>
              <a:gd name="connsiteX768" fmla="*/ 1099611 w 2157412"/>
              <a:gd name="connsiteY768" fmla="*/ 230644 h 534360"/>
              <a:gd name="connsiteX769" fmla="*/ 1111041 w 2157412"/>
              <a:gd name="connsiteY769" fmla="*/ 219214 h 534360"/>
              <a:gd name="connsiteX770" fmla="*/ 1046358 w 2157412"/>
              <a:gd name="connsiteY770" fmla="*/ 219214 h 534360"/>
              <a:gd name="connsiteX771" fmla="*/ 1057788 w 2157412"/>
              <a:gd name="connsiteY771" fmla="*/ 230644 h 534360"/>
              <a:gd name="connsiteX772" fmla="*/ 1046358 w 2157412"/>
              <a:gd name="connsiteY772" fmla="*/ 242074 h 534360"/>
              <a:gd name="connsiteX773" fmla="*/ 1034928 w 2157412"/>
              <a:gd name="connsiteY773" fmla="*/ 230644 h 534360"/>
              <a:gd name="connsiteX774" fmla="*/ 1046358 w 2157412"/>
              <a:gd name="connsiteY774" fmla="*/ 219214 h 534360"/>
              <a:gd name="connsiteX775" fmla="*/ 2145982 w 2157412"/>
              <a:gd name="connsiteY775" fmla="*/ 219214 h 534360"/>
              <a:gd name="connsiteX776" fmla="*/ 2157412 w 2157412"/>
              <a:gd name="connsiteY776" fmla="*/ 230644 h 534360"/>
              <a:gd name="connsiteX777" fmla="*/ 2145982 w 2157412"/>
              <a:gd name="connsiteY777" fmla="*/ 242074 h 534360"/>
              <a:gd name="connsiteX778" fmla="*/ 2134552 w 2157412"/>
              <a:gd name="connsiteY778" fmla="*/ 230644 h 534360"/>
              <a:gd name="connsiteX779" fmla="*/ 2145982 w 2157412"/>
              <a:gd name="connsiteY779" fmla="*/ 219214 h 534360"/>
              <a:gd name="connsiteX780" fmla="*/ 2081286 w 2157412"/>
              <a:gd name="connsiteY780" fmla="*/ 219214 h 534360"/>
              <a:gd name="connsiteX781" fmla="*/ 2092716 w 2157412"/>
              <a:gd name="connsiteY781" fmla="*/ 230644 h 534360"/>
              <a:gd name="connsiteX782" fmla="*/ 2081286 w 2157412"/>
              <a:gd name="connsiteY782" fmla="*/ 242074 h 534360"/>
              <a:gd name="connsiteX783" fmla="*/ 2069856 w 2157412"/>
              <a:gd name="connsiteY783" fmla="*/ 230644 h 534360"/>
              <a:gd name="connsiteX784" fmla="*/ 2081286 w 2157412"/>
              <a:gd name="connsiteY784" fmla="*/ 219214 h 534360"/>
              <a:gd name="connsiteX785" fmla="*/ 2016603 w 2157412"/>
              <a:gd name="connsiteY785" fmla="*/ 219214 h 534360"/>
              <a:gd name="connsiteX786" fmla="*/ 2028033 w 2157412"/>
              <a:gd name="connsiteY786" fmla="*/ 230644 h 534360"/>
              <a:gd name="connsiteX787" fmla="*/ 2016603 w 2157412"/>
              <a:gd name="connsiteY787" fmla="*/ 242074 h 534360"/>
              <a:gd name="connsiteX788" fmla="*/ 2005173 w 2157412"/>
              <a:gd name="connsiteY788" fmla="*/ 230644 h 534360"/>
              <a:gd name="connsiteX789" fmla="*/ 2016603 w 2157412"/>
              <a:gd name="connsiteY789" fmla="*/ 219214 h 534360"/>
              <a:gd name="connsiteX790" fmla="*/ 1951920 w 2157412"/>
              <a:gd name="connsiteY790" fmla="*/ 219214 h 534360"/>
              <a:gd name="connsiteX791" fmla="*/ 1963350 w 2157412"/>
              <a:gd name="connsiteY791" fmla="*/ 230644 h 534360"/>
              <a:gd name="connsiteX792" fmla="*/ 1951920 w 2157412"/>
              <a:gd name="connsiteY792" fmla="*/ 242074 h 534360"/>
              <a:gd name="connsiteX793" fmla="*/ 1940490 w 2157412"/>
              <a:gd name="connsiteY793" fmla="*/ 230644 h 534360"/>
              <a:gd name="connsiteX794" fmla="*/ 1951920 w 2157412"/>
              <a:gd name="connsiteY794" fmla="*/ 219214 h 534360"/>
              <a:gd name="connsiteX795" fmla="*/ 1887237 w 2157412"/>
              <a:gd name="connsiteY795" fmla="*/ 219214 h 534360"/>
              <a:gd name="connsiteX796" fmla="*/ 1898667 w 2157412"/>
              <a:gd name="connsiteY796" fmla="*/ 230644 h 534360"/>
              <a:gd name="connsiteX797" fmla="*/ 1887237 w 2157412"/>
              <a:gd name="connsiteY797" fmla="*/ 242074 h 534360"/>
              <a:gd name="connsiteX798" fmla="*/ 1875807 w 2157412"/>
              <a:gd name="connsiteY798" fmla="*/ 230644 h 534360"/>
              <a:gd name="connsiteX799" fmla="*/ 1887237 w 2157412"/>
              <a:gd name="connsiteY799" fmla="*/ 219214 h 534360"/>
              <a:gd name="connsiteX800" fmla="*/ 1822554 w 2157412"/>
              <a:gd name="connsiteY800" fmla="*/ 219214 h 534360"/>
              <a:gd name="connsiteX801" fmla="*/ 1833984 w 2157412"/>
              <a:gd name="connsiteY801" fmla="*/ 230644 h 534360"/>
              <a:gd name="connsiteX802" fmla="*/ 1822554 w 2157412"/>
              <a:gd name="connsiteY802" fmla="*/ 242074 h 534360"/>
              <a:gd name="connsiteX803" fmla="*/ 1811124 w 2157412"/>
              <a:gd name="connsiteY803" fmla="*/ 230644 h 534360"/>
              <a:gd name="connsiteX804" fmla="*/ 1822554 w 2157412"/>
              <a:gd name="connsiteY804" fmla="*/ 219214 h 534360"/>
              <a:gd name="connsiteX805" fmla="*/ 1757871 w 2157412"/>
              <a:gd name="connsiteY805" fmla="*/ 219214 h 534360"/>
              <a:gd name="connsiteX806" fmla="*/ 1769301 w 2157412"/>
              <a:gd name="connsiteY806" fmla="*/ 230644 h 534360"/>
              <a:gd name="connsiteX807" fmla="*/ 1757871 w 2157412"/>
              <a:gd name="connsiteY807" fmla="*/ 242074 h 534360"/>
              <a:gd name="connsiteX808" fmla="*/ 1746441 w 2157412"/>
              <a:gd name="connsiteY808" fmla="*/ 230644 h 534360"/>
              <a:gd name="connsiteX809" fmla="*/ 1757871 w 2157412"/>
              <a:gd name="connsiteY809" fmla="*/ 219214 h 534360"/>
              <a:gd name="connsiteX810" fmla="*/ 1693188 w 2157412"/>
              <a:gd name="connsiteY810" fmla="*/ 219214 h 534360"/>
              <a:gd name="connsiteX811" fmla="*/ 1704618 w 2157412"/>
              <a:gd name="connsiteY811" fmla="*/ 230644 h 534360"/>
              <a:gd name="connsiteX812" fmla="*/ 1693188 w 2157412"/>
              <a:gd name="connsiteY812" fmla="*/ 242074 h 534360"/>
              <a:gd name="connsiteX813" fmla="*/ 1681758 w 2157412"/>
              <a:gd name="connsiteY813" fmla="*/ 230644 h 534360"/>
              <a:gd name="connsiteX814" fmla="*/ 1693188 w 2157412"/>
              <a:gd name="connsiteY814" fmla="*/ 219214 h 534360"/>
              <a:gd name="connsiteX815" fmla="*/ 1628505 w 2157412"/>
              <a:gd name="connsiteY815" fmla="*/ 219214 h 534360"/>
              <a:gd name="connsiteX816" fmla="*/ 1639935 w 2157412"/>
              <a:gd name="connsiteY816" fmla="*/ 230644 h 534360"/>
              <a:gd name="connsiteX817" fmla="*/ 1628505 w 2157412"/>
              <a:gd name="connsiteY817" fmla="*/ 242074 h 534360"/>
              <a:gd name="connsiteX818" fmla="*/ 1617075 w 2157412"/>
              <a:gd name="connsiteY818" fmla="*/ 230644 h 534360"/>
              <a:gd name="connsiteX819" fmla="*/ 1628505 w 2157412"/>
              <a:gd name="connsiteY819" fmla="*/ 219214 h 534360"/>
              <a:gd name="connsiteX820" fmla="*/ 1563822 w 2157412"/>
              <a:gd name="connsiteY820" fmla="*/ 219214 h 534360"/>
              <a:gd name="connsiteX821" fmla="*/ 1575252 w 2157412"/>
              <a:gd name="connsiteY821" fmla="*/ 230644 h 534360"/>
              <a:gd name="connsiteX822" fmla="*/ 1563822 w 2157412"/>
              <a:gd name="connsiteY822" fmla="*/ 242074 h 534360"/>
              <a:gd name="connsiteX823" fmla="*/ 1552392 w 2157412"/>
              <a:gd name="connsiteY823" fmla="*/ 230644 h 534360"/>
              <a:gd name="connsiteX824" fmla="*/ 1563822 w 2157412"/>
              <a:gd name="connsiteY824" fmla="*/ 219214 h 534360"/>
              <a:gd name="connsiteX825" fmla="*/ 1499139 w 2157412"/>
              <a:gd name="connsiteY825" fmla="*/ 219214 h 534360"/>
              <a:gd name="connsiteX826" fmla="*/ 1510569 w 2157412"/>
              <a:gd name="connsiteY826" fmla="*/ 230644 h 534360"/>
              <a:gd name="connsiteX827" fmla="*/ 1499139 w 2157412"/>
              <a:gd name="connsiteY827" fmla="*/ 242074 h 534360"/>
              <a:gd name="connsiteX828" fmla="*/ 1487709 w 2157412"/>
              <a:gd name="connsiteY828" fmla="*/ 230644 h 534360"/>
              <a:gd name="connsiteX829" fmla="*/ 1499139 w 2157412"/>
              <a:gd name="connsiteY829" fmla="*/ 219214 h 534360"/>
              <a:gd name="connsiteX830" fmla="*/ 1434456 w 2157412"/>
              <a:gd name="connsiteY830" fmla="*/ 219214 h 534360"/>
              <a:gd name="connsiteX831" fmla="*/ 1445886 w 2157412"/>
              <a:gd name="connsiteY831" fmla="*/ 230644 h 534360"/>
              <a:gd name="connsiteX832" fmla="*/ 1434456 w 2157412"/>
              <a:gd name="connsiteY832" fmla="*/ 242074 h 534360"/>
              <a:gd name="connsiteX833" fmla="*/ 1423026 w 2157412"/>
              <a:gd name="connsiteY833" fmla="*/ 230644 h 534360"/>
              <a:gd name="connsiteX834" fmla="*/ 1434456 w 2157412"/>
              <a:gd name="connsiteY834" fmla="*/ 219214 h 534360"/>
              <a:gd name="connsiteX835" fmla="*/ 1369773 w 2157412"/>
              <a:gd name="connsiteY835" fmla="*/ 219214 h 534360"/>
              <a:gd name="connsiteX836" fmla="*/ 1381203 w 2157412"/>
              <a:gd name="connsiteY836" fmla="*/ 230644 h 534360"/>
              <a:gd name="connsiteX837" fmla="*/ 1369773 w 2157412"/>
              <a:gd name="connsiteY837" fmla="*/ 242074 h 534360"/>
              <a:gd name="connsiteX838" fmla="*/ 1358343 w 2157412"/>
              <a:gd name="connsiteY838" fmla="*/ 230644 h 534360"/>
              <a:gd name="connsiteX839" fmla="*/ 1369773 w 2157412"/>
              <a:gd name="connsiteY839" fmla="*/ 219214 h 534360"/>
              <a:gd name="connsiteX840" fmla="*/ 1305090 w 2157412"/>
              <a:gd name="connsiteY840" fmla="*/ 219214 h 534360"/>
              <a:gd name="connsiteX841" fmla="*/ 1316520 w 2157412"/>
              <a:gd name="connsiteY841" fmla="*/ 230644 h 534360"/>
              <a:gd name="connsiteX842" fmla="*/ 1305090 w 2157412"/>
              <a:gd name="connsiteY842" fmla="*/ 242074 h 534360"/>
              <a:gd name="connsiteX843" fmla="*/ 1293660 w 2157412"/>
              <a:gd name="connsiteY843" fmla="*/ 230644 h 534360"/>
              <a:gd name="connsiteX844" fmla="*/ 1305090 w 2157412"/>
              <a:gd name="connsiteY844" fmla="*/ 219214 h 534360"/>
              <a:gd name="connsiteX845" fmla="*/ 1240407 w 2157412"/>
              <a:gd name="connsiteY845" fmla="*/ 219214 h 534360"/>
              <a:gd name="connsiteX846" fmla="*/ 1251837 w 2157412"/>
              <a:gd name="connsiteY846" fmla="*/ 230644 h 534360"/>
              <a:gd name="connsiteX847" fmla="*/ 1240407 w 2157412"/>
              <a:gd name="connsiteY847" fmla="*/ 242074 h 534360"/>
              <a:gd name="connsiteX848" fmla="*/ 1228977 w 2157412"/>
              <a:gd name="connsiteY848" fmla="*/ 230644 h 534360"/>
              <a:gd name="connsiteX849" fmla="*/ 1240407 w 2157412"/>
              <a:gd name="connsiteY849" fmla="*/ 219214 h 534360"/>
              <a:gd name="connsiteX850" fmla="*/ 76113 w 2157412"/>
              <a:gd name="connsiteY850" fmla="*/ 146143 h 534360"/>
              <a:gd name="connsiteX851" fmla="*/ 87543 w 2157412"/>
              <a:gd name="connsiteY851" fmla="*/ 157573 h 534360"/>
              <a:gd name="connsiteX852" fmla="*/ 76113 w 2157412"/>
              <a:gd name="connsiteY852" fmla="*/ 169003 h 534360"/>
              <a:gd name="connsiteX853" fmla="*/ 64683 w 2157412"/>
              <a:gd name="connsiteY853" fmla="*/ 157573 h 534360"/>
              <a:gd name="connsiteX854" fmla="*/ 76113 w 2157412"/>
              <a:gd name="connsiteY854" fmla="*/ 146143 h 534360"/>
              <a:gd name="connsiteX855" fmla="*/ 11430 w 2157412"/>
              <a:gd name="connsiteY855" fmla="*/ 146143 h 534360"/>
              <a:gd name="connsiteX856" fmla="*/ 22860 w 2157412"/>
              <a:gd name="connsiteY856" fmla="*/ 157573 h 534360"/>
              <a:gd name="connsiteX857" fmla="*/ 11430 w 2157412"/>
              <a:gd name="connsiteY857" fmla="*/ 169003 h 534360"/>
              <a:gd name="connsiteX858" fmla="*/ 0 w 2157412"/>
              <a:gd name="connsiteY858" fmla="*/ 157573 h 534360"/>
              <a:gd name="connsiteX859" fmla="*/ 11430 w 2157412"/>
              <a:gd name="connsiteY859" fmla="*/ 146143 h 534360"/>
              <a:gd name="connsiteX860" fmla="*/ 205479 w 2157412"/>
              <a:gd name="connsiteY860" fmla="*/ 146143 h 534360"/>
              <a:gd name="connsiteX861" fmla="*/ 216909 w 2157412"/>
              <a:gd name="connsiteY861" fmla="*/ 157573 h 534360"/>
              <a:gd name="connsiteX862" fmla="*/ 205479 w 2157412"/>
              <a:gd name="connsiteY862" fmla="*/ 169003 h 534360"/>
              <a:gd name="connsiteX863" fmla="*/ 194049 w 2157412"/>
              <a:gd name="connsiteY863" fmla="*/ 157573 h 534360"/>
              <a:gd name="connsiteX864" fmla="*/ 205479 w 2157412"/>
              <a:gd name="connsiteY864" fmla="*/ 146143 h 534360"/>
              <a:gd name="connsiteX865" fmla="*/ 140796 w 2157412"/>
              <a:gd name="connsiteY865" fmla="*/ 146143 h 534360"/>
              <a:gd name="connsiteX866" fmla="*/ 152226 w 2157412"/>
              <a:gd name="connsiteY866" fmla="*/ 157573 h 534360"/>
              <a:gd name="connsiteX867" fmla="*/ 140796 w 2157412"/>
              <a:gd name="connsiteY867" fmla="*/ 169003 h 534360"/>
              <a:gd name="connsiteX868" fmla="*/ 129366 w 2157412"/>
              <a:gd name="connsiteY868" fmla="*/ 157573 h 534360"/>
              <a:gd name="connsiteX869" fmla="*/ 140796 w 2157412"/>
              <a:gd name="connsiteY869" fmla="*/ 146143 h 534360"/>
              <a:gd name="connsiteX870" fmla="*/ 399528 w 2157412"/>
              <a:gd name="connsiteY870" fmla="*/ 146143 h 534360"/>
              <a:gd name="connsiteX871" fmla="*/ 410958 w 2157412"/>
              <a:gd name="connsiteY871" fmla="*/ 157573 h 534360"/>
              <a:gd name="connsiteX872" fmla="*/ 399528 w 2157412"/>
              <a:gd name="connsiteY872" fmla="*/ 169003 h 534360"/>
              <a:gd name="connsiteX873" fmla="*/ 388098 w 2157412"/>
              <a:gd name="connsiteY873" fmla="*/ 157573 h 534360"/>
              <a:gd name="connsiteX874" fmla="*/ 399528 w 2157412"/>
              <a:gd name="connsiteY874" fmla="*/ 146143 h 534360"/>
              <a:gd name="connsiteX875" fmla="*/ 334845 w 2157412"/>
              <a:gd name="connsiteY875" fmla="*/ 146143 h 534360"/>
              <a:gd name="connsiteX876" fmla="*/ 346275 w 2157412"/>
              <a:gd name="connsiteY876" fmla="*/ 157573 h 534360"/>
              <a:gd name="connsiteX877" fmla="*/ 334845 w 2157412"/>
              <a:gd name="connsiteY877" fmla="*/ 169003 h 534360"/>
              <a:gd name="connsiteX878" fmla="*/ 323415 w 2157412"/>
              <a:gd name="connsiteY878" fmla="*/ 157573 h 534360"/>
              <a:gd name="connsiteX879" fmla="*/ 334845 w 2157412"/>
              <a:gd name="connsiteY879" fmla="*/ 146143 h 534360"/>
              <a:gd name="connsiteX880" fmla="*/ 270162 w 2157412"/>
              <a:gd name="connsiteY880" fmla="*/ 146143 h 534360"/>
              <a:gd name="connsiteX881" fmla="*/ 281592 w 2157412"/>
              <a:gd name="connsiteY881" fmla="*/ 157573 h 534360"/>
              <a:gd name="connsiteX882" fmla="*/ 270162 w 2157412"/>
              <a:gd name="connsiteY882" fmla="*/ 169003 h 534360"/>
              <a:gd name="connsiteX883" fmla="*/ 258732 w 2157412"/>
              <a:gd name="connsiteY883" fmla="*/ 157573 h 534360"/>
              <a:gd name="connsiteX884" fmla="*/ 270162 w 2157412"/>
              <a:gd name="connsiteY884" fmla="*/ 146143 h 534360"/>
              <a:gd name="connsiteX885" fmla="*/ 528894 w 2157412"/>
              <a:gd name="connsiteY885" fmla="*/ 146143 h 534360"/>
              <a:gd name="connsiteX886" fmla="*/ 540324 w 2157412"/>
              <a:gd name="connsiteY886" fmla="*/ 157573 h 534360"/>
              <a:gd name="connsiteX887" fmla="*/ 528894 w 2157412"/>
              <a:gd name="connsiteY887" fmla="*/ 169003 h 534360"/>
              <a:gd name="connsiteX888" fmla="*/ 517464 w 2157412"/>
              <a:gd name="connsiteY888" fmla="*/ 157573 h 534360"/>
              <a:gd name="connsiteX889" fmla="*/ 528894 w 2157412"/>
              <a:gd name="connsiteY889" fmla="*/ 146143 h 534360"/>
              <a:gd name="connsiteX890" fmla="*/ 464211 w 2157412"/>
              <a:gd name="connsiteY890" fmla="*/ 146143 h 534360"/>
              <a:gd name="connsiteX891" fmla="*/ 475641 w 2157412"/>
              <a:gd name="connsiteY891" fmla="*/ 157573 h 534360"/>
              <a:gd name="connsiteX892" fmla="*/ 464211 w 2157412"/>
              <a:gd name="connsiteY892" fmla="*/ 169003 h 534360"/>
              <a:gd name="connsiteX893" fmla="*/ 452781 w 2157412"/>
              <a:gd name="connsiteY893" fmla="*/ 157573 h 534360"/>
              <a:gd name="connsiteX894" fmla="*/ 464211 w 2157412"/>
              <a:gd name="connsiteY894" fmla="*/ 146143 h 534360"/>
              <a:gd name="connsiteX895" fmla="*/ 722943 w 2157412"/>
              <a:gd name="connsiteY895" fmla="*/ 146143 h 534360"/>
              <a:gd name="connsiteX896" fmla="*/ 734373 w 2157412"/>
              <a:gd name="connsiteY896" fmla="*/ 157573 h 534360"/>
              <a:gd name="connsiteX897" fmla="*/ 722943 w 2157412"/>
              <a:gd name="connsiteY897" fmla="*/ 169003 h 534360"/>
              <a:gd name="connsiteX898" fmla="*/ 711513 w 2157412"/>
              <a:gd name="connsiteY898" fmla="*/ 157573 h 534360"/>
              <a:gd name="connsiteX899" fmla="*/ 722943 w 2157412"/>
              <a:gd name="connsiteY899" fmla="*/ 146143 h 534360"/>
              <a:gd name="connsiteX900" fmla="*/ 658260 w 2157412"/>
              <a:gd name="connsiteY900" fmla="*/ 146143 h 534360"/>
              <a:gd name="connsiteX901" fmla="*/ 669690 w 2157412"/>
              <a:gd name="connsiteY901" fmla="*/ 157573 h 534360"/>
              <a:gd name="connsiteX902" fmla="*/ 658260 w 2157412"/>
              <a:gd name="connsiteY902" fmla="*/ 169003 h 534360"/>
              <a:gd name="connsiteX903" fmla="*/ 646830 w 2157412"/>
              <a:gd name="connsiteY903" fmla="*/ 157573 h 534360"/>
              <a:gd name="connsiteX904" fmla="*/ 658260 w 2157412"/>
              <a:gd name="connsiteY904" fmla="*/ 146143 h 534360"/>
              <a:gd name="connsiteX905" fmla="*/ 593577 w 2157412"/>
              <a:gd name="connsiteY905" fmla="*/ 146143 h 534360"/>
              <a:gd name="connsiteX906" fmla="*/ 605007 w 2157412"/>
              <a:gd name="connsiteY906" fmla="*/ 157573 h 534360"/>
              <a:gd name="connsiteX907" fmla="*/ 593577 w 2157412"/>
              <a:gd name="connsiteY907" fmla="*/ 169003 h 534360"/>
              <a:gd name="connsiteX908" fmla="*/ 582147 w 2157412"/>
              <a:gd name="connsiteY908" fmla="*/ 157573 h 534360"/>
              <a:gd name="connsiteX909" fmla="*/ 593577 w 2157412"/>
              <a:gd name="connsiteY909" fmla="*/ 146143 h 534360"/>
              <a:gd name="connsiteX910" fmla="*/ 852309 w 2157412"/>
              <a:gd name="connsiteY910" fmla="*/ 146143 h 534360"/>
              <a:gd name="connsiteX911" fmla="*/ 863739 w 2157412"/>
              <a:gd name="connsiteY911" fmla="*/ 157573 h 534360"/>
              <a:gd name="connsiteX912" fmla="*/ 852309 w 2157412"/>
              <a:gd name="connsiteY912" fmla="*/ 169003 h 534360"/>
              <a:gd name="connsiteX913" fmla="*/ 840879 w 2157412"/>
              <a:gd name="connsiteY913" fmla="*/ 157573 h 534360"/>
              <a:gd name="connsiteX914" fmla="*/ 852309 w 2157412"/>
              <a:gd name="connsiteY914" fmla="*/ 146143 h 534360"/>
              <a:gd name="connsiteX915" fmla="*/ 787626 w 2157412"/>
              <a:gd name="connsiteY915" fmla="*/ 146143 h 534360"/>
              <a:gd name="connsiteX916" fmla="*/ 799056 w 2157412"/>
              <a:gd name="connsiteY916" fmla="*/ 157573 h 534360"/>
              <a:gd name="connsiteX917" fmla="*/ 787626 w 2157412"/>
              <a:gd name="connsiteY917" fmla="*/ 169003 h 534360"/>
              <a:gd name="connsiteX918" fmla="*/ 776196 w 2157412"/>
              <a:gd name="connsiteY918" fmla="*/ 157573 h 534360"/>
              <a:gd name="connsiteX919" fmla="*/ 787626 w 2157412"/>
              <a:gd name="connsiteY919" fmla="*/ 146143 h 534360"/>
              <a:gd name="connsiteX920" fmla="*/ 1046358 w 2157412"/>
              <a:gd name="connsiteY920" fmla="*/ 146143 h 534360"/>
              <a:gd name="connsiteX921" fmla="*/ 1057788 w 2157412"/>
              <a:gd name="connsiteY921" fmla="*/ 157573 h 534360"/>
              <a:gd name="connsiteX922" fmla="*/ 1046358 w 2157412"/>
              <a:gd name="connsiteY922" fmla="*/ 169002 h 534360"/>
              <a:gd name="connsiteX923" fmla="*/ 1034928 w 2157412"/>
              <a:gd name="connsiteY923" fmla="*/ 157573 h 534360"/>
              <a:gd name="connsiteX924" fmla="*/ 1046358 w 2157412"/>
              <a:gd name="connsiteY924" fmla="*/ 146143 h 534360"/>
              <a:gd name="connsiteX925" fmla="*/ 981675 w 2157412"/>
              <a:gd name="connsiteY925" fmla="*/ 146143 h 534360"/>
              <a:gd name="connsiteX926" fmla="*/ 993105 w 2157412"/>
              <a:gd name="connsiteY926" fmla="*/ 157573 h 534360"/>
              <a:gd name="connsiteX927" fmla="*/ 981675 w 2157412"/>
              <a:gd name="connsiteY927" fmla="*/ 169003 h 534360"/>
              <a:gd name="connsiteX928" fmla="*/ 970245 w 2157412"/>
              <a:gd name="connsiteY928" fmla="*/ 157573 h 534360"/>
              <a:gd name="connsiteX929" fmla="*/ 981675 w 2157412"/>
              <a:gd name="connsiteY929" fmla="*/ 146143 h 534360"/>
              <a:gd name="connsiteX930" fmla="*/ 916992 w 2157412"/>
              <a:gd name="connsiteY930" fmla="*/ 146143 h 534360"/>
              <a:gd name="connsiteX931" fmla="*/ 928422 w 2157412"/>
              <a:gd name="connsiteY931" fmla="*/ 157573 h 534360"/>
              <a:gd name="connsiteX932" fmla="*/ 916992 w 2157412"/>
              <a:gd name="connsiteY932" fmla="*/ 169003 h 534360"/>
              <a:gd name="connsiteX933" fmla="*/ 905562 w 2157412"/>
              <a:gd name="connsiteY933" fmla="*/ 157573 h 534360"/>
              <a:gd name="connsiteX934" fmla="*/ 916992 w 2157412"/>
              <a:gd name="connsiteY934" fmla="*/ 146143 h 534360"/>
              <a:gd name="connsiteX935" fmla="*/ 1175724 w 2157412"/>
              <a:gd name="connsiteY935" fmla="*/ 146143 h 534360"/>
              <a:gd name="connsiteX936" fmla="*/ 1187154 w 2157412"/>
              <a:gd name="connsiteY936" fmla="*/ 157573 h 534360"/>
              <a:gd name="connsiteX937" fmla="*/ 1175724 w 2157412"/>
              <a:gd name="connsiteY937" fmla="*/ 169002 h 534360"/>
              <a:gd name="connsiteX938" fmla="*/ 1164294 w 2157412"/>
              <a:gd name="connsiteY938" fmla="*/ 157573 h 534360"/>
              <a:gd name="connsiteX939" fmla="*/ 1175724 w 2157412"/>
              <a:gd name="connsiteY939" fmla="*/ 146143 h 534360"/>
              <a:gd name="connsiteX940" fmla="*/ 1111041 w 2157412"/>
              <a:gd name="connsiteY940" fmla="*/ 146143 h 534360"/>
              <a:gd name="connsiteX941" fmla="*/ 1122471 w 2157412"/>
              <a:gd name="connsiteY941" fmla="*/ 157573 h 534360"/>
              <a:gd name="connsiteX942" fmla="*/ 1111041 w 2157412"/>
              <a:gd name="connsiteY942" fmla="*/ 169002 h 534360"/>
              <a:gd name="connsiteX943" fmla="*/ 1099611 w 2157412"/>
              <a:gd name="connsiteY943" fmla="*/ 157573 h 534360"/>
              <a:gd name="connsiteX944" fmla="*/ 1111041 w 2157412"/>
              <a:gd name="connsiteY944" fmla="*/ 146143 h 534360"/>
              <a:gd name="connsiteX945" fmla="*/ 1305090 w 2157412"/>
              <a:gd name="connsiteY945" fmla="*/ 146143 h 534360"/>
              <a:gd name="connsiteX946" fmla="*/ 1316520 w 2157412"/>
              <a:gd name="connsiteY946" fmla="*/ 157573 h 534360"/>
              <a:gd name="connsiteX947" fmla="*/ 1305090 w 2157412"/>
              <a:gd name="connsiteY947" fmla="*/ 169002 h 534360"/>
              <a:gd name="connsiteX948" fmla="*/ 1293660 w 2157412"/>
              <a:gd name="connsiteY948" fmla="*/ 157573 h 534360"/>
              <a:gd name="connsiteX949" fmla="*/ 1305090 w 2157412"/>
              <a:gd name="connsiteY949" fmla="*/ 146143 h 534360"/>
              <a:gd name="connsiteX950" fmla="*/ 1240407 w 2157412"/>
              <a:gd name="connsiteY950" fmla="*/ 146143 h 534360"/>
              <a:gd name="connsiteX951" fmla="*/ 1251837 w 2157412"/>
              <a:gd name="connsiteY951" fmla="*/ 157573 h 534360"/>
              <a:gd name="connsiteX952" fmla="*/ 1240407 w 2157412"/>
              <a:gd name="connsiteY952" fmla="*/ 169002 h 534360"/>
              <a:gd name="connsiteX953" fmla="*/ 1228977 w 2157412"/>
              <a:gd name="connsiteY953" fmla="*/ 157573 h 534360"/>
              <a:gd name="connsiteX954" fmla="*/ 1240407 w 2157412"/>
              <a:gd name="connsiteY954" fmla="*/ 146143 h 534360"/>
              <a:gd name="connsiteX955" fmla="*/ 1434456 w 2157412"/>
              <a:gd name="connsiteY955" fmla="*/ 146143 h 534360"/>
              <a:gd name="connsiteX956" fmla="*/ 1445886 w 2157412"/>
              <a:gd name="connsiteY956" fmla="*/ 157573 h 534360"/>
              <a:gd name="connsiteX957" fmla="*/ 1434456 w 2157412"/>
              <a:gd name="connsiteY957" fmla="*/ 169002 h 534360"/>
              <a:gd name="connsiteX958" fmla="*/ 1423026 w 2157412"/>
              <a:gd name="connsiteY958" fmla="*/ 157573 h 534360"/>
              <a:gd name="connsiteX959" fmla="*/ 1434456 w 2157412"/>
              <a:gd name="connsiteY959" fmla="*/ 146143 h 534360"/>
              <a:gd name="connsiteX960" fmla="*/ 1369773 w 2157412"/>
              <a:gd name="connsiteY960" fmla="*/ 146143 h 534360"/>
              <a:gd name="connsiteX961" fmla="*/ 1381203 w 2157412"/>
              <a:gd name="connsiteY961" fmla="*/ 157573 h 534360"/>
              <a:gd name="connsiteX962" fmla="*/ 1369773 w 2157412"/>
              <a:gd name="connsiteY962" fmla="*/ 169002 h 534360"/>
              <a:gd name="connsiteX963" fmla="*/ 1358343 w 2157412"/>
              <a:gd name="connsiteY963" fmla="*/ 157573 h 534360"/>
              <a:gd name="connsiteX964" fmla="*/ 1369773 w 2157412"/>
              <a:gd name="connsiteY964" fmla="*/ 146143 h 534360"/>
              <a:gd name="connsiteX965" fmla="*/ 1693188 w 2157412"/>
              <a:gd name="connsiteY965" fmla="*/ 146143 h 534360"/>
              <a:gd name="connsiteX966" fmla="*/ 1704618 w 2157412"/>
              <a:gd name="connsiteY966" fmla="*/ 157573 h 534360"/>
              <a:gd name="connsiteX967" fmla="*/ 1693188 w 2157412"/>
              <a:gd name="connsiteY967" fmla="*/ 169002 h 534360"/>
              <a:gd name="connsiteX968" fmla="*/ 1681758 w 2157412"/>
              <a:gd name="connsiteY968" fmla="*/ 157573 h 534360"/>
              <a:gd name="connsiteX969" fmla="*/ 1693188 w 2157412"/>
              <a:gd name="connsiteY969" fmla="*/ 146143 h 534360"/>
              <a:gd name="connsiteX970" fmla="*/ 1628505 w 2157412"/>
              <a:gd name="connsiteY970" fmla="*/ 146143 h 534360"/>
              <a:gd name="connsiteX971" fmla="*/ 1639935 w 2157412"/>
              <a:gd name="connsiteY971" fmla="*/ 157573 h 534360"/>
              <a:gd name="connsiteX972" fmla="*/ 1628505 w 2157412"/>
              <a:gd name="connsiteY972" fmla="*/ 169002 h 534360"/>
              <a:gd name="connsiteX973" fmla="*/ 1617075 w 2157412"/>
              <a:gd name="connsiteY973" fmla="*/ 157573 h 534360"/>
              <a:gd name="connsiteX974" fmla="*/ 1628505 w 2157412"/>
              <a:gd name="connsiteY974" fmla="*/ 146143 h 534360"/>
              <a:gd name="connsiteX975" fmla="*/ 1563822 w 2157412"/>
              <a:gd name="connsiteY975" fmla="*/ 146143 h 534360"/>
              <a:gd name="connsiteX976" fmla="*/ 1575252 w 2157412"/>
              <a:gd name="connsiteY976" fmla="*/ 157573 h 534360"/>
              <a:gd name="connsiteX977" fmla="*/ 1563822 w 2157412"/>
              <a:gd name="connsiteY977" fmla="*/ 169002 h 534360"/>
              <a:gd name="connsiteX978" fmla="*/ 1552392 w 2157412"/>
              <a:gd name="connsiteY978" fmla="*/ 157573 h 534360"/>
              <a:gd name="connsiteX979" fmla="*/ 1563822 w 2157412"/>
              <a:gd name="connsiteY979" fmla="*/ 146143 h 534360"/>
              <a:gd name="connsiteX980" fmla="*/ 1499139 w 2157412"/>
              <a:gd name="connsiteY980" fmla="*/ 146143 h 534360"/>
              <a:gd name="connsiteX981" fmla="*/ 1510569 w 2157412"/>
              <a:gd name="connsiteY981" fmla="*/ 157573 h 534360"/>
              <a:gd name="connsiteX982" fmla="*/ 1499139 w 2157412"/>
              <a:gd name="connsiteY982" fmla="*/ 169002 h 534360"/>
              <a:gd name="connsiteX983" fmla="*/ 1487709 w 2157412"/>
              <a:gd name="connsiteY983" fmla="*/ 157573 h 534360"/>
              <a:gd name="connsiteX984" fmla="*/ 1499139 w 2157412"/>
              <a:gd name="connsiteY984" fmla="*/ 146143 h 534360"/>
              <a:gd name="connsiteX985" fmla="*/ 1822554 w 2157412"/>
              <a:gd name="connsiteY985" fmla="*/ 146143 h 534360"/>
              <a:gd name="connsiteX986" fmla="*/ 1833984 w 2157412"/>
              <a:gd name="connsiteY986" fmla="*/ 157573 h 534360"/>
              <a:gd name="connsiteX987" fmla="*/ 1822554 w 2157412"/>
              <a:gd name="connsiteY987" fmla="*/ 169002 h 534360"/>
              <a:gd name="connsiteX988" fmla="*/ 1811124 w 2157412"/>
              <a:gd name="connsiteY988" fmla="*/ 157573 h 534360"/>
              <a:gd name="connsiteX989" fmla="*/ 1822554 w 2157412"/>
              <a:gd name="connsiteY989" fmla="*/ 146143 h 534360"/>
              <a:gd name="connsiteX990" fmla="*/ 1757871 w 2157412"/>
              <a:gd name="connsiteY990" fmla="*/ 146143 h 534360"/>
              <a:gd name="connsiteX991" fmla="*/ 1769301 w 2157412"/>
              <a:gd name="connsiteY991" fmla="*/ 157573 h 534360"/>
              <a:gd name="connsiteX992" fmla="*/ 1757871 w 2157412"/>
              <a:gd name="connsiteY992" fmla="*/ 169002 h 534360"/>
              <a:gd name="connsiteX993" fmla="*/ 1746441 w 2157412"/>
              <a:gd name="connsiteY993" fmla="*/ 157573 h 534360"/>
              <a:gd name="connsiteX994" fmla="*/ 1757871 w 2157412"/>
              <a:gd name="connsiteY994" fmla="*/ 146143 h 534360"/>
              <a:gd name="connsiteX995" fmla="*/ 1951920 w 2157412"/>
              <a:gd name="connsiteY995" fmla="*/ 146143 h 534360"/>
              <a:gd name="connsiteX996" fmla="*/ 1963350 w 2157412"/>
              <a:gd name="connsiteY996" fmla="*/ 157573 h 534360"/>
              <a:gd name="connsiteX997" fmla="*/ 1951920 w 2157412"/>
              <a:gd name="connsiteY997" fmla="*/ 169002 h 534360"/>
              <a:gd name="connsiteX998" fmla="*/ 1940490 w 2157412"/>
              <a:gd name="connsiteY998" fmla="*/ 157573 h 534360"/>
              <a:gd name="connsiteX999" fmla="*/ 1951920 w 2157412"/>
              <a:gd name="connsiteY999" fmla="*/ 146143 h 534360"/>
              <a:gd name="connsiteX1000" fmla="*/ 1887237 w 2157412"/>
              <a:gd name="connsiteY1000" fmla="*/ 146143 h 534360"/>
              <a:gd name="connsiteX1001" fmla="*/ 1898667 w 2157412"/>
              <a:gd name="connsiteY1001" fmla="*/ 157573 h 534360"/>
              <a:gd name="connsiteX1002" fmla="*/ 1887237 w 2157412"/>
              <a:gd name="connsiteY1002" fmla="*/ 169002 h 534360"/>
              <a:gd name="connsiteX1003" fmla="*/ 1875807 w 2157412"/>
              <a:gd name="connsiteY1003" fmla="*/ 157573 h 534360"/>
              <a:gd name="connsiteX1004" fmla="*/ 1887237 w 2157412"/>
              <a:gd name="connsiteY1004" fmla="*/ 146143 h 534360"/>
              <a:gd name="connsiteX1005" fmla="*/ 2145982 w 2157412"/>
              <a:gd name="connsiteY1005" fmla="*/ 146143 h 534360"/>
              <a:gd name="connsiteX1006" fmla="*/ 2157412 w 2157412"/>
              <a:gd name="connsiteY1006" fmla="*/ 157573 h 534360"/>
              <a:gd name="connsiteX1007" fmla="*/ 2145982 w 2157412"/>
              <a:gd name="connsiteY1007" fmla="*/ 169002 h 534360"/>
              <a:gd name="connsiteX1008" fmla="*/ 2134552 w 2157412"/>
              <a:gd name="connsiteY1008" fmla="*/ 157573 h 534360"/>
              <a:gd name="connsiteX1009" fmla="*/ 2145982 w 2157412"/>
              <a:gd name="connsiteY1009" fmla="*/ 146143 h 534360"/>
              <a:gd name="connsiteX1010" fmla="*/ 2081286 w 2157412"/>
              <a:gd name="connsiteY1010" fmla="*/ 146143 h 534360"/>
              <a:gd name="connsiteX1011" fmla="*/ 2092716 w 2157412"/>
              <a:gd name="connsiteY1011" fmla="*/ 157573 h 534360"/>
              <a:gd name="connsiteX1012" fmla="*/ 2081286 w 2157412"/>
              <a:gd name="connsiteY1012" fmla="*/ 169002 h 534360"/>
              <a:gd name="connsiteX1013" fmla="*/ 2069856 w 2157412"/>
              <a:gd name="connsiteY1013" fmla="*/ 157573 h 534360"/>
              <a:gd name="connsiteX1014" fmla="*/ 2081286 w 2157412"/>
              <a:gd name="connsiteY1014" fmla="*/ 146143 h 534360"/>
              <a:gd name="connsiteX1015" fmla="*/ 2016603 w 2157412"/>
              <a:gd name="connsiteY1015" fmla="*/ 146143 h 534360"/>
              <a:gd name="connsiteX1016" fmla="*/ 2028033 w 2157412"/>
              <a:gd name="connsiteY1016" fmla="*/ 157573 h 534360"/>
              <a:gd name="connsiteX1017" fmla="*/ 2016603 w 2157412"/>
              <a:gd name="connsiteY1017" fmla="*/ 169002 h 534360"/>
              <a:gd name="connsiteX1018" fmla="*/ 2005173 w 2157412"/>
              <a:gd name="connsiteY1018" fmla="*/ 157573 h 534360"/>
              <a:gd name="connsiteX1019" fmla="*/ 2016603 w 2157412"/>
              <a:gd name="connsiteY1019" fmla="*/ 146143 h 534360"/>
              <a:gd name="connsiteX1020" fmla="*/ 11430 w 2157412"/>
              <a:gd name="connsiteY1020" fmla="*/ 73072 h 534360"/>
              <a:gd name="connsiteX1021" fmla="*/ 22860 w 2157412"/>
              <a:gd name="connsiteY1021" fmla="*/ 84502 h 534360"/>
              <a:gd name="connsiteX1022" fmla="*/ 11430 w 2157412"/>
              <a:gd name="connsiteY1022" fmla="*/ 95932 h 534360"/>
              <a:gd name="connsiteX1023" fmla="*/ 0 w 2157412"/>
              <a:gd name="connsiteY1023" fmla="*/ 84502 h 534360"/>
              <a:gd name="connsiteX1024" fmla="*/ 11430 w 2157412"/>
              <a:gd name="connsiteY1024" fmla="*/ 73072 h 534360"/>
              <a:gd name="connsiteX1025" fmla="*/ 76113 w 2157412"/>
              <a:gd name="connsiteY1025" fmla="*/ 73072 h 534360"/>
              <a:gd name="connsiteX1026" fmla="*/ 87543 w 2157412"/>
              <a:gd name="connsiteY1026" fmla="*/ 84502 h 534360"/>
              <a:gd name="connsiteX1027" fmla="*/ 76113 w 2157412"/>
              <a:gd name="connsiteY1027" fmla="*/ 95931 h 534360"/>
              <a:gd name="connsiteX1028" fmla="*/ 64683 w 2157412"/>
              <a:gd name="connsiteY1028" fmla="*/ 84502 h 534360"/>
              <a:gd name="connsiteX1029" fmla="*/ 76113 w 2157412"/>
              <a:gd name="connsiteY1029" fmla="*/ 73072 h 534360"/>
              <a:gd name="connsiteX1030" fmla="*/ 140796 w 2157412"/>
              <a:gd name="connsiteY1030" fmla="*/ 73071 h 534360"/>
              <a:gd name="connsiteX1031" fmla="*/ 152226 w 2157412"/>
              <a:gd name="connsiteY1031" fmla="*/ 84502 h 534360"/>
              <a:gd name="connsiteX1032" fmla="*/ 140796 w 2157412"/>
              <a:gd name="connsiteY1032" fmla="*/ 95931 h 534360"/>
              <a:gd name="connsiteX1033" fmla="*/ 129366 w 2157412"/>
              <a:gd name="connsiteY1033" fmla="*/ 84502 h 534360"/>
              <a:gd name="connsiteX1034" fmla="*/ 140796 w 2157412"/>
              <a:gd name="connsiteY1034" fmla="*/ 73071 h 534360"/>
              <a:gd name="connsiteX1035" fmla="*/ 205479 w 2157412"/>
              <a:gd name="connsiteY1035" fmla="*/ 73071 h 534360"/>
              <a:gd name="connsiteX1036" fmla="*/ 216909 w 2157412"/>
              <a:gd name="connsiteY1036" fmla="*/ 84501 h 534360"/>
              <a:gd name="connsiteX1037" fmla="*/ 205479 w 2157412"/>
              <a:gd name="connsiteY1037" fmla="*/ 95931 h 534360"/>
              <a:gd name="connsiteX1038" fmla="*/ 194049 w 2157412"/>
              <a:gd name="connsiteY1038" fmla="*/ 84501 h 534360"/>
              <a:gd name="connsiteX1039" fmla="*/ 205479 w 2157412"/>
              <a:gd name="connsiteY1039" fmla="*/ 73071 h 534360"/>
              <a:gd name="connsiteX1040" fmla="*/ 334845 w 2157412"/>
              <a:gd name="connsiteY1040" fmla="*/ 73071 h 534360"/>
              <a:gd name="connsiteX1041" fmla="*/ 346275 w 2157412"/>
              <a:gd name="connsiteY1041" fmla="*/ 84501 h 534360"/>
              <a:gd name="connsiteX1042" fmla="*/ 334845 w 2157412"/>
              <a:gd name="connsiteY1042" fmla="*/ 95931 h 534360"/>
              <a:gd name="connsiteX1043" fmla="*/ 323415 w 2157412"/>
              <a:gd name="connsiteY1043" fmla="*/ 84501 h 534360"/>
              <a:gd name="connsiteX1044" fmla="*/ 334845 w 2157412"/>
              <a:gd name="connsiteY1044" fmla="*/ 73071 h 534360"/>
              <a:gd name="connsiteX1045" fmla="*/ 270162 w 2157412"/>
              <a:gd name="connsiteY1045" fmla="*/ 73071 h 534360"/>
              <a:gd name="connsiteX1046" fmla="*/ 281592 w 2157412"/>
              <a:gd name="connsiteY1046" fmla="*/ 84501 h 534360"/>
              <a:gd name="connsiteX1047" fmla="*/ 270162 w 2157412"/>
              <a:gd name="connsiteY1047" fmla="*/ 95931 h 534360"/>
              <a:gd name="connsiteX1048" fmla="*/ 258732 w 2157412"/>
              <a:gd name="connsiteY1048" fmla="*/ 84501 h 534360"/>
              <a:gd name="connsiteX1049" fmla="*/ 270162 w 2157412"/>
              <a:gd name="connsiteY1049" fmla="*/ 73071 h 534360"/>
              <a:gd name="connsiteX1050" fmla="*/ 399528 w 2157412"/>
              <a:gd name="connsiteY1050" fmla="*/ 73071 h 534360"/>
              <a:gd name="connsiteX1051" fmla="*/ 410958 w 2157412"/>
              <a:gd name="connsiteY1051" fmla="*/ 84501 h 534360"/>
              <a:gd name="connsiteX1052" fmla="*/ 399528 w 2157412"/>
              <a:gd name="connsiteY1052" fmla="*/ 95931 h 534360"/>
              <a:gd name="connsiteX1053" fmla="*/ 388098 w 2157412"/>
              <a:gd name="connsiteY1053" fmla="*/ 84501 h 534360"/>
              <a:gd name="connsiteX1054" fmla="*/ 399528 w 2157412"/>
              <a:gd name="connsiteY1054" fmla="*/ 73071 h 534360"/>
              <a:gd name="connsiteX1055" fmla="*/ 464211 w 2157412"/>
              <a:gd name="connsiteY1055" fmla="*/ 73071 h 534360"/>
              <a:gd name="connsiteX1056" fmla="*/ 475641 w 2157412"/>
              <a:gd name="connsiteY1056" fmla="*/ 84501 h 534360"/>
              <a:gd name="connsiteX1057" fmla="*/ 464211 w 2157412"/>
              <a:gd name="connsiteY1057" fmla="*/ 95931 h 534360"/>
              <a:gd name="connsiteX1058" fmla="*/ 452781 w 2157412"/>
              <a:gd name="connsiteY1058" fmla="*/ 84501 h 534360"/>
              <a:gd name="connsiteX1059" fmla="*/ 464211 w 2157412"/>
              <a:gd name="connsiteY1059" fmla="*/ 73071 h 534360"/>
              <a:gd name="connsiteX1060" fmla="*/ 528894 w 2157412"/>
              <a:gd name="connsiteY1060" fmla="*/ 73071 h 534360"/>
              <a:gd name="connsiteX1061" fmla="*/ 540324 w 2157412"/>
              <a:gd name="connsiteY1061" fmla="*/ 84501 h 534360"/>
              <a:gd name="connsiteX1062" fmla="*/ 528894 w 2157412"/>
              <a:gd name="connsiteY1062" fmla="*/ 95931 h 534360"/>
              <a:gd name="connsiteX1063" fmla="*/ 517464 w 2157412"/>
              <a:gd name="connsiteY1063" fmla="*/ 84501 h 534360"/>
              <a:gd name="connsiteX1064" fmla="*/ 528894 w 2157412"/>
              <a:gd name="connsiteY1064" fmla="*/ 73071 h 534360"/>
              <a:gd name="connsiteX1065" fmla="*/ 593577 w 2157412"/>
              <a:gd name="connsiteY1065" fmla="*/ 73071 h 534360"/>
              <a:gd name="connsiteX1066" fmla="*/ 605007 w 2157412"/>
              <a:gd name="connsiteY1066" fmla="*/ 84501 h 534360"/>
              <a:gd name="connsiteX1067" fmla="*/ 593577 w 2157412"/>
              <a:gd name="connsiteY1067" fmla="*/ 95931 h 534360"/>
              <a:gd name="connsiteX1068" fmla="*/ 582147 w 2157412"/>
              <a:gd name="connsiteY1068" fmla="*/ 84501 h 534360"/>
              <a:gd name="connsiteX1069" fmla="*/ 593577 w 2157412"/>
              <a:gd name="connsiteY1069" fmla="*/ 73071 h 534360"/>
              <a:gd name="connsiteX1070" fmla="*/ 658260 w 2157412"/>
              <a:gd name="connsiteY1070" fmla="*/ 73071 h 534360"/>
              <a:gd name="connsiteX1071" fmla="*/ 669690 w 2157412"/>
              <a:gd name="connsiteY1071" fmla="*/ 84501 h 534360"/>
              <a:gd name="connsiteX1072" fmla="*/ 658260 w 2157412"/>
              <a:gd name="connsiteY1072" fmla="*/ 95931 h 534360"/>
              <a:gd name="connsiteX1073" fmla="*/ 646830 w 2157412"/>
              <a:gd name="connsiteY1073" fmla="*/ 84501 h 534360"/>
              <a:gd name="connsiteX1074" fmla="*/ 658260 w 2157412"/>
              <a:gd name="connsiteY1074" fmla="*/ 73071 h 534360"/>
              <a:gd name="connsiteX1075" fmla="*/ 722943 w 2157412"/>
              <a:gd name="connsiteY1075" fmla="*/ 73071 h 534360"/>
              <a:gd name="connsiteX1076" fmla="*/ 734373 w 2157412"/>
              <a:gd name="connsiteY1076" fmla="*/ 84501 h 534360"/>
              <a:gd name="connsiteX1077" fmla="*/ 722943 w 2157412"/>
              <a:gd name="connsiteY1077" fmla="*/ 95931 h 534360"/>
              <a:gd name="connsiteX1078" fmla="*/ 711513 w 2157412"/>
              <a:gd name="connsiteY1078" fmla="*/ 84501 h 534360"/>
              <a:gd name="connsiteX1079" fmla="*/ 722943 w 2157412"/>
              <a:gd name="connsiteY1079" fmla="*/ 73071 h 534360"/>
              <a:gd name="connsiteX1080" fmla="*/ 787626 w 2157412"/>
              <a:gd name="connsiteY1080" fmla="*/ 73071 h 534360"/>
              <a:gd name="connsiteX1081" fmla="*/ 799056 w 2157412"/>
              <a:gd name="connsiteY1081" fmla="*/ 84501 h 534360"/>
              <a:gd name="connsiteX1082" fmla="*/ 787626 w 2157412"/>
              <a:gd name="connsiteY1082" fmla="*/ 95931 h 534360"/>
              <a:gd name="connsiteX1083" fmla="*/ 776196 w 2157412"/>
              <a:gd name="connsiteY1083" fmla="*/ 84501 h 534360"/>
              <a:gd name="connsiteX1084" fmla="*/ 787626 w 2157412"/>
              <a:gd name="connsiteY1084" fmla="*/ 73071 h 534360"/>
              <a:gd name="connsiteX1085" fmla="*/ 852309 w 2157412"/>
              <a:gd name="connsiteY1085" fmla="*/ 73071 h 534360"/>
              <a:gd name="connsiteX1086" fmla="*/ 863739 w 2157412"/>
              <a:gd name="connsiteY1086" fmla="*/ 84501 h 534360"/>
              <a:gd name="connsiteX1087" fmla="*/ 852309 w 2157412"/>
              <a:gd name="connsiteY1087" fmla="*/ 95931 h 534360"/>
              <a:gd name="connsiteX1088" fmla="*/ 840879 w 2157412"/>
              <a:gd name="connsiteY1088" fmla="*/ 84501 h 534360"/>
              <a:gd name="connsiteX1089" fmla="*/ 852309 w 2157412"/>
              <a:gd name="connsiteY1089" fmla="*/ 73071 h 534360"/>
              <a:gd name="connsiteX1090" fmla="*/ 916992 w 2157412"/>
              <a:gd name="connsiteY1090" fmla="*/ 73071 h 534360"/>
              <a:gd name="connsiteX1091" fmla="*/ 928422 w 2157412"/>
              <a:gd name="connsiteY1091" fmla="*/ 84501 h 534360"/>
              <a:gd name="connsiteX1092" fmla="*/ 916992 w 2157412"/>
              <a:gd name="connsiteY1092" fmla="*/ 95931 h 534360"/>
              <a:gd name="connsiteX1093" fmla="*/ 905562 w 2157412"/>
              <a:gd name="connsiteY1093" fmla="*/ 84501 h 534360"/>
              <a:gd name="connsiteX1094" fmla="*/ 916992 w 2157412"/>
              <a:gd name="connsiteY1094" fmla="*/ 73071 h 534360"/>
              <a:gd name="connsiteX1095" fmla="*/ 981675 w 2157412"/>
              <a:gd name="connsiteY1095" fmla="*/ 73071 h 534360"/>
              <a:gd name="connsiteX1096" fmla="*/ 993105 w 2157412"/>
              <a:gd name="connsiteY1096" fmla="*/ 84501 h 534360"/>
              <a:gd name="connsiteX1097" fmla="*/ 981675 w 2157412"/>
              <a:gd name="connsiteY1097" fmla="*/ 95931 h 534360"/>
              <a:gd name="connsiteX1098" fmla="*/ 970245 w 2157412"/>
              <a:gd name="connsiteY1098" fmla="*/ 84501 h 534360"/>
              <a:gd name="connsiteX1099" fmla="*/ 981675 w 2157412"/>
              <a:gd name="connsiteY1099" fmla="*/ 73071 h 534360"/>
              <a:gd name="connsiteX1100" fmla="*/ 1046358 w 2157412"/>
              <a:gd name="connsiteY1100" fmla="*/ 73071 h 534360"/>
              <a:gd name="connsiteX1101" fmla="*/ 1057788 w 2157412"/>
              <a:gd name="connsiteY1101" fmla="*/ 84501 h 534360"/>
              <a:gd name="connsiteX1102" fmla="*/ 1046358 w 2157412"/>
              <a:gd name="connsiteY1102" fmla="*/ 95931 h 534360"/>
              <a:gd name="connsiteX1103" fmla="*/ 1034928 w 2157412"/>
              <a:gd name="connsiteY1103" fmla="*/ 84501 h 534360"/>
              <a:gd name="connsiteX1104" fmla="*/ 1046358 w 2157412"/>
              <a:gd name="connsiteY1104" fmla="*/ 73071 h 534360"/>
              <a:gd name="connsiteX1105" fmla="*/ 1175724 w 2157412"/>
              <a:gd name="connsiteY1105" fmla="*/ 73071 h 534360"/>
              <a:gd name="connsiteX1106" fmla="*/ 1187154 w 2157412"/>
              <a:gd name="connsiteY1106" fmla="*/ 84501 h 534360"/>
              <a:gd name="connsiteX1107" fmla="*/ 1175724 w 2157412"/>
              <a:gd name="connsiteY1107" fmla="*/ 95931 h 534360"/>
              <a:gd name="connsiteX1108" fmla="*/ 1164294 w 2157412"/>
              <a:gd name="connsiteY1108" fmla="*/ 84501 h 534360"/>
              <a:gd name="connsiteX1109" fmla="*/ 1175724 w 2157412"/>
              <a:gd name="connsiteY1109" fmla="*/ 73071 h 534360"/>
              <a:gd name="connsiteX1110" fmla="*/ 1111041 w 2157412"/>
              <a:gd name="connsiteY1110" fmla="*/ 73071 h 534360"/>
              <a:gd name="connsiteX1111" fmla="*/ 1122471 w 2157412"/>
              <a:gd name="connsiteY1111" fmla="*/ 84501 h 534360"/>
              <a:gd name="connsiteX1112" fmla="*/ 1111041 w 2157412"/>
              <a:gd name="connsiteY1112" fmla="*/ 95931 h 534360"/>
              <a:gd name="connsiteX1113" fmla="*/ 1099611 w 2157412"/>
              <a:gd name="connsiteY1113" fmla="*/ 84501 h 534360"/>
              <a:gd name="connsiteX1114" fmla="*/ 1111041 w 2157412"/>
              <a:gd name="connsiteY1114" fmla="*/ 73071 h 534360"/>
              <a:gd name="connsiteX1115" fmla="*/ 1240407 w 2157412"/>
              <a:gd name="connsiteY1115" fmla="*/ 73071 h 534360"/>
              <a:gd name="connsiteX1116" fmla="*/ 1251837 w 2157412"/>
              <a:gd name="connsiteY1116" fmla="*/ 84501 h 534360"/>
              <a:gd name="connsiteX1117" fmla="*/ 1240407 w 2157412"/>
              <a:gd name="connsiteY1117" fmla="*/ 95931 h 534360"/>
              <a:gd name="connsiteX1118" fmla="*/ 1228977 w 2157412"/>
              <a:gd name="connsiteY1118" fmla="*/ 84501 h 534360"/>
              <a:gd name="connsiteX1119" fmla="*/ 1240407 w 2157412"/>
              <a:gd name="connsiteY1119" fmla="*/ 73071 h 534360"/>
              <a:gd name="connsiteX1120" fmla="*/ 1305090 w 2157412"/>
              <a:gd name="connsiteY1120" fmla="*/ 73071 h 534360"/>
              <a:gd name="connsiteX1121" fmla="*/ 1316520 w 2157412"/>
              <a:gd name="connsiteY1121" fmla="*/ 84501 h 534360"/>
              <a:gd name="connsiteX1122" fmla="*/ 1305090 w 2157412"/>
              <a:gd name="connsiteY1122" fmla="*/ 95931 h 534360"/>
              <a:gd name="connsiteX1123" fmla="*/ 1293660 w 2157412"/>
              <a:gd name="connsiteY1123" fmla="*/ 84501 h 534360"/>
              <a:gd name="connsiteX1124" fmla="*/ 1305090 w 2157412"/>
              <a:gd name="connsiteY1124" fmla="*/ 73071 h 534360"/>
              <a:gd name="connsiteX1125" fmla="*/ 1369773 w 2157412"/>
              <a:gd name="connsiteY1125" fmla="*/ 73071 h 534360"/>
              <a:gd name="connsiteX1126" fmla="*/ 1381203 w 2157412"/>
              <a:gd name="connsiteY1126" fmla="*/ 84501 h 534360"/>
              <a:gd name="connsiteX1127" fmla="*/ 1369773 w 2157412"/>
              <a:gd name="connsiteY1127" fmla="*/ 95931 h 534360"/>
              <a:gd name="connsiteX1128" fmla="*/ 1358343 w 2157412"/>
              <a:gd name="connsiteY1128" fmla="*/ 84501 h 534360"/>
              <a:gd name="connsiteX1129" fmla="*/ 1369773 w 2157412"/>
              <a:gd name="connsiteY1129" fmla="*/ 73071 h 534360"/>
              <a:gd name="connsiteX1130" fmla="*/ 1434456 w 2157412"/>
              <a:gd name="connsiteY1130" fmla="*/ 73071 h 534360"/>
              <a:gd name="connsiteX1131" fmla="*/ 1445886 w 2157412"/>
              <a:gd name="connsiteY1131" fmla="*/ 84501 h 534360"/>
              <a:gd name="connsiteX1132" fmla="*/ 1434456 w 2157412"/>
              <a:gd name="connsiteY1132" fmla="*/ 95931 h 534360"/>
              <a:gd name="connsiteX1133" fmla="*/ 1423026 w 2157412"/>
              <a:gd name="connsiteY1133" fmla="*/ 84501 h 534360"/>
              <a:gd name="connsiteX1134" fmla="*/ 1434456 w 2157412"/>
              <a:gd name="connsiteY1134" fmla="*/ 73071 h 534360"/>
              <a:gd name="connsiteX1135" fmla="*/ 1499139 w 2157412"/>
              <a:gd name="connsiteY1135" fmla="*/ 73071 h 534360"/>
              <a:gd name="connsiteX1136" fmla="*/ 1510569 w 2157412"/>
              <a:gd name="connsiteY1136" fmla="*/ 84501 h 534360"/>
              <a:gd name="connsiteX1137" fmla="*/ 1499139 w 2157412"/>
              <a:gd name="connsiteY1137" fmla="*/ 95931 h 534360"/>
              <a:gd name="connsiteX1138" fmla="*/ 1487709 w 2157412"/>
              <a:gd name="connsiteY1138" fmla="*/ 84501 h 534360"/>
              <a:gd name="connsiteX1139" fmla="*/ 1499139 w 2157412"/>
              <a:gd name="connsiteY1139" fmla="*/ 73071 h 534360"/>
              <a:gd name="connsiteX1140" fmla="*/ 1563822 w 2157412"/>
              <a:gd name="connsiteY1140" fmla="*/ 73071 h 534360"/>
              <a:gd name="connsiteX1141" fmla="*/ 1575252 w 2157412"/>
              <a:gd name="connsiteY1141" fmla="*/ 84501 h 534360"/>
              <a:gd name="connsiteX1142" fmla="*/ 1563822 w 2157412"/>
              <a:gd name="connsiteY1142" fmla="*/ 95931 h 534360"/>
              <a:gd name="connsiteX1143" fmla="*/ 1552392 w 2157412"/>
              <a:gd name="connsiteY1143" fmla="*/ 84501 h 534360"/>
              <a:gd name="connsiteX1144" fmla="*/ 1563822 w 2157412"/>
              <a:gd name="connsiteY1144" fmla="*/ 73071 h 534360"/>
              <a:gd name="connsiteX1145" fmla="*/ 1628505 w 2157412"/>
              <a:gd name="connsiteY1145" fmla="*/ 73071 h 534360"/>
              <a:gd name="connsiteX1146" fmla="*/ 1639935 w 2157412"/>
              <a:gd name="connsiteY1146" fmla="*/ 84501 h 534360"/>
              <a:gd name="connsiteX1147" fmla="*/ 1628505 w 2157412"/>
              <a:gd name="connsiteY1147" fmla="*/ 95931 h 534360"/>
              <a:gd name="connsiteX1148" fmla="*/ 1617075 w 2157412"/>
              <a:gd name="connsiteY1148" fmla="*/ 84501 h 534360"/>
              <a:gd name="connsiteX1149" fmla="*/ 1628505 w 2157412"/>
              <a:gd name="connsiteY1149" fmla="*/ 73071 h 534360"/>
              <a:gd name="connsiteX1150" fmla="*/ 1693188 w 2157412"/>
              <a:gd name="connsiteY1150" fmla="*/ 73071 h 534360"/>
              <a:gd name="connsiteX1151" fmla="*/ 1704618 w 2157412"/>
              <a:gd name="connsiteY1151" fmla="*/ 84501 h 534360"/>
              <a:gd name="connsiteX1152" fmla="*/ 1693188 w 2157412"/>
              <a:gd name="connsiteY1152" fmla="*/ 95931 h 534360"/>
              <a:gd name="connsiteX1153" fmla="*/ 1681758 w 2157412"/>
              <a:gd name="connsiteY1153" fmla="*/ 84501 h 534360"/>
              <a:gd name="connsiteX1154" fmla="*/ 1693188 w 2157412"/>
              <a:gd name="connsiteY1154" fmla="*/ 73071 h 534360"/>
              <a:gd name="connsiteX1155" fmla="*/ 1757871 w 2157412"/>
              <a:gd name="connsiteY1155" fmla="*/ 73071 h 534360"/>
              <a:gd name="connsiteX1156" fmla="*/ 1769301 w 2157412"/>
              <a:gd name="connsiteY1156" fmla="*/ 84501 h 534360"/>
              <a:gd name="connsiteX1157" fmla="*/ 1757871 w 2157412"/>
              <a:gd name="connsiteY1157" fmla="*/ 95931 h 534360"/>
              <a:gd name="connsiteX1158" fmla="*/ 1746441 w 2157412"/>
              <a:gd name="connsiteY1158" fmla="*/ 84501 h 534360"/>
              <a:gd name="connsiteX1159" fmla="*/ 1757871 w 2157412"/>
              <a:gd name="connsiteY1159" fmla="*/ 73071 h 534360"/>
              <a:gd name="connsiteX1160" fmla="*/ 1822554 w 2157412"/>
              <a:gd name="connsiteY1160" fmla="*/ 73071 h 534360"/>
              <a:gd name="connsiteX1161" fmla="*/ 1833984 w 2157412"/>
              <a:gd name="connsiteY1161" fmla="*/ 84501 h 534360"/>
              <a:gd name="connsiteX1162" fmla="*/ 1822554 w 2157412"/>
              <a:gd name="connsiteY1162" fmla="*/ 95931 h 534360"/>
              <a:gd name="connsiteX1163" fmla="*/ 1811124 w 2157412"/>
              <a:gd name="connsiteY1163" fmla="*/ 84501 h 534360"/>
              <a:gd name="connsiteX1164" fmla="*/ 1822554 w 2157412"/>
              <a:gd name="connsiteY1164" fmla="*/ 73071 h 534360"/>
              <a:gd name="connsiteX1165" fmla="*/ 1887237 w 2157412"/>
              <a:gd name="connsiteY1165" fmla="*/ 73071 h 534360"/>
              <a:gd name="connsiteX1166" fmla="*/ 1898667 w 2157412"/>
              <a:gd name="connsiteY1166" fmla="*/ 84501 h 534360"/>
              <a:gd name="connsiteX1167" fmla="*/ 1887237 w 2157412"/>
              <a:gd name="connsiteY1167" fmla="*/ 95931 h 534360"/>
              <a:gd name="connsiteX1168" fmla="*/ 1875807 w 2157412"/>
              <a:gd name="connsiteY1168" fmla="*/ 84501 h 534360"/>
              <a:gd name="connsiteX1169" fmla="*/ 1887237 w 2157412"/>
              <a:gd name="connsiteY1169" fmla="*/ 73071 h 534360"/>
              <a:gd name="connsiteX1170" fmla="*/ 2016603 w 2157412"/>
              <a:gd name="connsiteY1170" fmla="*/ 73071 h 534360"/>
              <a:gd name="connsiteX1171" fmla="*/ 2028033 w 2157412"/>
              <a:gd name="connsiteY1171" fmla="*/ 84501 h 534360"/>
              <a:gd name="connsiteX1172" fmla="*/ 2016603 w 2157412"/>
              <a:gd name="connsiteY1172" fmla="*/ 95931 h 534360"/>
              <a:gd name="connsiteX1173" fmla="*/ 2005173 w 2157412"/>
              <a:gd name="connsiteY1173" fmla="*/ 84501 h 534360"/>
              <a:gd name="connsiteX1174" fmla="*/ 2016603 w 2157412"/>
              <a:gd name="connsiteY1174" fmla="*/ 73071 h 534360"/>
              <a:gd name="connsiteX1175" fmla="*/ 1951920 w 2157412"/>
              <a:gd name="connsiteY1175" fmla="*/ 73071 h 534360"/>
              <a:gd name="connsiteX1176" fmla="*/ 1963350 w 2157412"/>
              <a:gd name="connsiteY1176" fmla="*/ 84501 h 534360"/>
              <a:gd name="connsiteX1177" fmla="*/ 1951920 w 2157412"/>
              <a:gd name="connsiteY1177" fmla="*/ 95931 h 534360"/>
              <a:gd name="connsiteX1178" fmla="*/ 1940490 w 2157412"/>
              <a:gd name="connsiteY1178" fmla="*/ 84501 h 534360"/>
              <a:gd name="connsiteX1179" fmla="*/ 1951920 w 2157412"/>
              <a:gd name="connsiteY1179" fmla="*/ 73071 h 534360"/>
              <a:gd name="connsiteX1180" fmla="*/ 2081286 w 2157412"/>
              <a:gd name="connsiteY1180" fmla="*/ 73071 h 534360"/>
              <a:gd name="connsiteX1181" fmla="*/ 2092716 w 2157412"/>
              <a:gd name="connsiteY1181" fmla="*/ 84501 h 534360"/>
              <a:gd name="connsiteX1182" fmla="*/ 2081286 w 2157412"/>
              <a:gd name="connsiteY1182" fmla="*/ 95931 h 534360"/>
              <a:gd name="connsiteX1183" fmla="*/ 2069856 w 2157412"/>
              <a:gd name="connsiteY1183" fmla="*/ 84501 h 534360"/>
              <a:gd name="connsiteX1184" fmla="*/ 2081286 w 2157412"/>
              <a:gd name="connsiteY1184" fmla="*/ 73071 h 534360"/>
              <a:gd name="connsiteX1185" fmla="*/ 2145982 w 2157412"/>
              <a:gd name="connsiteY1185" fmla="*/ 73071 h 534360"/>
              <a:gd name="connsiteX1186" fmla="*/ 2157412 w 2157412"/>
              <a:gd name="connsiteY1186" fmla="*/ 84501 h 534360"/>
              <a:gd name="connsiteX1187" fmla="*/ 2145982 w 2157412"/>
              <a:gd name="connsiteY1187" fmla="*/ 95931 h 534360"/>
              <a:gd name="connsiteX1188" fmla="*/ 2134552 w 2157412"/>
              <a:gd name="connsiteY1188" fmla="*/ 84501 h 534360"/>
              <a:gd name="connsiteX1189" fmla="*/ 2145982 w 2157412"/>
              <a:gd name="connsiteY1189" fmla="*/ 73071 h 534360"/>
              <a:gd name="connsiteX1190" fmla="*/ 2145982 w 2157412"/>
              <a:gd name="connsiteY1190" fmla="*/ 2 h 534360"/>
              <a:gd name="connsiteX1191" fmla="*/ 2157412 w 2157412"/>
              <a:gd name="connsiteY1191" fmla="*/ 11432 h 534360"/>
              <a:gd name="connsiteX1192" fmla="*/ 2145982 w 2157412"/>
              <a:gd name="connsiteY1192" fmla="*/ 22862 h 534360"/>
              <a:gd name="connsiteX1193" fmla="*/ 2134552 w 2157412"/>
              <a:gd name="connsiteY1193" fmla="*/ 11432 h 534360"/>
              <a:gd name="connsiteX1194" fmla="*/ 2145982 w 2157412"/>
              <a:gd name="connsiteY1194" fmla="*/ 2 h 534360"/>
              <a:gd name="connsiteX1195" fmla="*/ 11430 w 2157412"/>
              <a:gd name="connsiteY1195" fmla="*/ 0 h 534360"/>
              <a:gd name="connsiteX1196" fmla="*/ 22860 w 2157412"/>
              <a:gd name="connsiteY1196" fmla="*/ 11430 h 534360"/>
              <a:gd name="connsiteX1197" fmla="*/ 11430 w 2157412"/>
              <a:gd name="connsiteY1197" fmla="*/ 22860 h 534360"/>
              <a:gd name="connsiteX1198" fmla="*/ 0 w 2157412"/>
              <a:gd name="connsiteY1198" fmla="*/ 11430 h 534360"/>
              <a:gd name="connsiteX1199" fmla="*/ 11430 w 2157412"/>
              <a:gd name="connsiteY1199" fmla="*/ 0 h 534360"/>
              <a:gd name="connsiteX1200" fmla="*/ 76113 w 2157412"/>
              <a:gd name="connsiteY1200" fmla="*/ 0 h 534360"/>
              <a:gd name="connsiteX1201" fmla="*/ 87543 w 2157412"/>
              <a:gd name="connsiteY1201" fmla="*/ 11430 h 534360"/>
              <a:gd name="connsiteX1202" fmla="*/ 76113 w 2157412"/>
              <a:gd name="connsiteY1202" fmla="*/ 22860 h 534360"/>
              <a:gd name="connsiteX1203" fmla="*/ 64683 w 2157412"/>
              <a:gd name="connsiteY1203" fmla="*/ 11430 h 534360"/>
              <a:gd name="connsiteX1204" fmla="*/ 76113 w 2157412"/>
              <a:gd name="connsiteY1204" fmla="*/ 0 h 534360"/>
              <a:gd name="connsiteX1205" fmla="*/ 140796 w 2157412"/>
              <a:gd name="connsiteY1205" fmla="*/ 0 h 534360"/>
              <a:gd name="connsiteX1206" fmla="*/ 152226 w 2157412"/>
              <a:gd name="connsiteY1206" fmla="*/ 11430 h 534360"/>
              <a:gd name="connsiteX1207" fmla="*/ 140796 w 2157412"/>
              <a:gd name="connsiteY1207" fmla="*/ 22860 h 534360"/>
              <a:gd name="connsiteX1208" fmla="*/ 129366 w 2157412"/>
              <a:gd name="connsiteY1208" fmla="*/ 11430 h 534360"/>
              <a:gd name="connsiteX1209" fmla="*/ 140796 w 2157412"/>
              <a:gd name="connsiteY1209" fmla="*/ 0 h 534360"/>
              <a:gd name="connsiteX1210" fmla="*/ 205479 w 2157412"/>
              <a:gd name="connsiteY1210" fmla="*/ 0 h 534360"/>
              <a:gd name="connsiteX1211" fmla="*/ 216909 w 2157412"/>
              <a:gd name="connsiteY1211" fmla="*/ 11430 h 534360"/>
              <a:gd name="connsiteX1212" fmla="*/ 205479 w 2157412"/>
              <a:gd name="connsiteY1212" fmla="*/ 22860 h 534360"/>
              <a:gd name="connsiteX1213" fmla="*/ 194049 w 2157412"/>
              <a:gd name="connsiteY1213" fmla="*/ 11430 h 534360"/>
              <a:gd name="connsiteX1214" fmla="*/ 205479 w 2157412"/>
              <a:gd name="connsiteY1214" fmla="*/ 0 h 534360"/>
              <a:gd name="connsiteX1215" fmla="*/ 270162 w 2157412"/>
              <a:gd name="connsiteY1215" fmla="*/ 0 h 534360"/>
              <a:gd name="connsiteX1216" fmla="*/ 281592 w 2157412"/>
              <a:gd name="connsiteY1216" fmla="*/ 11430 h 534360"/>
              <a:gd name="connsiteX1217" fmla="*/ 270162 w 2157412"/>
              <a:gd name="connsiteY1217" fmla="*/ 22860 h 534360"/>
              <a:gd name="connsiteX1218" fmla="*/ 258732 w 2157412"/>
              <a:gd name="connsiteY1218" fmla="*/ 11430 h 534360"/>
              <a:gd name="connsiteX1219" fmla="*/ 270162 w 2157412"/>
              <a:gd name="connsiteY1219" fmla="*/ 0 h 534360"/>
              <a:gd name="connsiteX1220" fmla="*/ 334845 w 2157412"/>
              <a:gd name="connsiteY1220" fmla="*/ 0 h 534360"/>
              <a:gd name="connsiteX1221" fmla="*/ 346275 w 2157412"/>
              <a:gd name="connsiteY1221" fmla="*/ 11430 h 534360"/>
              <a:gd name="connsiteX1222" fmla="*/ 334845 w 2157412"/>
              <a:gd name="connsiteY1222" fmla="*/ 22860 h 534360"/>
              <a:gd name="connsiteX1223" fmla="*/ 323415 w 2157412"/>
              <a:gd name="connsiteY1223" fmla="*/ 11430 h 534360"/>
              <a:gd name="connsiteX1224" fmla="*/ 334845 w 2157412"/>
              <a:gd name="connsiteY1224" fmla="*/ 0 h 534360"/>
              <a:gd name="connsiteX1225" fmla="*/ 399528 w 2157412"/>
              <a:gd name="connsiteY1225" fmla="*/ 0 h 534360"/>
              <a:gd name="connsiteX1226" fmla="*/ 410958 w 2157412"/>
              <a:gd name="connsiteY1226" fmla="*/ 11430 h 534360"/>
              <a:gd name="connsiteX1227" fmla="*/ 399528 w 2157412"/>
              <a:gd name="connsiteY1227" fmla="*/ 22860 h 534360"/>
              <a:gd name="connsiteX1228" fmla="*/ 388098 w 2157412"/>
              <a:gd name="connsiteY1228" fmla="*/ 11430 h 534360"/>
              <a:gd name="connsiteX1229" fmla="*/ 399528 w 2157412"/>
              <a:gd name="connsiteY1229" fmla="*/ 0 h 534360"/>
              <a:gd name="connsiteX1230" fmla="*/ 464211 w 2157412"/>
              <a:gd name="connsiteY1230" fmla="*/ 0 h 534360"/>
              <a:gd name="connsiteX1231" fmla="*/ 475641 w 2157412"/>
              <a:gd name="connsiteY1231" fmla="*/ 11430 h 534360"/>
              <a:gd name="connsiteX1232" fmla="*/ 464211 w 2157412"/>
              <a:gd name="connsiteY1232" fmla="*/ 22860 h 534360"/>
              <a:gd name="connsiteX1233" fmla="*/ 452781 w 2157412"/>
              <a:gd name="connsiteY1233" fmla="*/ 11430 h 534360"/>
              <a:gd name="connsiteX1234" fmla="*/ 464211 w 2157412"/>
              <a:gd name="connsiteY1234" fmla="*/ 0 h 534360"/>
              <a:gd name="connsiteX1235" fmla="*/ 528894 w 2157412"/>
              <a:gd name="connsiteY1235" fmla="*/ 0 h 534360"/>
              <a:gd name="connsiteX1236" fmla="*/ 540324 w 2157412"/>
              <a:gd name="connsiteY1236" fmla="*/ 11430 h 534360"/>
              <a:gd name="connsiteX1237" fmla="*/ 528894 w 2157412"/>
              <a:gd name="connsiteY1237" fmla="*/ 22860 h 534360"/>
              <a:gd name="connsiteX1238" fmla="*/ 517464 w 2157412"/>
              <a:gd name="connsiteY1238" fmla="*/ 11430 h 534360"/>
              <a:gd name="connsiteX1239" fmla="*/ 528894 w 2157412"/>
              <a:gd name="connsiteY1239" fmla="*/ 0 h 534360"/>
              <a:gd name="connsiteX1240" fmla="*/ 593577 w 2157412"/>
              <a:gd name="connsiteY1240" fmla="*/ 0 h 534360"/>
              <a:gd name="connsiteX1241" fmla="*/ 605007 w 2157412"/>
              <a:gd name="connsiteY1241" fmla="*/ 11430 h 534360"/>
              <a:gd name="connsiteX1242" fmla="*/ 593577 w 2157412"/>
              <a:gd name="connsiteY1242" fmla="*/ 22860 h 534360"/>
              <a:gd name="connsiteX1243" fmla="*/ 582147 w 2157412"/>
              <a:gd name="connsiteY1243" fmla="*/ 11430 h 534360"/>
              <a:gd name="connsiteX1244" fmla="*/ 593577 w 2157412"/>
              <a:gd name="connsiteY1244" fmla="*/ 0 h 534360"/>
              <a:gd name="connsiteX1245" fmla="*/ 658260 w 2157412"/>
              <a:gd name="connsiteY1245" fmla="*/ 0 h 534360"/>
              <a:gd name="connsiteX1246" fmla="*/ 669690 w 2157412"/>
              <a:gd name="connsiteY1246" fmla="*/ 11430 h 534360"/>
              <a:gd name="connsiteX1247" fmla="*/ 658260 w 2157412"/>
              <a:gd name="connsiteY1247" fmla="*/ 22860 h 534360"/>
              <a:gd name="connsiteX1248" fmla="*/ 646830 w 2157412"/>
              <a:gd name="connsiteY1248" fmla="*/ 11430 h 534360"/>
              <a:gd name="connsiteX1249" fmla="*/ 658260 w 2157412"/>
              <a:gd name="connsiteY1249" fmla="*/ 0 h 534360"/>
              <a:gd name="connsiteX1250" fmla="*/ 722943 w 2157412"/>
              <a:gd name="connsiteY1250" fmla="*/ 0 h 534360"/>
              <a:gd name="connsiteX1251" fmla="*/ 734373 w 2157412"/>
              <a:gd name="connsiteY1251" fmla="*/ 11430 h 534360"/>
              <a:gd name="connsiteX1252" fmla="*/ 722943 w 2157412"/>
              <a:gd name="connsiteY1252" fmla="*/ 22860 h 534360"/>
              <a:gd name="connsiteX1253" fmla="*/ 711513 w 2157412"/>
              <a:gd name="connsiteY1253" fmla="*/ 11430 h 534360"/>
              <a:gd name="connsiteX1254" fmla="*/ 722943 w 2157412"/>
              <a:gd name="connsiteY1254" fmla="*/ 0 h 534360"/>
              <a:gd name="connsiteX1255" fmla="*/ 787626 w 2157412"/>
              <a:gd name="connsiteY1255" fmla="*/ 0 h 534360"/>
              <a:gd name="connsiteX1256" fmla="*/ 799056 w 2157412"/>
              <a:gd name="connsiteY1256" fmla="*/ 11430 h 534360"/>
              <a:gd name="connsiteX1257" fmla="*/ 787626 w 2157412"/>
              <a:gd name="connsiteY1257" fmla="*/ 22860 h 534360"/>
              <a:gd name="connsiteX1258" fmla="*/ 776196 w 2157412"/>
              <a:gd name="connsiteY1258" fmla="*/ 11430 h 534360"/>
              <a:gd name="connsiteX1259" fmla="*/ 787626 w 2157412"/>
              <a:gd name="connsiteY1259" fmla="*/ 0 h 534360"/>
              <a:gd name="connsiteX1260" fmla="*/ 852309 w 2157412"/>
              <a:gd name="connsiteY1260" fmla="*/ 0 h 534360"/>
              <a:gd name="connsiteX1261" fmla="*/ 863739 w 2157412"/>
              <a:gd name="connsiteY1261" fmla="*/ 11430 h 534360"/>
              <a:gd name="connsiteX1262" fmla="*/ 852309 w 2157412"/>
              <a:gd name="connsiteY1262" fmla="*/ 22860 h 534360"/>
              <a:gd name="connsiteX1263" fmla="*/ 840879 w 2157412"/>
              <a:gd name="connsiteY1263" fmla="*/ 11430 h 534360"/>
              <a:gd name="connsiteX1264" fmla="*/ 852309 w 2157412"/>
              <a:gd name="connsiteY1264" fmla="*/ 0 h 534360"/>
              <a:gd name="connsiteX1265" fmla="*/ 916992 w 2157412"/>
              <a:gd name="connsiteY1265" fmla="*/ 0 h 534360"/>
              <a:gd name="connsiteX1266" fmla="*/ 928422 w 2157412"/>
              <a:gd name="connsiteY1266" fmla="*/ 11430 h 534360"/>
              <a:gd name="connsiteX1267" fmla="*/ 916992 w 2157412"/>
              <a:gd name="connsiteY1267" fmla="*/ 22860 h 534360"/>
              <a:gd name="connsiteX1268" fmla="*/ 905562 w 2157412"/>
              <a:gd name="connsiteY1268" fmla="*/ 11430 h 534360"/>
              <a:gd name="connsiteX1269" fmla="*/ 916992 w 2157412"/>
              <a:gd name="connsiteY1269" fmla="*/ 0 h 534360"/>
              <a:gd name="connsiteX1270" fmla="*/ 981675 w 2157412"/>
              <a:gd name="connsiteY1270" fmla="*/ 0 h 534360"/>
              <a:gd name="connsiteX1271" fmla="*/ 993105 w 2157412"/>
              <a:gd name="connsiteY1271" fmla="*/ 11430 h 534360"/>
              <a:gd name="connsiteX1272" fmla="*/ 981675 w 2157412"/>
              <a:gd name="connsiteY1272" fmla="*/ 22860 h 534360"/>
              <a:gd name="connsiteX1273" fmla="*/ 970245 w 2157412"/>
              <a:gd name="connsiteY1273" fmla="*/ 11430 h 534360"/>
              <a:gd name="connsiteX1274" fmla="*/ 981675 w 2157412"/>
              <a:gd name="connsiteY1274" fmla="*/ 0 h 534360"/>
              <a:gd name="connsiteX1275" fmla="*/ 1046358 w 2157412"/>
              <a:gd name="connsiteY1275" fmla="*/ 0 h 534360"/>
              <a:gd name="connsiteX1276" fmla="*/ 1057788 w 2157412"/>
              <a:gd name="connsiteY1276" fmla="*/ 11430 h 534360"/>
              <a:gd name="connsiteX1277" fmla="*/ 1046358 w 2157412"/>
              <a:gd name="connsiteY1277" fmla="*/ 22860 h 534360"/>
              <a:gd name="connsiteX1278" fmla="*/ 1034928 w 2157412"/>
              <a:gd name="connsiteY1278" fmla="*/ 11430 h 534360"/>
              <a:gd name="connsiteX1279" fmla="*/ 1046358 w 2157412"/>
              <a:gd name="connsiteY1279" fmla="*/ 0 h 534360"/>
              <a:gd name="connsiteX1280" fmla="*/ 1111041 w 2157412"/>
              <a:gd name="connsiteY1280" fmla="*/ 0 h 534360"/>
              <a:gd name="connsiteX1281" fmla="*/ 1122471 w 2157412"/>
              <a:gd name="connsiteY1281" fmla="*/ 11430 h 534360"/>
              <a:gd name="connsiteX1282" fmla="*/ 1111041 w 2157412"/>
              <a:gd name="connsiteY1282" fmla="*/ 22860 h 534360"/>
              <a:gd name="connsiteX1283" fmla="*/ 1099611 w 2157412"/>
              <a:gd name="connsiteY1283" fmla="*/ 11430 h 534360"/>
              <a:gd name="connsiteX1284" fmla="*/ 1111041 w 2157412"/>
              <a:gd name="connsiteY1284" fmla="*/ 0 h 534360"/>
              <a:gd name="connsiteX1285" fmla="*/ 1175724 w 2157412"/>
              <a:gd name="connsiteY1285" fmla="*/ 0 h 534360"/>
              <a:gd name="connsiteX1286" fmla="*/ 1187154 w 2157412"/>
              <a:gd name="connsiteY1286" fmla="*/ 11430 h 534360"/>
              <a:gd name="connsiteX1287" fmla="*/ 1175724 w 2157412"/>
              <a:gd name="connsiteY1287" fmla="*/ 22860 h 534360"/>
              <a:gd name="connsiteX1288" fmla="*/ 1164294 w 2157412"/>
              <a:gd name="connsiteY1288" fmla="*/ 11430 h 534360"/>
              <a:gd name="connsiteX1289" fmla="*/ 1175724 w 2157412"/>
              <a:gd name="connsiteY1289" fmla="*/ 0 h 534360"/>
              <a:gd name="connsiteX1290" fmla="*/ 1240407 w 2157412"/>
              <a:gd name="connsiteY1290" fmla="*/ 0 h 534360"/>
              <a:gd name="connsiteX1291" fmla="*/ 1251837 w 2157412"/>
              <a:gd name="connsiteY1291" fmla="*/ 11430 h 534360"/>
              <a:gd name="connsiteX1292" fmla="*/ 1240407 w 2157412"/>
              <a:gd name="connsiteY1292" fmla="*/ 22860 h 534360"/>
              <a:gd name="connsiteX1293" fmla="*/ 1228977 w 2157412"/>
              <a:gd name="connsiteY1293" fmla="*/ 11430 h 534360"/>
              <a:gd name="connsiteX1294" fmla="*/ 1240407 w 2157412"/>
              <a:gd name="connsiteY1294" fmla="*/ 0 h 534360"/>
              <a:gd name="connsiteX1295" fmla="*/ 1305090 w 2157412"/>
              <a:gd name="connsiteY1295" fmla="*/ 0 h 534360"/>
              <a:gd name="connsiteX1296" fmla="*/ 1316520 w 2157412"/>
              <a:gd name="connsiteY1296" fmla="*/ 11430 h 534360"/>
              <a:gd name="connsiteX1297" fmla="*/ 1305090 w 2157412"/>
              <a:gd name="connsiteY1297" fmla="*/ 22860 h 534360"/>
              <a:gd name="connsiteX1298" fmla="*/ 1293660 w 2157412"/>
              <a:gd name="connsiteY1298" fmla="*/ 11430 h 534360"/>
              <a:gd name="connsiteX1299" fmla="*/ 1305090 w 2157412"/>
              <a:gd name="connsiteY1299" fmla="*/ 0 h 534360"/>
              <a:gd name="connsiteX1300" fmla="*/ 1369773 w 2157412"/>
              <a:gd name="connsiteY1300" fmla="*/ 0 h 534360"/>
              <a:gd name="connsiteX1301" fmla="*/ 1381203 w 2157412"/>
              <a:gd name="connsiteY1301" fmla="*/ 11430 h 534360"/>
              <a:gd name="connsiteX1302" fmla="*/ 1369773 w 2157412"/>
              <a:gd name="connsiteY1302" fmla="*/ 22860 h 534360"/>
              <a:gd name="connsiteX1303" fmla="*/ 1358343 w 2157412"/>
              <a:gd name="connsiteY1303" fmla="*/ 11430 h 534360"/>
              <a:gd name="connsiteX1304" fmla="*/ 1369773 w 2157412"/>
              <a:gd name="connsiteY1304" fmla="*/ 0 h 534360"/>
              <a:gd name="connsiteX1305" fmla="*/ 1434456 w 2157412"/>
              <a:gd name="connsiteY1305" fmla="*/ 0 h 534360"/>
              <a:gd name="connsiteX1306" fmla="*/ 1445886 w 2157412"/>
              <a:gd name="connsiteY1306" fmla="*/ 11430 h 534360"/>
              <a:gd name="connsiteX1307" fmla="*/ 1434456 w 2157412"/>
              <a:gd name="connsiteY1307" fmla="*/ 22860 h 534360"/>
              <a:gd name="connsiteX1308" fmla="*/ 1423026 w 2157412"/>
              <a:gd name="connsiteY1308" fmla="*/ 11430 h 534360"/>
              <a:gd name="connsiteX1309" fmla="*/ 1434456 w 2157412"/>
              <a:gd name="connsiteY1309" fmla="*/ 0 h 534360"/>
              <a:gd name="connsiteX1310" fmla="*/ 1499139 w 2157412"/>
              <a:gd name="connsiteY1310" fmla="*/ 0 h 534360"/>
              <a:gd name="connsiteX1311" fmla="*/ 1510569 w 2157412"/>
              <a:gd name="connsiteY1311" fmla="*/ 11430 h 534360"/>
              <a:gd name="connsiteX1312" fmla="*/ 1499139 w 2157412"/>
              <a:gd name="connsiteY1312" fmla="*/ 22860 h 534360"/>
              <a:gd name="connsiteX1313" fmla="*/ 1487709 w 2157412"/>
              <a:gd name="connsiteY1313" fmla="*/ 11430 h 534360"/>
              <a:gd name="connsiteX1314" fmla="*/ 1499139 w 2157412"/>
              <a:gd name="connsiteY1314" fmla="*/ 0 h 534360"/>
              <a:gd name="connsiteX1315" fmla="*/ 1563822 w 2157412"/>
              <a:gd name="connsiteY1315" fmla="*/ 0 h 534360"/>
              <a:gd name="connsiteX1316" fmla="*/ 1575252 w 2157412"/>
              <a:gd name="connsiteY1316" fmla="*/ 11430 h 534360"/>
              <a:gd name="connsiteX1317" fmla="*/ 1563822 w 2157412"/>
              <a:gd name="connsiteY1317" fmla="*/ 22860 h 534360"/>
              <a:gd name="connsiteX1318" fmla="*/ 1552392 w 2157412"/>
              <a:gd name="connsiteY1318" fmla="*/ 11430 h 534360"/>
              <a:gd name="connsiteX1319" fmla="*/ 1563822 w 2157412"/>
              <a:gd name="connsiteY1319" fmla="*/ 0 h 534360"/>
              <a:gd name="connsiteX1320" fmla="*/ 1628505 w 2157412"/>
              <a:gd name="connsiteY1320" fmla="*/ 0 h 534360"/>
              <a:gd name="connsiteX1321" fmla="*/ 1639935 w 2157412"/>
              <a:gd name="connsiteY1321" fmla="*/ 11430 h 534360"/>
              <a:gd name="connsiteX1322" fmla="*/ 1628505 w 2157412"/>
              <a:gd name="connsiteY1322" fmla="*/ 22860 h 534360"/>
              <a:gd name="connsiteX1323" fmla="*/ 1617075 w 2157412"/>
              <a:gd name="connsiteY1323" fmla="*/ 11430 h 534360"/>
              <a:gd name="connsiteX1324" fmla="*/ 1628505 w 2157412"/>
              <a:gd name="connsiteY1324" fmla="*/ 0 h 534360"/>
              <a:gd name="connsiteX1325" fmla="*/ 1693188 w 2157412"/>
              <a:gd name="connsiteY1325" fmla="*/ 0 h 534360"/>
              <a:gd name="connsiteX1326" fmla="*/ 1704618 w 2157412"/>
              <a:gd name="connsiteY1326" fmla="*/ 11430 h 534360"/>
              <a:gd name="connsiteX1327" fmla="*/ 1693188 w 2157412"/>
              <a:gd name="connsiteY1327" fmla="*/ 22860 h 534360"/>
              <a:gd name="connsiteX1328" fmla="*/ 1681758 w 2157412"/>
              <a:gd name="connsiteY1328" fmla="*/ 11430 h 534360"/>
              <a:gd name="connsiteX1329" fmla="*/ 1693188 w 2157412"/>
              <a:gd name="connsiteY1329" fmla="*/ 0 h 534360"/>
              <a:gd name="connsiteX1330" fmla="*/ 1757871 w 2157412"/>
              <a:gd name="connsiteY1330" fmla="*/ 0 h 534360"/>
              <a:gd name="connsiteX1331" fmla="*/ 1769301 w 2157412"/>
              <a:gd name="connsiteY1331" fmla="*/ 11430 h 534360"/>
              <a:gd name="connsiteX1332" fmla="*/ 1757871 w 2157412"/>
              <a:gd name="connsiteY1332" fmla="*/ 22860 h 534360"/>
              <a:gd name="connsiteX1333" fmla="*/ 1746441 w 2157412"/>
              <a:gd name="connsiteY1333" fmla="*/ 11430 h 534360"/>
              <a:gd name="connsiteX1334" fmla="*/ 1757871 w 2157412"/>
              <a:gd name="connsiteY1334" fmla="*/ 0 h 534360"/>
              <a:gd name="connsiteX1335" fmla="*/ 1822554 w 2157412"/>
              <a:gd name="connsiteY1335" fmla="*/ 0 h 534360"/>
              <a:gd name="connsiteX1336" fmla="*/ 1833984 w 2157412"/>
              <a:gd name="connsiteY1336" fmla="*/ 11430 h 534360"/>
              <a:gd name="connsiteX1337" fmla="*/ 1822554 w 2157412"/>
              <a:gd name="connsiteY1337" fmla="*/ 22860 h 534360"/>
              <a:gd name="connsiteX1338" fmla="*/ 1811124 w 2157412"/>
              <a:gd name="connsiteY1338" fmla="*/ 11430 h 534360"/>
              <a:gd name="connsiteX1339" fmla="*/ 1822554 w 2157412"/>
              <a:gd name="connsiteY1339" fmla="*/ 0 h 534360"/>
              <a:gd name="connsiteX1340" fmla="*/ 1887237 w 2157412"/>
              <a:gd name="connsiteY1340" fmla="*/ 0 h 534360"/>
              <a:gd name="connsiteX1341" fmla="*/ 1898667 w 2157412"/>
              <a:gd name="connsiteY1341" fmla="*/ 11430 h 534360"/>
              <a:gd name="connsiteX1342" fmla="*/ 1887237 w 2157412"/>
              <a:gd name="connsiteY1342" fmla="*/ 22860 h 534360"/>
              <a:gd name="connsiteX1343" fmla="*/ 1875807 w 2157412"/>
              <a:gd name="connsiteY1343" fmla="*/ 11430 h 534360"/>
              <a:gd name="connsiteX1344" fmla="*/ 1887237 w 2157412"/>
              <a:gd name="connsiteY1344" fmla="*/ 0 h 534360"/>
              <a:gd name="connsiteX1345" fmla="*/ 1951920 w 2157412"/>
              <a:gd name="connsiteY1345" fmla="*/ 0 h 534360"/>
              <a:gd name="connsiteX1346" fmla="*/ 1963350 w 2157412"/>
              <a:gd name="connsiteY1346" fmla="*/ 11430 h 534360"/>
              <a:gd name="connsiteX1347" fmla="*/ 1951920 w 2157412"/>
              <a:gd name="connsiteY1347" fmla="*/ 22860 h 534360"/>
              <a:gd name="connsiteX1348" fmla="*/ 1940490 w 2157412"/>
              <a:gd name="connsiteY1348" fmla="*/ 11430 h 534360"/>
              <a:gd name="connsiteX1349" fmla="*/ 1951920 w 2157412"/>
              <a:gd name="connsiteY1349" fmla="*/ 0 h 534360"/>
              <a:gd name="connsiteX1350" fmla="*/ 2016603 w 2157412"/>
              <a:gd name="connsiteY1350" fmla="*/ 0 h 534360"/>
              <a:gd name="connsiteX1351" fmla="*/ 2028033 w 2157412"/>
              <a:gd name="connsiteY1351" fmla="*/ 11430 h 534360"/>
              <a:gd name="connsiteX1352" fmla="*/ 2016603 w 2157412"/>
              <a:gd name="connsiteY1352" fmla="*/ 22860 h 534360"/>
              <a:gd name="connsiteX1353" fmla="*/ 2005173 w 2157412"/>
              <a:gd name="connsiteY1353" fmla="*/ 11430 h 534360"/>
              <a:gd name="connsiteX1354" fmla="*/ 2016603 w 2157412"/>
              <a:gd name="connsiteY1354" fmla="*/ 0 h 534360"/>
              <a:gd name="connsiteX1355" fmla="*/ 2081286 w 2157412"/>
              <a:gd name="connsiteY1355" fmla="*/ 0 h 534360"/>
              <a:gd name="connsiteX1356" fmla="*/ 2092716 w 2157412"/>
              <a:gd name="connsiteY1356" fmla="*/ 11430 h 534360"/>
              <a:gd name="connsiteX1357" fmla="*/ 2081286 w 2157412"/>
              <a:gd name="connsiteY1357" fmla="*/ 22860 h 534360"/>
              <a:gd name="connsiteX1358" fmla="*/ 2069856 w 2157412"/>
              <a:gd name="connsiteY1358" fmla="*/ 11430 h 534360"/>
              <a:gd name="connsiteX1359" fmla="*/ 2081286 w 2157412"/>
              <a:gd name="connsiteY1359" fmla="*/ 0 h 53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</a:cxnLst>
            <a:rect l="l" t="t" r="r" b="b"/>
            <a:pathLst>
              <a:path w="2157412" h="534360">
                <a:moveTo>
                  <a:pt x="2145982" y="511500"/>
                </a:moveTo>
                <a:cubicBezTo>
                  <a:pt x="2152295" y="511500"/>
                  <a:pt x="2157412" y="516617"/>
                  <a:pt x="2157412" y="522930"/>
                </a:cubicBezTo>
                <a:cubicBezTo>
                  <a:pt x="2157412" y="529243"/>
                  <a:pt x="2152295" y="534360"/>
                  <a:pt x="2145982" y="534360"/>
                </a:cubicBezTo>
                <a:cubicBezTo>
                  <a:pt x="2139669" y="534360"/>
                  <a:pt x="2134552" y="529243"/>
                  <a:pt x="2134552" y="522930"/>
                </a:cubicBezTo>
                <a:cubicBezTo>
                  <a:pt x="2134552" y="516617"/>
                  <a:pt x="2139669" y="511500"/>
                  <a:pt x="2145982" y="511500"/>
                </a:cubicBezTo>
                <a:close/>
                <a:moveTo>
                  <a:pt x="2081286" y="511500"/>
                </a:moveTo>
                <a:cubicBezTo>
                  <a:pt x="2087599" y="511500"/>
                  <a:pt x="2092716" y="516617"/>
                  <a:pt x="2092716" y="522930"/>
                </a:cubicBezTo>
                <a:cubicBezTo>
                  <a:pt x="2092716" y="529243"/>
                  <a:pt x="2087599" y="534360"/>
                  <a:pt x="2081286" y="534360"/>
                </a:cubicBezTo>
                <a:cubicBezTo>
                  <a:pt x="2074973" y="534360"/>
                  <a:pt x="2069856" y="529243"/>
                  <a:pt x="2069856" y="522930"/>
                </a:cubicBezTo>
                <a:cubicBezTo>
                  <a:pt x="2069856" y="516617"/>
                  <a:pt x="2074973" y="511500"/>
                  <a:pt x="2081286" y="511500"/>
                </a:cubicBezTo>
                <a:close/>
                <a:moveTo>
                  <a:pt x="2016603" y="511500"/>
                </a:moveTo>
                <a:cubicBezTo>
                  <a:pt x="2022916" y="511500"/>
                  <a:pt x="2028033" y="516617"/>
                  <a:pt x="2028033" y="522930"/>
                </a:cubicBezTo>
                <a:cubicBezTo>
                  <a:pt x="2028033" y="529243"/>
                  <a:pt x="2022916" y="534360"/>
                  <a:pt x="2016603" y="534360"/>
                </a:cubicBezTo>
                <a:cubicBezTo>
                  <a:pt x="2010290" y="534360"/>
                  <a:pt x="2005173" y="529243"/>
                  <a:pt x="2005173" y="522930"/>
                </a:cubicBezTo>
                <a:cubicBezTo>
                  <a:pt x="2005173" y="516617"/>
                  <a:pt x="2010290" y="511500"/>
                  <a:pt x="2016603" y="511500"/>
                </a:cubicBezTo>
                <a:close/>
                <a:moveTo>
                  <a:pt x="1951920" y="511500"/>
                </a:moveTo>
                <a:cubicBezTo>
                  <a:pt x="1958233" y="511500"/>
                  <a:pt x="1963350" y="516617"/>
                  <a:pt x="1963350" y="522930"/>
                </a:cubicBezTo>
                <a:cubicBezTo>
                  <a:pt x="1963350" y="529243"/>
                  <a:pt x="1958233" y="534360"/>
                  <a:pt x="1951920" y="534360"/>
                </a:cubicBezTo>
                <a:cubicBezTo>
                  <a:pt x="1945607" y="534360"/>
                  <a:pt x="1940490" y="529243"/>
                  <a:pt x="1940490" y="522930"/>
                </a:cubicBezTo>
                <a:cubicBezTo>
                  <a:pt x="1940490" y="516617"/>
                  <a:pt x="1945607" y="511500"/>
                  <a:pt x="1951920" y="511500"/>
                </a:cubicBezTo>
                <a:close/>
                <a:moveTo>
                  <a:pt x="1887237" y="511500"/>
                </a:moveTo>
                <a:cubicBezTo>
                  <a:pt x="1893550" y="511500"/>
                  <a:pt x="1898667" y="516617"/>
                  <a:pt x="1898667" y="522930"/>
                </a:cubicBezTo>
                <a:cubicBezTo>
                  <a:pt x="1898667" y="529243"/>
                  <a:pt x="1893550" y="534360"/>
                  <a:pt x="1887237" y="534360"/>
                </a:cubicBezTo>
                <a:cubicBezTo>
                  <a:pt x="1880924" y="534360"/>
                  <a:pt x="1875807" y="529243"/>
                  <a:pt x="1875807" y="522930"/>
                </a:cubicBezTo>
                <a:cubicBezTo>
                  <a:pt x="1875807" y="516617"/>
                  <a:pt x="1880924" y="511500"/>
                  <a:pt x="1887237" y="511500"/>
                </a:cubicBezTo>
                <a:close/>
                <a:moveTo>
                  <a:pt x="1822554" y="511500"/>
                </a:moveTo>
                <a:cubicBezTo>
                  <a:pt x="1828867" y="511500"/>
                  <a:pt x="1833984" y="516617"/>
                  <a:pt x="1833984" y="522930"/>
                </a:cubicBezTo>
                <a:cubicBezTo>
                  <a:pt x="1833984" y="529243"/>
                  <a:pt x="1828867" y="534360"/>
                  <a:pt x="1822554" y="534360"/>
                </a:cubicBezTo>
                <a:cubicBezTo>
                  <a:pt x="1816241" y="534360"/>
                  <a:pt x="1811124" y="529243"/>
                  <a:pt x="1811124" y="522930"/>
                </a:cubicBezTo>
                <a:cubicBezTo>
                  <a:pt x="1811124" y="516617"/>
                  <a:pt x="1816241" y="511500"/>
                  <a:pt x="1822554" y="511500"/>
                </a:cubicBezTo>
                <a:close/>
                <a:moveTo>
                  <a:pt x="1757871" y="511500"/>
                </a:moveTo>
                <a:cubicBezTo>
                  <a:pt x="1764184" y="511500"/>
                  <a:pt x="1769301" y="516617"/>
                  <a:pt x="1769301" y="522930"/>
                </a:cubicBezTo>
                <a:cubicBezTo>
                  <a:pt x="1769301" y="529243"/>
                  <a:pt x="1764184" y="534360"/>
                  <a:pt x="1757871" y="534360"/>
                </a:cubicBezTo>
                <a:cubicBezTo>
                  <a:pt x="1751558" y="534360"/>
                  <a:pt x="1746441" y="529243"/>
                  <a:pt x="1746441" y="522930"/>
                </a:cubicBezTo>
                <a:cubicBezTo>
                  <a:pt x="1746441" y="516617"/>
                  <a:pt x="1751558" y="511500"/>
                  <a:pt x="1757871" y="511500"/>
                </a:cubicBezTo>
                <a:close/>
                <a:moveTo>
                  <a:pt x="1693188" y="511500"/>
                </a:moveTo>
                <a:cubicBezTo>
                  <a:pt x="1699501" y="511500"/>
                  <a:pt x="1704618" y="516617"/>
                  <a:pt x="1704618" y="522930"/>
                </a:cubicBezTo>
                <a:cubicBezTo>
                  <a:pt x="1704618" y="529243"/>
                  <a:pt x="1699501" y="534360"/>
                  <a:pt x="1693188" y="534360"/>
                </a:cubicBezTo>
                <a:cubicBezTo>
                  <a:pt x="1686875" y="534360"/>
                  <a:pt x="1681758" y="529243"/>
                  <a:pt x="1681758" y="522930"/>
                </a:cubicBezTo>
                <a:cubicBezTo>
                  <a:pt x="1681758" y="516617"/>
                  <a:pt x="1686875" y="511500"/>
                  <a:pt x="1693188" y="511500"/>
                </a:cubicBezTo>
                <a:close/>
                <a:moveTo>
                  <a:pt x="1628505" y="511500"/>
                </a:moveTo>
                <a:cubicBezTo>
                  <a:pt x="1634818" y="511500"/>
                  <a:pt x="1639935" y="516617"/>
                  <a:pt x="1639935" y="522930"/>
                </a:cubicBezTo>
                <a:cubicBezTo>
                  <a:pt x="1639935" y="529243"/>
                  <a:pt x="1634818" y="534360"/>
                  <a:pt x="1628505" y="534360"/>
                </a:cubicBezTo>
                <a:cubicBezTo>
                  <a:pt x="1622192" y="534360"/>
                  <a:pt x="1617075" y="529243"/>
                  <a:pt x="1617075" y="522930"/>
                </a:cubicBezTo>
                <a:cubicBezTo>
                  <a:pt x="1617075" y="516617"/>
                  <a:pt x="1622192" y="511500"/>
                  <a:pt x="1628505" y="511500"/>
                </a:cubicBezTo>
                <a:close/>
                <a:moveTo>
                  <a:pt x="1563822" y="511500"/>
                </a:moveTo>
                <a:cubicBezTo>
                  <a:pt x="1570135" y="511500"/>
                  <a:pt x="1575252" y="516617"/>
                  <a:pt x="1575252" y="522930"/>
                </a:cubicBezTo>
                <a:cubicBezTo>
                  <a:pt x="1575252" y="529243"/>
                  <a:pt x="1570135" y="534360"/>
                  <a:pt x="1563822" y="534360"/>
                </a:cubicBezTo>
                <a:cubicBezTo>
                  <a:pt x="1557509" y="534360"/>
                  <a:pt x="1552392" y="529243"/>
                  <a:pt x="1552392" y="522930"/>
                </a:cubicBezTo>
                <a:cubicBezTo>
                  <a:pt x="1552392" y="516617"/>
                  <a:pt x="1557509" y="511500"/>
                  <a:pt x="1563822" y="511500"/>
                </a:cubicBezTo>
                <a:close/>
                <a:moveTo>
                  <a:pt x="1499139" y="511500"/>
                </a:moveTo>
                <a:cubicBezTo>
                  <a:pt x="1505452" y="511500"/>
                  <a:pt x="1510569" y="516617"/>
                  <a:pt x="1510569" y="522930"/>
                </a:cubicBezTo>
                <a:cubicBezTo>
                  <a:pt x="1510569" y="529243"/>
                  <a:pt x="1505452" y="534360"/>
                  <a:pt x="1499139" y="534360"/>
                </a:cubicBezTo>
                <a:cubicBezTo>
                  <a:pt x="1492826" y="534360"/>
                  <a:pt x="1487709" y="529243"/>
                  <a:pt x="1487709" y="522930"/>
                </a:cubicBezTo>
                <a:cubicBezTo>
                  <a:pt x="1487709" y="516617"/>
                  <a:pt x="1492826" y="511500"/>
                  <a:pt x="1499139" y="511500"/>
                </a:cubicBezTo>
                <a:close/>
                <a:moveTo>
                  <a:pt x="1434456" y="511500"/>
                </a:moveTo>
                <a:cubicBezTo>
                  <a:pt x="1440769" y="511500"/>
                  <a:pt x="1445886" y="516617"/>
                  <a:pt x="1445886" y="522930"/>
                </a:cubicBezTo>
                <a:cubicBezTo>
                  <a:pt x="1445886" y="529243"/>
                  <a:pt x="1440769" y="534360"/>
                  <a:pt x="1434456" y="534360"/>
                </a:cubicBezTo>
                <a:cubicBezTo>
                  <a:pt x="1428143" y="534360"/>
                  <a:pt x="1423026" y="529243"/>
                  <a:pt x="1423026" y="522930"/>
                </a:cubicBezTo>
                <a:cubicBezTo>
                  <a:pt x="1423026" y="516617"/>
                  <a:pt x="1428143" y="511500"/>
                  <a:pt x="1434456" y="511500"/>
                </a:cubicBezTo>
                <a:close/>
                <a:moveTo>
                  <a:pt x="1369773" y="511500"/>
                </a:moveTo>
                <a:cubicBezTo>
                  <a:pt x="1376086" y="511500"/>
                  <a:pt x="1381203" y="516617"/>
                  <a:pt x="1381203" y="522930"/>
                </a:cubicBezTo>
                <a:cubicBezTo>
                  <a:pt x="1381203" y="529243"/>
                  <a:pt x="1376086" y="534360"/>
                  <a:pt x="1369773" y="534360"/>
                </a:cubicBezTo>
                <a:cubicBezTo>
                  <a:pt x="1363460" y="534360"/>
                  <a:pt x="1358343" y="529243"/>
                  <a:pt x="1358343" y="522930"/>
                </a:cubicBezTo>
                <a:cubicBezTo>
                  <a:pt x="1358343" y="516617"/>
                  <a:pt x="1363460" y="511500"/>
                  <a:pt x="1369773" y="511500"/>
                </a:cubicBezTo>
                <a:close/>
                <a:moveTo>
                  <a:pt x="1305090" y="511500"/>
                </a:moveTo>
                <a:cubicBezTo>
                  <a:pt x="1311403" y="511500"/>
                  <a:pt x="1316520" y="516617"/>
                  <a:pt x="1316520" y="522930"/>
                </a:cubicBezTo>
                <a:cubicBezTo>
                  <a:pt x="1316520" y="529243"/>
                  <a:pt x="1311403" y="534360"/>
                  <a:pt x="1305090" y="534360"/>
                </a:cubicBezTo>
                <a:cubicBezTo>
                  <a:pt x="1298777" y="534360"/>
                  <a:pt x="1293660" y="529243"/>
                  <a:pt x="1293660" y="522930"/>
                </a:cubicBezTo>
                <a:cubicBezTo>
                  <a:pt x="1293660" y="516617"/>
                  <a:pt x="1298777" y="511500"/>
                  <a:pt x="1305090" y="511500"/>
                </a:cubicBezTo>
                <a:close/>
                <a:moveTo>
                  <a:pt x="1240407" y="511500"/>
                </a:moveTo>
                <a:cubicBezTo>
                  <a:pt x="1246720" y="511500"/>
                  <a:pt x="1251837" y="516617"/>
                  <a:pt x="1251837" y="522930"/>
                </a:cubicBezTo>
                <a:cubicBezTo>
                  <a:pt x="1251837" y="529243"/>
                  <a:pt x="1246720" y="534360"/>
                  <a:pt x="1240407" y="534360"/>
                </a:cubicBezTo>
                <a:cubicBezTo>
                  <a:pt x="1234094" y="534360"/>
                  <a:pt x="1228977" y="529243"/>
                  <a:pt x="1228977" y="522930"/>
                </a:cubicBezTo>
                <a:cubicBezTo>
                  <a:pt x="1228977" y="516617"/>
                  <a:pt x="1234094" y="511500"/>
                  <a:pt x="1240407" y="511500"/>
                </a:cubicBezTo>
                <a:close/>
                <a:moveTo>
                  <a:pt x="1175724" y="511500"/>
                </a:moveTo>
                <a:cubicBezTo>
                  <a:pt x="1182037" y="511500"/>
                  <a:pt x="1187154" y="516617"/>
                  <a:pt x="1187154" y="522930"/>
                </a:cubicBezTo>
                <a:cubicBezTo>
                  <a:pt x="1187154" y="529243"/>
                  <a:pt x="1182037" y="534360"/>
                  <a:pt x="1175724" y="534360"/>
                </a:cubicBezTo>
                <a:cubicBezTo>
                  <a:pt x="1169411" y="534360"/>
                  <a:pt x="1164294" y="529243"/>
                  <a:pt x="1164294" y="522930"/>
                </a:cubicBezTo>
                <a:cubicBezTo>
                  <a:pt x="1164294" y="516617"/>
                  <a:pt x="1169411" y="511500"/>
                  <a:pt x="1175724" y="511500"/>
                </a:cubicBezTo>
                <a:close/>
                <a:moveTo>
                  <a:pt x="1111041" y="511500"/>
                </a:moveTo>
                <a:cubicBezTo>
                  <a:pt x="1117354" y="511500"/>
                  <a:pt x="1122471" y="516617"/>
                  <a:pt x="1122471" y="522930"/>
                </a:cubicBezTo>
                <a:cubicBezTo>
                  <a:pt x="1122471" y="529243"/>
                  <a:pt x="1117354" y="534360"/>
                  <a:pt x="1111041" y="534360"/>
                </a:cubicBezTo>
                <a:cubicBezTo>
                  <a:pt x="1104728" y="534360"/>
                  <a:pt x="1099611" y="529243"/>
                  <a:pt x="1099611" y="522930"/>
                </a:cubicBezTo>
                <a:cubicBezTo>
                  <a:pt x="1099611" y="516617"/>
                  <a:pt x="1104728" y="511500"/>
                  <a:pt x="1111041" y="511500"/>
                </a:cubicBezTo>
                <a:close/>
                <a:moveTo>
                  <a:pt x="1046358" y="511500"/>
                </a:moveTo>
                <a:cubicBezTo>
                  <a:pt x="1052671" y="511500"/>
                  <a:pt x="1057788" y="516617"/>
                  <a:pt x="1057788" y="522930"/>
                </a:cubicBezTo>
                <a:cubicBezTo>
                  <a:pt x="1057788" y="529243"/>
                  <a:pt x="1052671" y="534360"/>
                  <a:pt x="1046358" y="534360"/>
                </a:cubicBezTo>
                <a:cubicBezTo>
                  <a:pt x="1040045" y="534360"/>
                  <a:pt x="1034928" y="529243"/>
                  <a:pt x="1034928" y="522930"/>
                </a:cubicBezTo>
                <a:cubicBezTo>
                  <a:pt x="1034928" y="516617"/>
                  <a:pt x="1040045" y="511500"/>
                  <a:pt x="1046358" y="511500"/>
                </a:cubicBezTo>
                <a:close/>
                <a:moveTo>
                  <a:pt x="981675" y="511500"/>
                </a:moveTo>
                <a:cubicBezTo>
                  <a:pt x="987988" y="511500"/>
                  <a:pt x="993105" y="516617"/>
                  <a:pt x="993105" y="522930"/>
                </a:cubicBezTo>
                <a:cubicBezTo>
                  <a:pt x="993105" y="529243"/>
                  <a:pt x="987988" y="534360"/>
                  <a:pt x="981675" y="534360"/>
                </a:cubicBezTo>
                <a:cubicBezTo>
                  <a:pt x="975362" y="534360"/>
                  <a:pt x="970245" y="529243"/>
                  <a:pt x="970245" y="522930"/>
                </a:cubicBezTo>
                <a:cubicBezTo>
                  <a:pt x="970245" y="516617"/>
                  <a:pt x="975362" y="511500"/>
                  <a:pt x="981675" y="511500"/>
                </a:cubicBezTo>
                <a:close/>
                <a:moveTo>
                  <a:pt x="916992" y="511500"/>
                </a:moveTo>
                <a:cubicBezTo>
                  <a:pt x="923305" y="511500"/>
                  <a:pt x="928422" y="516617"/>
                  <a:pt x="928422" y="522930"/>
                </a:cubicBezTo>
                <a:cubicBezTo>
                  <a:pt x="928422" y="529243"/>
                  <a:pt x="923305" y="534360"/>
                  <a:pt x="916992" y="534360"/>
                </a:cubicBezTo>
                <a:cubicBezTo>
                  <a:pt x="910679" y="534360"/>
                  <a:pt x="905562" y="529243"/>
                  <a:pt x="905562" y="522930"/>
                </a:cubicBezTo>
                <a:cubicBezTo>
                  <a:pt x="905562" y="516617"/>
                  <a:pt x="910679" y="511500"/>
                  <a:pt x="916992" y="511500"/>
                </a:cubicBezTo>
                <a:close/>
                <a:moveTo>
                  <a:pt x="852309" y="511500"/>
                </a:moveTo>
                <a:cubicBezTo>
                  <a:pt x="858622" y="511500"/>
                  <a:pt x="863739" y="516617"/>
                  <a:pt x="863739" y="522930"/>
                </a:cubicBezTo>
                <a:cubicBezTo>
                  <a:pt x="863739" y="529243"/>
                  <a:pt x="858622" y="534360"/>
                  <a:pt x="852309" y="534360"/>
                </a:cubicBezTo>
                <a:cubicBezTo>
                  <a:pt x="845996" y="534360"/>
                  <a:pt x="840879" y="529243"/>
                  <a:pt x="840879" y="522930"/>
                </a:cubicBezTo>
                <a:cubicBezTo>
                  <a:pt x="840879" y="516617"/>
                  <a:pt x="845996" y="511500"/>
                  <a:pt x="852309" y="511500"/>
                </a:cubicBezTo>
                <a:close/>
                <a:moveTo>
                  <a:pt x="787626" y="511500"/>
                </a:moveTo>
                <a:cubicBezTo>
                  <a:pt x="793939" y="511500"/>
                  <a:pt x="799056" y="516617"/>
                  <a:pt x="799056" y="522930"/>
                </a:cubicBezTo>
                <a:cubicBezTo>
                  <a:pt x="799056" y="529243"/>
                  <a:pt x="793939" y="534360"/>
                  <a:pt x="787626" y="534360"/>
                </a:cubicBezTo>
                <a:cubicBezTo>
                  <a:pt x="781313" y="534360"/>
                  <a:pt x="776196" y="529243"/>
                  <a:pt x="776196" y="522930"/>
                </a:cubicBezTo>
                <a:cubicBezTo>
                  <a:pt x="776196" y="516617"/>
                  <a:pt x="781313" y="511500"/>
                  <a:pt x="787626" y="511500"/>
                </a:cubicBezTo>
                <a:close/>
                <a:moveTo>
                  <a:pt x="722943" y="511500"/>
                </a:moveTo>
                <a:cubicBezTo>
                  <a:pt x="729256" y="511500"/>
                  <a:pt x="734373" y="516617"/>
                  <a:pt x="734373" y="522930"/>
                </a:cubicBezTo>
                <a:cubicBezTo>
                  <a:pt x="734373" y="529243"/>
                  <a:pt x="729256" y="534360"/>
                  <a:pt x="722943" y="534360"/>
                </a:cubicBezTo>
                <a:cubicBezTo>
                  <a:pt x="716630" y="534360"/>
                  <a:pt x="711513" y="529243"/>
                  <a:pt x="711513" y="522930"/>
                </a:cubicBezTo>
                <a:cubicBezTo>
                  <a:pt x="711513" y="516617"/>
                  <a:pt x="716630" y="511500"/>
                  <a:pt x="722943" y="511500"/>
                </a:cubicBezTo>
                <a:close/>
                <a:moveTo>
                  <a:pt x="658260" y="511500"/>
                </a:moveTo>
                <a:cubicBezTo>
                  <a:pt x="664573" y="511500"/>
                  <a:pt x="669690" y="516617"/>
                  <a:pt x="669690" y="522930"/>
                </a:cubicBezTo>
                <a:cubicBezTo>
                  <a:pt x="669690" y="529243"/>
                  <a:pt x="664573" y="534360"/>
                  <a:pt x="658260" y="534360"/>
                </a:cubicBezTo>
                <a:cubicBezTo>
                  <a:pt x="651947" y="534360"/>
                  <a:pt x="646830" y="529243"/>
                  <a:pt x="646830" y="522930"/>
                </a:cubicBezTo>
                <a:cubicBezTo>
                  <a:pt x="646830" y="516617"/>
                  <a:pt x="651947" y="511500"/>
                  <a:pt x="658260" y="511500"/>
                </a:cubicBezTo>
                <a:close/>
                <a:moveTo>
                  <a:pt x="593577" y="511500"/>
                </a:moveTo>
                <a:cubicBezTo>
                  <a:pt x="599890" y="511500"/>
                  <a:pt x="605007" y="516617"/>
                  <a:pt x="605007" y="522930"/>
                </a:cubicBezTo>
                <a:cubicBezTo>
                  <a:pt x="605007" y="529243"/>
                  <a:pt x="599890" y="534360"/>
                  <a:pt x="593577" y="534360"/>
                </a:cubicBezTo>
                <a:cubicBezTo>
                  <a:pt x="587264" y="534360"/>
                  <a:pt x="582147" y="529243"/>
                  <a:pt x="582147" y="522930"/>
                </a:cubicBezTo>
                <a:cubicBezTo>
                  <a:pt x="582147" y="516617"/>
                  <a:pt x="587264" y="511500"/>
                  <a:pt x="593577" y="511500"/>
                </a:cubicBezTo>
                <a:close/>
                <a:moveTo>
                  <a:pt x="528894" y="511500"/>
                </a:moveTo>
                <a:cubicBezTo>
                  <a:pt x="535207" y="511500"/>
                  <a:pt x="540324" y="516617"/>
                  <a:pt x="540324" y="522930"/>
                </a:cubicBezTo>
                <a:cubicBezTo>
                  <a:pt x="540324" y="529243"/>
                  <a:pt x="535207" y="534360"/>
                  <a:pt x="528894" y="534360"/>
                </a:cubicBezTo>
                <a:cubicBezTo>
                  <a:pt x="522581" y="534360"/>
                  <a:pt x="517464" y="529243"/>
                  <a:pt x="517464" y="522930"/>
                </a:cubicBezTo>
                <a:cubicBezTo>
                  <a:pt x="517464" y="516617"/>
                  <a:pt x="522581" y="511500"/>
                  <a:pt x="528894" y="511500"/>
                </a:cubicBezTo>
                <a:close/>
                <a:moveTo>
                  <a:pt x="464211" y="511500"/>
                </a:moveTo>
                <a:cubicBezTo>
                  <a:pt x="470524" y="511500"/>
                  <a:pt x="475641" y="516617"/>
                  <a:pt x="475641" y="522930"/>
                </a:cubicBezTo>
                <a:cubicBezTo>
                  <a:pt x="475641" y="529243"/>
                  <a:pt x="470524" y="534360"/>
                  <a:pt x="464211" y="534360"/>
                </a:cubicBezTo>
                <a:cubicBezTo>
                  <a:pt x="457898" y="534360"/>
                  <a:pt x="452781" y="529243"/>
                  <a:pt x="452781" y="522930"/>
                </a:cubicBezTo>
                <a:cubicBezTo>
                  <a:pt x="452781" y="516617"/>
                  <a:pt x="457898" y="511500"/>
                  <a:pt x="464211" y="511500"/>
                </a:cubicBezTo>
                <a:close/>
                <a:moveTo>
                  <a:pt x="399528" y="511500"/>
                </a:moveTo>
                <a:cubicBezTo>
                  <a:pt x="405841" y="511500"/>
                  <a:pt x="410958" y="516617"/>
                  <a:pt x="410958" y="522930"/>
                </a:cubicBezTo>
                <a:cubicBezTo>
                  <a:pt x="410958" y="529243"/>
                  <a:pt x="405841" y="534360"/>
                  <a:pt x="399528" y="534360"/>
                </a:cubicBezTo>
                <a:cubicBezTo>
                  <a:pt x="393215" y="534360"/>
                  <a:pt x="388098" y="529243"/>
                  <a:pt x="388098" y="522930"/>
                </a:cubicBezTo>
                <a:cubicBezTo>
                  <a:pt x="388098" y="516617"/>
                  <a:pt x="393215" y="511500"/>
                  <a:pt x="399528" y="511500"/>
                </a:cubicBezTo>
                <a:close/>
                <a:moveTo>
                  <a:pt x="334845" y="511500"/>
                </a:moveTo>
                <a:cubicBezTo>
                  <a:pt x="341158" y="511500"/>
                  <a:pt x="346275" y="516617"/>
                  <a:pt x="346275" y="522930"/>
                </a:cubicBezTo>
                <a:cubicBezTo>
                  <a:pt x="346275" y="529243"/>
                  <a:pt x="341158" y="534360"/>
                  <a:pt x="334845" y="534360"/>
                </a:cubicBezTo>
                <a:cubicBezTo>
                  <a:pt x="328532" y="534360"/>
                  <a:pt x="323415" y="529243"/>
                  <a:pt x="323415" y="522930"/>
                </a:cubicBezTo>
                <a:cubicBezTo>
                  <a:pt x="323415" y="516617"/>
                  <a:pt x="328532" y="511500"/>
                  <a:pt x="334845" y="511500"/>
                </a:cubicBezTo>
                <a:close/>
                <a:moveTo>
                  <a:pt x="270162" y="511500"/>
                </a:moveTo>
                <a:cubicBezTo>
                  <a:pt x="276475" y="511500"/>
                  <a:pt x="281592" y="516617"/>
                  <a:pt x="281592" y="522930"/>
                </a:cubicBezTo>
                <a:cubicBezTo>
                  <a:pt x="281592" y="529243"/>
                  <a:pt x="276475" y="534360"/>
                  <a:pt x="270162" y="534360"/>
                </a:cubicBezTo>
                <a:cubicBezTo>
                  <a:pt x="263849" y="534360"/>
                  <a:pt x="258732" y="529243"/>
                  <a:pt x="258732" y="522930"/>
                </a:cubicBezTo>
                <a:cubicBezTo>
                  <a:pt x="258732" y="516617"/>
                  <a:pt x="263849" y="511500"/>
                  <a:pt x="270162" y="511500"/>
                </a:cubicBezTo>
                <a:close/>
                <a:moveTo>
                  <a:pt x="205479" y="511500"/>
                </a:moveTo>
                <a:cubicBezTo>
                  <a:pt x="211792" y="511500"/>
                  <a:pt x="216909" y="516617"/>
                  <a:pt x="216909" y="522930"/>
                </a:cubicBezTo>
                <a:cubicBezTo>
                  <a:pt x="216909" y="529243"/>
                  <a:pt x="211792" y="534360"/>
                  <a:pt x="205479" y="534360"/>
                </a:cubicBezTo>
                <a:cubicBezTo>
                  <a:pt x="199166" y="534360"/>
                  <a:pt x="194049" y="529243"/>
                  <a:pt x="194049" y="522930"/>
                </a:cubicBezTo>
                <a:cubicBezTo>
                  <a:pt x="194049" y="516617"/>
                  <a:pt x="199166" y="511500"/>
                  <a:pt x="205479" y="511500"/>
                </a:cubicBezTo>
                <a:close/>
                <a:moveTo>
                  <a:pt x="140796" y="511500"/>
                </a:moveTo>
                <a:cubicBezTo>
                  <a:pt x="147109" y="511500"/>
                  <a:pt x="152226" y="516617"/>
                  <a:pt x="152226" y="522930"/>
                </a:cubicBezTo>
                <a:cubicBezTo>
                  <a:pt x="152226" y="529243"/>
                  <a:pt x="147109" y="534360"/>
                  <a:pt x="140796" y="534360"/>
                </a:cubicBezTo>
                <a:cubicBezTo>
                  <a:pt x="134483" y="534360"/>
                  <a:pt x="129366" y="529243"/>
                  <a:pt x="129366" y="522930"/>
                </a:cubicBezTo>
                <a:cubicBezTo>
                  <a:pt x="129366" y="516617"/>
                  <a:pt x="134483" y="511500"/>
                  <a:pt x="140796" y="511500"/>
                </a:cubicBezTo>
                <a:close/>
                <a:moveTo>
                  <a:pt x="76113" y="511500"/>
                </a:moveTo>
                <a:cubicBezTo>
                  <a:pt x="82426" y="511500"/>
                  <a:pt x="87543" y="516617"/>
                  <a:pt x="87543" y="522930"/>
                </a:cubicBezTo>
                <a:cubicBezTo>
                  <a:pt x="87543" y="529243"/>
                  <a:pt x="82426" y="534360"/>
                  <a:pt x="76113" y="534360"/>
                </a:cubicBezTo>
                <a:cubicBezTo>
                  <a:pt x="69800" y="534360"/>
                  <a:pt x="64683" y="529243"/>
                  <a:pt x="64683" y="522930"/>
                </a:cubicBezTo>
                <a:cubicBezTo>
                  <a:pt x="64683" y="516617"/>
                  <a:pt x="69800" y="511500"/>
                  <a:pt x="76113" y="511500"/>
                </a:cubicBezTo>
                <a:close/>
                <a:moveTo>
                  <a:pt x="11430" y="511500"/>
                </a:moveTo>
                <a:cubicBezTo>
                  <a:pt x="17743" y="511500"/>
                  <a:pt x="22860" y="516617"/>
                  <a:pt x="22860" y="522930"/>
                </a:cubicBezTo>
                <a:cubicBezTo>
                  <a:pt x="22860" y="529243"/>
                  <a:pt x="17743" y="534360"/>
                  <a:pt x="11430" y="534360"/>
                </a:cubicBezTo>
                <a:cubicBezTo>
                  <a:pt x="5117" y="534360"/>
                  <a:pt x="0" y="529243"/>
                  <a:pt x="0" y="522930"/>
                </a:cubicBezTo>
                <a:cubicBezTo>
                  <a:pt x="0" y="516617"/>
                  <a:pt x="5117" y="511500"/>
                  <a:pt x="11430" y="511500"/>
                </a:cubicBezTo>
                <a:close/>
                <a:moveTo>
                  <a:pt x="2145982" y="438426"/>
                </a:moveTo>
                <a:cubicBezTo>
                  <a:pt x="2152295" y="438426"/>
                  <a:pt x="2157412" y="443543"/>
                  <a:pt x="2157412" y="449856"/>
                </a:cubicBezTo>
                <a:cubicBezTo>
                  <a:pt x="2157412" y="456169"/>
                  <a:pt x="2152295" y="461286"/>
                  <a:pt x="2145982" y="461286"/>
                </a:cubicBezTo>
                <a:cubicBezTo>
                  <a:pt x="2139669" y="461286"/>
                  <a:pt x="2134552" y="456169"/>
                  <a:pt x="2134552" y="449856"/>
                </a:cubicBezTo>
                <a:cubicBezTo>
                  <a:pt x="2134552" y="443543"/>
                  <a:pt x="2139669" y="438426"/>
                  <a:pt x="2145982" y="438426"/>
                </a:cubicBezTo>
                <a:close/>
                <a:moveTo>
                  <a:pt x="2081286" y="438426"/>
                </a:moveTo>
                <a:cubicBezTo>
                  <a:pt x="2087599" y="438426"/>
                  <a:pt x="2092716" y="443543"/>
                  <a:pt x="2092716" y="449856"/>
                </a:cubicBezTo>
                <a:cubicBezTo>
                  <a:pt x="2092716" y="456169"/>
                  <a:pt x="2087599" y="461286"/>
                  <a:pt x="2081286" y="461286"/>
                </a:cubicBezTo>
                <a:cubicBezTo>
                  <a:pt x="2074973" y="461286"/>
                  <a:pt x="2069856" y="456169"/>
                  <a:pt x="2069856" y="449856"/>
                </a:cubicBezTo>
                <a:cubicBezTo>
                  <a:pt x="2069856" y="443543"/>
                  <a:pt x="2074973" y="438426"/>
                  <a:pt x="2081286" y="438426"/>
                </a:cubicBezTo>
                <a:close/>
                <a:moveTo>
                  <a:pt x="2016603" y="438426"/>
                </a:moveTo>
                <a:cubicBezTo>
                  <a:pt x="2022916" y="438426"/>
                  <a:pt x="2028033" y="443543"/>
                  <a:pt x="2028033" y="449856"/>
                </a:cubicBezTo>
                <a:cubicBezTo>
                  <a:pt x="2028033" y="456169"/>
                  <a:pt x="2022916" y="461286"/>
                  <a:pt x="2016603" y="461286"/>
                </a:cubicBezTo>
                <a:cubicBezTo>
                  <a:pt x="2010290" y="461286"/>
                  <a:pt x="2005173" y="456169"/>
                  <a:pt x="2005173" y="449856"/>
                </a:cubicBezTo>
                <a:cubicBezTo>
                  <a:pt x="2005173" y="443543"/>
                  <a:pt x="2010290" y="438426"/>
                  <a:pt x="2016603" y="438426"/>
                </a:cubicBezTo>
                <a:close/>
                <a:moveTo>
                  <a:pt x="1951920" y="438426"/>
                </a:moveTo>
                <a:cubicBezTo>
                  <a:pt x="1958233" y="438426"/>
                  <a:pt x="1963350" y="443543"/>
                  <a:pt x="1963350" y="449856"/>
                </a:cubicBezTo>
                <a:cubicBezTo>
                  <a:pt x="1963350" y="456169"/>
                  <a:pt x="1958233" y="461286"/>
                  <a:pt x="1951920" y="461286"/>
                </a:cubicBezTo>
                <a:cubicBezTo>
                  <a:pt x="1945607" y="461286"/>
                  <a:pt x="1940490" y="456169"/>
                  <a:pt x="1940490" y="449856"/>
                </a:cubicBezTo>
                <a:cubicBezTo>
                  <a:pt x="1940490" y="443543"/>
                  <a:pt x="1945607" y="438426"/>
                  <a:pt x="1951920" y="438426"/>
                </a:cubicBezTo>
                <a:close/>
                <a:moveTo>
                  <a:pt x="1887237" y="438426"/>
                </a:moveTo>
                <a:cubicBezTo>
                  <a:pt x="1893550" y="438426"/>
                  <a:pt x="1898667" y="443543"/>
                  <a:pt x="1898667" y="449856"/>
                </a:cubicBezTo>
                <a:cubicBezTo>
                  <a:pt x="1898667" y="456169"/>
                  <a:pt x="1893550" y="461286"/>
                  <a:pt x="1887237" y="461286"/>
                </a:cubicBezTo>
                <a:cubicBezTo>
                  <a:pt x="1880924" y="461286"/>
                  <a:pt x="1875807" y="456169"/>
                  <a:pt x="1875807" y="449856"/>
                </a:cubicBezTo>
                <a:cubicBezTo>
                  <a:pt x="1875807" y="443543"/>
                  <a:pt x="1880924" y="438426"/>
                  <a:pt x="1887237" y="438426"/>
                </a:cubicBezTo>
                <a:close/>
                <a:moveTo>
                  <a:pt x="1822554" y="438426"/>
                </a:moveTo>
                <a:cubicBezTo>
                  <a:pt x="1828867" y="438426"/>
                  <a:pt x="1833984" y="443543"/>
                  <a:pt x="1833984" y="449856"/>
                </a:cubicBezTo>
                <a:cubicBezTo>
                  <a:pt x="1833984" y="456169"/>
                  <a:pt x="1828867" y="461286"/>
                  <a:pt x="1822554" y="461286"/>
                </a:cubicBezTo>
                <a:cubicBezTo>
                  <a:pt x="1816241" y="461286"/>
                  <a:pt x="1811124" y="456169"/>
                  <a:pt x="1811124" y="449856"/>
                </a:cubicBezTo>
                <a:cubicBezTo>
                  <a:pt x="1811124" y="443543"/>
                  <a:pt x="1816241" y="438426"/>
                  <a:pt x="1822554" y="438426"/>
                </a:cubicBezTo>
                <a:close/>
                <a:moveTo>
                  <a:pt x="1757871" y="438426"/>
                </a:moveTo>
                <a:cubicBezTo>
                  <a:pt x="1764184" y="438426"/>
                  <a:pt x="1769301" y="443543"/>
                  <a:pt x="1769301" y="449856"/>
                </a:cubicBezTo>
                <a:cubicBezTo>
                  <a:pt x="1769301" y="456169"/>
                  <a:pt x="1764184" y="461286"/>
                  <a:pt x="1757871" y="461286"/>
                </a:cubicBezTo>
                <a:cubicBezTo>
                  <a:pt x="1751558" y="461286"/>
                  <a:pt x="1746441" y="456169"/>
                  <a:pt x="1746441" y="449856"/>
                </a:cubicBezTo>
                <a:cubicBezTo>
                  <a:pt x="1746441" y="443543"/>
                  <a:pt x="1751558" y="438426"/>
                  <a:pt x="1757871" y="438426"/>
                </a:cubicBezTo>
                <a:close/>
                <a:moveTo>
                  <a:pt x="1693188" y="438426"/>
                </a:moveTo>
                <a:cubicBezTo>
                  <a:pt x="1699501" y="438426"/>
                  <a:pt x="1704618" y="443543"/>
                  <a:pt x="1704618" y="449856"/>
                </a:cubicBezTo>
                <a:cubicBezTo>
                  <a:pt x="1704618" y="456169"/>
                  <a:pt x="1699501" y="461286"/>
                  <a:pt x="1693188" y="461286"/>
                </a:cubicBezTo>
                <a:cubicBezTo>
                  <a:pt x="1686875" y="461286"/>
                  <a:pt x="1681758" y="456169"/>
                  <a:pt x="1681758" y="449856"/>
                </a:cubicBezTo>
                <a:cubicBezTo>
                  <a:pt x="1681758" y="443543"/>
                  <a:pt x="1686875" y="438426"/>
                  <a:pt x="1693188" y="438426"/>
                </a:cubicBezTo>
                <a:close/>
                <a:moveTo>
                  <a:pt x="1628505" y="438426"/>
                </a:moveTo>
                <a:cubicBezTo>
                  <a:pt x="1634818" y="438426"/>
                  <a:pt x="1639935" y="443543"/>
                  <a:pt x="1639935" y="449856"/>
                </a:cubicBezTo>
                <a:cubicBezTo>
                  <a:pt x="1639935" y="456169"/>
                  <a:pt x="1634818" y="461286"/>
                  <a:pt x="1628505" y="461286"/>
                </a:cubicBezTo>
                <a:cubicBezTo>
                  <a:pt x="1622192" y="461286"/>
                  <a:pt x="1617075" y="456169"/>
                  <a:pt x="1617075" y="449856"/>
                </a:cubicBezTo>
                <a:cubicBezTo>
                  <a:pt x="1617075" y="443543"/>
                  <a:pt x="1622192" y="438426"/>
                  <a:pt x="1628505" y="438426"/>
                </a:cubicBezTo>
                <a:close/>
                <a:moveTo>
                  <a:pt x="1563822" y="438426"/>
                </a:moveTo>
                <a:cubicBezTo>
                  <a:pt x="1570135" y="438426"/>
                  <a:pt x="1575252" y="443543"/>
                  <a:pt x="1575252" y="449856"/>
                </a:cubicBezTo>
                <a:cubicBezTo>
                  <a:pt x="1575252" y="456169"/>
                  <a:pt x="1570135" y="461286"/>
                  <a:pt x="1563822" y="461286"/>
                </a:cubicBezTo>
                <a:cubicBezTo>
                  <a:pt x="1557509" y="461286"/>
                  <a:pt x="1552392" y="456169"/>
                  <a:pt x="1552392" y="449856"/>
                </a:cubicBezTo>
                <a:cubicBezTo>
                  <a:pt x="1552392" y="443543"/>
                  <a:pt x="1557509" y="438426"/>
                  <a:pt x="1563822" y="438426"/>
                </a:cubicBezTo>
                <a:close/>
                <a:moveTo>
                  <a:pt x="1499139" y="438426"/>
                </a:moveTo>
                <a:cubicBezTo>
                  <a:pt x="1505452" y="438426"/>
                  <a:pt x="1510569" y="443543"/>
                  <a:pt x="1510569" y="449856"/>
                </a:cubicBezTo>
                <a:cubicBezTo>
                  <a:pt x="1510569" y="456169"/>
                  <a:pt x="1505452" y="461286"/>
                  <a:pt x="1499139" y="461286"/>
                </a:cubicBezTo>
                <a:cubicBezTo>
                  <a:pt x="1492826" y="461286"/>
                  <a:pt x="1487709" y="456169"/>
                  <a:pt x="1487709" y="449856"/>
                </a:cubicBezTo>
                <a:cubicBezTo>
                  <a:pt x="1487709" y="443543"/>
                  <a:pt x="1492826" y="438426"/>
                  <a:pt x="1499139" y="438426"/>
                </a:cubicBezTo>
                <a:close/>
                <a:moveTo>
                  <a:pt x="1434456" y="438426"/>
                </a:moveTo>
                <a:cubicBezTo>
                  <a:pt x="1440769" y="438426"/>
                  <a:pt x="1445886" y="443543"/>
                  <a:pt x="1445886" y="449856"/>
                </a:cubicBezTo>
                <a:cubicBezTo>
                  <a:pt x="1445886" y="456169"/>
                  <a:pt x="1440769" y="461286"/>
                  <a:pt x="1434456" y="461286"/>
                </a:cubicBezTo>
                <a:cubicBezTo>
                  <a:pt x="1428143" y="461286"/>
                  <a:pt x="1423026" y="456169"/>
                  <a:pt x="1423026" y="449856"/>
                </a:cubicBezTo>
                <a:cubicBezTo>
                  <a:pt x="1423026" y="443543"/>
                  <a:pt x="1428143" y="438426"/>
                  <a:pt x="1434456" y="438426"/>
                </a:cubicBezTo>
                <a:close/>
                <a:moveTo>
                  <a:pt x="1369773" y="438426"/>
                </a:moveTo>
                <a:cubicBezTo>
                  <a:pt x="1376086" y="438426"/>
                  <a:pt x="1381203" y="443543"/>
                  <a:pt x="1381203" y="449856"/>
                </a:cubicBezTo>
                <a:cubicBezTo>
                  <a:pt x="1381203" y="456169"/>
                  <a:pt x="1376086" y="461286"/>
                  <a:pt x="1369773" y="461286"/>
                </a:cubicBezTo>
                <a:cubicBezTo>
                  <a:pt x="1363460" y="461286"/>
                  <a:pt x="1358343" y="456169"/>
                  <a:pt x="1358343" y="449856"/>
                </a:cubicBezTo>
                <a:cubicBezTo>
                  <a:pt x="1358343" y="443543"/>
                  <a:pt x="1363460" y="438426"/>
                  <a:pt x="1369773" y="438426"/>
                </a:cubicBezTo>
                <a:close/>
                <a:moveTo>
                  <a:pt x="1305090" y="438426"/>
                </a:moveTo>
                <a:cubicBezTo>
                  <a:pt x="1311403" y="438426"/>
                  <a:pt x="1316520" y="443543"/>
                  <a:pt x="1316520" y="449856"/>
                </a:cubicBezTo>
                <a:cubicBezTo>
                  <a:pt x="1316520" y="456169"/>
                  <a:pt x="1311403" y="461286"/>
                  <a:pt x="1305090" y="461286"/>
                </a:cubicBezTo>
                <a:cubicBezTo>
                  <a:pt x="1298777" y="461286"/>
                  <a:pt x="1293660" y="456169"/>
                  <a:pt x="1293660" y="449856"/>
                </a:cubicBezTo>
                <a:cubicBezTo>
                  <a:pt x="1293660" y="443543"/>
                  <a:pt x="1298777" y="438426"/>
                  <a:pt x="1305090" y="438426"/>
                </a:cubicBezTo>
                <a:close/>
                <a:moveTo>
                  <a:pt x="1240407" y="438426"/>
                </a:moveTo>
                <a:cubicBezTo>
                  <a:pt x="1246720" y="438426"/>
                  <a:pt x="1251837" y="443543"/>
                  <a:pt x="1251837" y="449856"/>
                </a:cubicBezTo>
                <a:cubicBezTo>
                  <a:pt x="1251837" y="456169"/>
                  <a:pt x="1246720" y="461286"/>
                  <a:pt x="1240407" y="461286"/>
                </a:cubicBezTo>
                <a:cubicBezTo>
                  <a:pt x="1234094" y="461286"/>
                  <a:pt x="1228977" y="456169"/>
                  <a:pt x="1228977" y="449856"/>
                </a:cubicBezTo>
                <a:cubicBezTo>
                  <a:pt x="1228977" y="443543"/>
                  <a:pt x="1234094" y="438426"/>
                  <a:pt x="1240407" y="438426"/>
                </a:cubicBezTo>
                <a:close/>
                <a:moveTo>
                  <a:pt x="1175724" y="438426"/>
                </a:moveTo>
                <a:cubicBezTo>
                  <a:pt x="1182037" y="438426"/>
                  <a:pt x="1187154" y="443543"/>
                  <a:pt x="1187154" y="449856"/>
                </a:cubicBezTo>
                <a:cubicBezTo>
                  <a:pt x="1187154" y="456169"/>
                  <a:pt x="1182037" y="461286"/>
                  <a:pt x="1175724" y="461286"/>
                </a:cubicBezTo>
                <a:cubicBezTo>
                  <a:pt x="1169411" y="461286"/>
                  <a:pt x="1164294" y="456169"/>
                  <a:pt x="1164294" y="449856"/>
                </a:cubicBezTo>
                <a:cubicBezTo>
                  <a:pt x="1164294" y="443543"/>
                  <a:pt x="1169411" y="438426"/>
                  <a:pt x="1175724" y="438426"/>
                </a:cubicBezTo>
                <a:close/>
                <a:moveTo>
                  <a:pt x="1111041" y="438426"/>
                </a:moveTo>
                <a:cubicBezTo>
                  <a:pt x="1117354" y="438426"/>
                  <a:pt x="1122471" y="443543"/>
                  <a:pt x="1122471" y="449856"/>
                </a:cubicBezTo>
                <a:cubicBezTo>
                  <a:pt x="1122471" y="456169"/>
                  <a:pt x="1117354" y="461286"/>
                  <a:pt x="1111041" y="461286"/>
                </a:cubicBezTo>
                <a:cubicBezTo>
                  <a:pt x="1104728" y="461286"/>
                  <a:pt x="1099611" y="456169"/>
                  <a:pt x="1099611" y="449856"/>
                </a:cubicBezTo>
                <a:cubicBezTo>
                  <a:pt x="1099611" y="443543"/>
                  <a:pt x="1104728" y="438426"/>
                  <a:pt x="1111041" y="438426"/>
                </a:cubicBezTo>
                <a:close/>
                <a:moveTo>
                  <a:pt x="1046358" y="438426"/>
                </a:moveTo>
                <a:cubicBezTo>
                  <a:pt x="1052671" y="438426"/>
                  <a:pt x="1057788" y="443543"/>
                  <a:pt x="1057788" y="449856"/>
                </a:cubicBezTo>
                <a:cubicBezTo>
                  <a:pt x="1057788" y="456169"/>
                  <a:pt x="1052671" y="461286"/>
                  <a:pt x="1046358" y="461286"/>
                </a:cubicBezTo>
                <a:cubicBezTo>
                  <a:pt x="1040045" y="461286"/>
                  <a:pt x="1034928" y="456169"/>
                  <a:pt x="1034928" y="449856"/>
                </a:cubicBezTo>
                <a:cubicBezTo>
                  <a:pt x="1034928" y="443543"/>
                  <a:pt x="1040045" y="438426"/>
                  <a:pt x="1046358" y="438426"/>
                </a:cubicBezTo>
                <a:close/>
                <a:moveTo>
                  <a:pt x="981675" y="438426"/>
                </a:moveTo>
                <a:cubicBezTo>
                  <a:pt x="987988" y="438426"/>
                  <a:pt x="993105" y="443543"/>
                  <a:pt x="993105" y="449856"/>
                </a:cubicBezTo>
                <a:cubicBezTo>
                  <a:pt x="993105" y="456169"/>
                  <a:pt x="987988" y="461286"/>
                  <a:pt x="981675" y="461286"/>
                </a:cubicBezTo>
                <a:cubicBezTo>
                  <a:pt x="975362" y="461286"/>
                  <a:pt x="970245" y="456169"/>
                  <a:pt x="970245" y="449856"/>
                </a:cubicBezTo>
                <a:cubicBezTo>
                  <a:pt x="970245" y="443543"/>
                  <a:pt x="975362" y="438426"/>
                  <a:pt x="981675" y="438426"/>
                </a:cubicBezTo>
                <a:close/>
                <a:moveTo>
                  <a:pt x="916992" y="438426"/>
                </a:moveTo>
                <a:cubicBezTo>
                  <a:pt x="923305" y="438426"/>
                  <a:pt x="928422" y="443543"/>
                  <a:pt x="928422" y="449856"/>
                </a:cubicBezTo>
                <a:cubicBezTo>
                  <a:pt x="928422" y="456169"/>
                  <a:pt x="923305" y="461286"/>
                  <a:pt x="916992" y="461286"/>
                </a:cubicBezTo>
                <a:cubicBezTo>
                  <a:pt x="910679" y="461286"/>
                  <a:pt x="905562" y="456169"/>
                  <a:pt x="905562" y="449856"/>
                </a:cubicBezTo>
                <a:cubicBezTo>
                  <a:pt x="905562" y="443543"/>
                  <a:pt x="910679" y="438426"/>
                  <a:pt x="916992" y="438426"/>
                </a:cubicBezTo>
                <a:close/>
                <a:moveTo>
                  <a:pt x="852309" y="438426"/>
                </a:moveTo>
                <a:cubicBezTo>
                  <a:pt x="858622" y="438426"/>
                  <a:pt x="863739" y="443543"/>
                  <a:pt x="863739" y="449856"/>
                </a:cubicBezTo>
                <a:cubicBezTo>
                  <a:pt x="863739" y="456169"/>
                  <a:pt x="858622" y="461286"/>
                  <a:pt x="852309" y="461286"/>
                </a:cubicBezTo>
                <a:cubicBezTo>
                  <a:pt x="845996" y="461286"/>
                  <a:pt x="840879" y="456169"/>
                  <a:pt x="840879" y="449856"/>
                </a:cubicBezTo>
                <a:cubicBezTo>
                  <a:pt x="840879" y="443543"/>
                  <a:pt x="845996" y="438426"/>
                  <a:pt x="852309" y="438426"/>
                </a:cubicBezTo>
                <a:close/>
                <a:moveTo>
                  <a:pt x="787626" y="438426"/>
                </a:moveTo>
                <a:cubicBezTo>
                  <a:pt x="793939" y="438426"/>
                  <a:pt x="799056" y="443543"/>
                  <a:pt x="799056" y="449856"/>
                </a:cubicBezTo>
                <a:cubicBezTo>
                  <a:pt x="799056" y="456169"/>
                  <a:pt x="793939" y="461286"/>
                  <a:pt x="787626" y="461286"/>
                </a:cubicBezTo>
                <a:cubicBezTo>
                  <a:pt x="781313" y="461286"/>
                  <a:pt x="776196" y="456169"/>
                  <a:pt x="776196" y="449856"/>
                </a:cubicBezTo>
                <a:cubicBezTo>
                  <a:pt x="776196" y="443543"/>
                  <a:pt x="781313" y="438426"/>
                  <a:pt x="787626" y="438426"/>
                </a:cubicBezTo>
                <a:close/>
                <a:moveTo>
                  <a:pt x="722943" y="438426"/>
                </a:moveTo>
                <a:cubicBezTo>
                  <a:pt x="729256" y="438426"/>
                  <a:pt x="734373" y="443543"/>
                  <a:pt x="734373" y="449856"/>
                </a:cubicBezTo>
                <a:cubicBezTo>
                  <a:pt x="734373" y="456169"/>
                  <a:pt x="729256" y="461286"/>
                  <a:pt x="722943" y="461286"/>
                </a:cubicBezTo>
                <a:cubicBezTo>
                  <a:pt x="716630" y="461286"/>
                  <a:pt x="711513" y="456169"/>
                  <a:pt x="711513" y="449856"/>
                </a:cubicBezTo>
                <a:cubicBezTo>
                  <a:pt x="711513" y="443543"/>
                  <a:pt x="716630" y="438426"/>
                  <a:pt x="722943" y="438426"/>
                </a:cubicBezTo>
                <a:close/>
                <a:moveTo>
                  <a:pt x="658260" y="438426"/>
                </a:moveTo>
                <a:cubicBezTo>
                  <a:pt x="664573" y="438426"/>
                  <a:pt x="669690" y="443543"/>
                  <a:pt x="669690" y="449856"/>
                </a:cubicBezTo>
                <a:cubicBezTo>
                  <a:pt x="669690" y="456169"/>
                  <a:pt x="664573" y="461286"/>
                  <a:pt x="658260" y="461286"/>
                </a:cubicBezTo>
                <a:cubicBezTo>
                  <a:pt x="651947" y="461286"/>
                  <a:pt x="646830" y="456169"/>
                  <a:pt x="646830" y="449856"/>
                </a:cubicBezTo>
                <a:cubicBezTo>
                  <a:pt x="646830" y="443543"/>
                  <a:pt x="651947" y="438426"/>
                  <a:pt x="658260" y="438426"/>
                </a:cubicBezTo>
                <a:close/>
                <a:moveTo>
                  <a:pt x="593577" y="438426"/>
                </a:moveTo>
                <a:cubicBezTo>
                  <a:pt x="599890" y="438426"/>
                  <a:pt x="605007" y="443543"/>
                  <a:pt x="605007" y="449856"/>
                </a:cubicBezTo>
                <a:cubicBezTo>
                  <a:pt x="605007" y="456169"/>
                  <a:pt x="599890" y="461286"/>
                  <a:pt x="593577" y="461286"/>
                </a:cubicBezTo>
                <a:cubicBezTo>
                  <a:pt x="587264" y="461286"/>
                  <a:pt x="582147" y="456169"/>
                  <a:pt x="582147" y="449856"/>
                </a:cubicBezTo>
                <a:cubicBezTo>
                  <a:pt x="582147" y="443543"/>
                  <a:pt x="587264" y="438426"/>
                  <a:pt x="593577" y="438426"/>
                </a:cubicBezTo>
                <a:close/>
                <a:moveTo>
                  <a:pt x="528894" y="438426"/>
                </a:moveTo>
                <a:cubicBezTo>
                  <a:pt x="535207" y="438426"/>
                  <a:pt x="540324" y="443543"/>
                  <a:pt x="540324" y="449856"/>
                </a:cubicBezTo>
                <a:cubicBezTo>
                  <a:pt x="540324" y="456169"/>
                  <a:pt x="535207" y="461286"/>
                  <a:pt x="528894" y="461286"/>
                </a:cubicBezTo>
                <a:cubicBezTo>
                  <a:pt x="522581" y="461286"/>
                  <a:pt x="517464" y="456169"/>
                  <a:pt x="517464" y="449856"/>
                </a:cubicBezTo>
                <a:cubicBezTo>
                  <a:pt x="517464" y="443543"/>
                  <a:pt x="522581" y="438426"/>
                  <a:pt x="528894" y="438426"/>
                </a:cubicBezTo>
                <a:close/>
                <a:moveTo>
                  <a:pt x="464211" y="438426"/>
                </a:moveTo>
                <a:cubicBezTo>
                  <a:pt x="470524" y="438426"/>
                  <a:pt x="475641" y="443543"/>
                  <a:pt x="475641" y="449856"/>
                </a:cubicBezTo>
                <a:cubicBezTo>
                  <a:pt x="475641" y="456169"/>
                  <a:pt x="470524" y="461286"/>
                  <a:pt x="464211" y="461286"/>
                </a:cubicBezTo>
                <a:cubicBezTo>
                  <a:pt x="457898" y="461286"/>
                  <a:pt x="452781" y="456169"/>
                  <a:pt x="452781" y="449856"/>
                </a:cubicBezTo>
                <a:cubicBezTo>
                  <a:pt x="452781" y="443543"/>
                  <a:pt x="457898" y="438426"/>
                  <a:pt x="464211" y="438426"/>
                </a:cubicBezTo>
                <a:close/>
                <a:moveTo>
                  <a:pt x="399528" y="438426"/>
                </a:moveTo>
                <a:cubicBezTo>
                  <a:pt x="405841" y="438426"/>
                  <a:pt x="410958" y="443543"/>
                  <a:pt x="410958" y="449856"/>
                </a:cubicBezTo>
                <a:cubicBezTo>
                  <a:pt x="410958" y="456169"/>
                  <a:pt x="405841" y="461286"/>
                  <a:pt x="399528" y="461286"/>
                </a:cubicBezTo>
                <a:cubicBezTo>
                  <a:pt x="393215" y="461286"/>
                  <a:pt x="388098" y="456169"/>
                  <a:pt x="388098" y="449856"/>
                </a:cubicBezTo>
                <a:cubicBezTo>
                  <a:pt x="388098" y="443543"/>
                  <a:pt x="393215" y="438426"/>
                  <a:pt x="399528" y="438426"/>
                </a:cubicBezTo>
                <a:close/>
                <a:moveTo>
                  <a:pt x="334845" y="438426"/>
                </a:moveTo>
                <a:cubicBezTo>
                  <a:pt x="341158" y="438426"/>
                  <a:pt x="346275" y="443543"/>
                  <a:pt x="346275" y="449856"/>
                </a:cubicBezTo>
                <a:cubicBezTo>
                  <a:pt x="346275" y="456169"/>
                  <a:pt x="341158" y="461286"/>
                  <a:pt x="334845" y="461286"/>
                </a:cubicBezTo>
                <a:cubicBezTo>
                  <a:pt x="328532" y="461286"/>
                  <a:pt x="323415" y="456169"/>
                  <a:pt x="323415" y="449856"/>
                </a:cubicBezTo>
                <a:cubicBezTo>
                  <a:pt x="323415" y="443543"/>
                  <a:pt x="328532" y="438426"/>
                  <a:pt x="334845" y="438426"/>
                </a:cubicBezTo>
                <a:close/>
                <a:moveTo>
                  <a:pt x="270162" y="438426"/>
                </a:moveTo>
                <a:cubicBezTo>
                  <a:pt x="276475" y="438426"/>
                  <a:pt x="281592" y="443543"/>
                  <a:pt x="281592" y="449856"/>
                </a:cubicBezTo>
                <a:cubicBezTo>
                  <a:pt x="281592" y="456169"/>
                  <a:pt x="276475" y="461286"/>
                  <a:pt x="270162" y="461286"/>
                </a:cubicBezTo>
                <a:cubicBezTo>
                  <a:pt x="263849" y="461286"/>
                  <a:pt x="258732" y="456169"/>
                  <a:pt x="258732" y="449856"/>
                </a:cubicBezTo>
                <a:cubicBezTo>
                  <a:pt x="258732" y="443543"/>
                  <a:pt x="263849" y="438426"/>
                  <a:pt x="270162" y="438426"/>
                </a:cubicBezTo>
                <a:close/>
                <a:moveTo>
                  <a:pt x="205479" y="438426"/>
                </a:moveTo>
                <a:cubicBezTo>
                  <a:pt x="211792" y="438426"/>
                  <a:pt x="216909" y="443543"/>
                  <a:pt x="216909" y="449856"/>
                </a:cubicBezTo>
                <a:cubicBezTo>
                  <a:pt x="216909" y="456169"/>
                  <a:pt x="211792" y="461286"/>
                  <a:pt x="205479" y="461286"/>
                </a:cubicBezTo>
                <a:cubicBezTo>
                  <a:pt x="199166" y="461286"/>
                  <a:pt x="194049" y="456169"/>
                  <a:pt x="194049" y="449856"/>
                </a:cubicBezTo>
                <a:cubicBezTo>
                  <a:pt x="194049" y="443543"/>
                  <a:pt x="199166" y="438426"/>
                  <a:pt x="205479" y="438426"/>
                </a:cubicBezTo>
                <a:close/>
                <a:moveTo>
                  <a:pt x="140796" y="438426"/>
                </a:moveTo>
                <a:cubicBezTo>
                  <a:pt x="147109" y="438426"/>
                  <a:pt x="152226" y="443543"/>
                  <a:pt x="152226" y="449856"/>
                </a:cubicBezTo>
                <a:cubicBezTo>
                  <a:pt x="152226" y="456169"/>
                  <a:pt x="147109" y="461286"/>
                  <a:pt x="140796" y="461286"/>
                </a:cubicBezTo>
                <a:cubicBezTo>
                  <a:pt x="134483" y="461286"/>
                  <a:pt x="129366" y="456169"/>
                  <a:pt x="129366" y="449856"/>
                </a:cubicBezTo>
                <a:cubicBezTo>
                  <a:pt x="129366" y="443543"/>
                  <a:pt x="134483" y="438426"/>
                  <a:pt x="140796" y="438426"/>
                </a:cubicBezTo>
                <a:close/>
                <a:moveTo>
                  <a:pt x="76113" y="438426"/>
                </a:moveTo>
                <a:cubicBezTo>
                  <a:pt x="82426" y="438426"/>
                  <a:pt x="87543" y="443543"/>
                  <a:pt x="87543" y="449856"/>
                </a:cubicBezTo>
                <a:cubicBezTo>
                  <a:pt x="87543" y="456169"/>
                  <a:pt x="82426" y="461286"/>
                  <a:pt x="76113" y="461286"/>
                </a:cubicBezTo>
                <a:cubicBezTo>
                  <a:pt x="69800" y="461286"/>
                  <a:pt x="64683" y="456169"/>
                  <a:pt x="64683" y="449856"/>
                </a:cubicBezTo>
                <a:cubicBezTo>
                  <a:pt x="64683" y="443543"/>
                  <a:pt x="69800" y="438426"/>
                  <a:pt x="76113" y="438426"/>
                </a:cubicBezTo>
                <a:close/>
                <a:moveTo>
                  <a:pt x="11430" y="438426"/>
                </a:moveTo>
                <a:cubicBezTo>
                  <a:pt x="17743" y="438426"/>
                  <a:pt x="22860" y="443543"/>
                  <a:pt x="22860" y="449856"/>
                </a:cubicBezTo>
                <a:cubicBezTo>
                  <a:pt x="22860" y="456169"/>
                  <a:pt x="17743" y="461286"/>
                  <a:pt x="11430" y="461286"/>
                </a:cubicBezTo>
                <a:cubicBezTo>
                  <a:pt x="5117" y="461286"/>
                  <a:pt x="0" y="456169"/>
                  <a:pt x="0" y="449856"/>
                </a:cubicBezTo>
                <a:cubicBezTo>
                  <a:pt x="0" y="443543"/>
                  <a:pt x="5117" y="438426"/>
                  <a:pt x="11430" y="438426"/>
                </a:cubicBezTo>
                <a:close/>
                <a:moveTo>
                  <a:pt x="2145982" y="365355"/>
                </a:moveTo>
                <a:cubicBezTo>
                  <a:pt x="2152295" y="365355"/>
                  <a:pt x="2157412" y="370472"/>
                  <a:pt x="2157412" y="376785"/>
                </a:cubicBezTo>
                <a:cubicBezTo>
                  <a:pt x="2157412" y="383098"/>
                  <a:pt x="2152295" y="388215"/>
                  <a:pt x="2145982" y="388215"/>
                </a:cubicBezTo>
                <a:cubicBezTo>
                  <a:pt x="2139669" y="388215"/>
                  <a:pt x="2134552" y="383098"/>
                  <a:pt x="2134552" y="376785"/>
                </a:cubicBezTo>
                <a:cubicBezTo>
                  <a:pt x="2134552" y="370472"/>
                  <a:pt x="2139669" y="365355"/>
                  <a:pt x="2145982" y="365355"/>
                </a:cubicBezTo>
                <a:close/>
                <a:moveTo>
                  <a:pt x="2081286" y="365355"/>
                </a:moveTo>
                <a:cubicBezTo>
                  <a:pt x="2087599" y="365355"/>
                  <a:pt x="2092716" y="370472"/>
                  <a:pt x="2092716" y="376785"/>
                </a:cubicBezTo>
                <a:cubicBezTo>
                  <a:pt x="2092716" y="383098"/>
                  <a:pt x="2087599" y="388215"/>
                  <a:pt x="2081286" y="388215"/>
                </a:cubicBezTo>
                <a:cubicBezTo>
                  <a:pt x="2074973" y="388215"/>
                  <a:pt x="2069856" y="383098"/>
                  <a:pt x="2069856" y="376785"/>
                </a:cubicBezTo>
                <a:cubicBezTo>
                  <a:pt x="2069856" y="370472"/>
                  <a:pt x="2074973" y="365355"/>
                  <a:pt x="2081286" y="365355"/>
                </a:cubicBezTo>
                <a:close/>
                <a:moveTo>
                  <a:pt x="2016603" y="365355"/>
                </a:moveTo>
                <a:cubicBezTo>
                  <a:pt x="2022916" y="365355"/>
                  <a:pt x="2028033" y="370472"/>
                  <a:pt x="2028033" y="376785"/>
                </a:cubicBezTo>
                <a:cubicBezTo>
                  <a:pt x="2028033" y="383098"/>
                  <a:pt x="2022916" y="388215"/>
                  <a:pt x="2016603" y="388215"/>
                </a:cubicBezTo>
                <a:cubicBezTo>
                  <a:pt x="2010290" y="388215"/>
                  <a:pt x="2005173" y="383098"/>
                  <a:pt x="2005173" y="376785"/>
                </a:cubicBezTo>
                <a:cubicBezTo>
                  <a:pt x="2005173" y="370472"/>
                  <a:pt x="2010290" y="365355"/>
                  <a:pt x="2016603" y="365355"/>
                </a:cubicBezTo>
                <a:close/>
                <a:moveTo>
                  <a:pt x="1951920" y="365355"/>
                </a:moveTo>
                <a:cubicBezTo>
                  <a:pt x="1958233" y="365355"/>
                  <a:pt x="1963350" y="370472"/>
                  <a:pt x="1963350" y="376785"/>
                </a:cubicBezTo>
                <a:cubicBezTo>
                  <a:pt x="1963350" y="383098"/>
                  <a:pt x="1958233" y="388215"/>
                  <a:pt x="1951920" y="388215"/>
                </a:cubicBezTo>
                <a:cubicBezTo>
                  <a:pt x="1945607" y="388215"/>
                  <a:pt x="1940490" y="383098"/>
                  <a:pt x="1940490" y="376785"/>
                </a:cubicBezTo>
                <a:cubicBezTo>
                  <a:pt x="1940490" y="370472"/>
                  <a:pt x="1945607" y="365355"/>
                  <a:pt x="1951920" y="365355"/>
                </a:cubicBezTo>
                <a:close/>
                <a:moveTo>
                  <a:pt x="1887237" y="365355"/>
                </a:moveTo>
                <a:cubicBezTo>
                  <a:pt x="1893550" y="365355"/>
                  <a:pt x="1898667" y="370472"/>
                  <a:pt x="1898667" y="376785"/>
                </a:cubicBezTo>
                <a:cubicBezTo>
                  <a:pt x="1898667" y="383098"/>
                  <a:pt x="1893550" y="388215"/>
                  <a:pt x="1887237" y="388215"/>
                </a:cubicBezTo>
                <a:cubicBezTo>
                  <a:pt x="1880924" y="388215"/>
                  <a:pt x="1875807" y="383098"/>
                  <a:pt x="1875807" y="376785"/>
                </a:cubicBezTo>
                <a:cubicBezTo>
                  <a:pt x="1875807" y="370472"/>
                  <a:pt x="1880924" y="365355"/>
                  <a:pt x="1887237" y="365355"/>
                </a:cubicBezTo>
                <a:close/>
                <a:moveTo>
                  <a:pt x="1822554" y="365355"/>
                </a:moveTo>
                <a:cubicBezTo>
                  <a:pt x="1828867" y="365355"/>
                  <a:pt x="1833984" y="370472"/>
                  <a:pt x="1833984" y="376785"/>
                </a:cubicBezTo>
                <a:cubicBezTo>
                  <a:pt x="1833984" y="383098"/>
                  <a:pt x="1828867" y="388215"/>
                  <a:pt x="1822554" y="388215"/>
                </a:cubicBezTo>
                <a:cubicBezTo>
                  <a:pt x="1816241" y="388215"/>
                  <a:pt x="1811124" y="383098"/>
                  <a:pt x="1811124" y="376785"/>
                </a:cubicBezTo>
                <a:cubicBezTo>
                  <a:pt x="1811124" y="370472"/>
                  <a:pt x="1816241" y="365355"/>
                  <a:pt x="1822554" y="365355"/>
                </a:cubicBezTo>
                <a:close/>
                <a:moveTo>
                  <a:pt x="1757871" y="365355"/>
                </a:moveTo>
                <a:cubicBezTo>
                  <a:pt x="1764184" y="365355"/>
                  <a:pt x="1769301" y="370472"/>
                  <a:pt x="1769301" y="376785"/>
                </a:cubicBezTo>
                <a:cubicBezTo>
                  <a:pt x="1769301" y="383098"/>
                  <a:pt x="1764184" y="388215"/>
                  <a:pt x="1757871" y="388215"/>
                </a:cubicBezTo>
                <a:cubicBezTo>
                  <a:pt x="1751558" y="388215"/>
                  <a:pt x="1746441" y="383098"/>
                  <a:pt x="1746441" y="376785"/>
                </a:cubicBezTo>
                <a:cubicBezTo>
                  <a:pt x="1746441" y="370472"/>
                  <a:pt x="1751558" y="365355"/>
                  <a:pt x="1757871" y="365355"/>
                </a:cubicBezTo>
                <a:close/>
                <a:moveTo>
                  <a:pt x="1693188" y="365355"/>
                </a:moveTo>
                <a:cubicBezTo>
                  <a:pt x="1699501" y="365355"/>
                  <a:pt x="1704618" y="370472"/>
                  <a:pt x="1704618" y="376785"/>
                </a:cubicBezTo>
                <a:cubicBezTo>
                  <a:pt x="1704618" y="383098"/>
                  <a:pt x="1699501" y="388215"/>
                  <a:pt x="1693188" y="388215"/>
                </a:cubicBezTo>
                <a:cubicBezTo>
                  <a:pt x="1686875" y="388215"/>
                  <a:pt x="1681758" y="383098"/>
                  <a:pt x="1681758" y="376785"/>
                </a:cubicBezTo>
                <a:cubicBezTo>
                  <a:pt x="1681758" y="370472"/>
                  <a:pt x="1686875" y="365355"/>
                  <a:pt x="1693188" y="365355"/>
                </a:cubicBezTo>
                <a:close/>
                <a:moveTo>
                  <a:pt x="1628505" y="365355"/>
                </a:moveTo>
                <a:cubicBezTo>
                  <a:pt x="1634818" y="365355"/>
                  <a:pt x="1639935" y="370472"/>
                  <a:pt x="1639935" y="376785"/>
                </a:cubicBezTo>
                <a:cubicBezTo>
                  <a:pt x="1639935" y="383098"/>
                  <a:pt x="1634818" y="388215"/>
                  <a:pt x="1628505" y="388215"/>
                </a:cubicBezTo>
                <a:cubicBezTo>
                  <a:pt x="1622192" y="388215"/>
                  <a:pt x="1617075" y="383098"/>
                  <a:pt x="1617075" y="376785"/>
                </a:cubicBezTo>
                <a:cubicBezTo>
                  <a:pt x="1617075" y="370472"/>
                  <a:pt x="1622192" y="365355"/>
                  <a:pt x="1628505" y="365355"/>
                </a:cubicBezTo>
                <a:close/>
                <a:moveTo>
                  <a:pt x="1563822" y="365355"/>
                </a:moveTo>
                <a:cubicBezTo>
                  <a:pt x="1570135" y="365355"/>
                  <a:pt x="1575252" y="370472"/>
                  <a:pt x="1575252" y="376785"/>
                </a:cubicBezTo>
                <a:cubicBezTo>
                  <a:pt x="1575252" y="383098"/>
                  <a:pt x="1570135" y="388215"/>
                  <a:pt x="1563822" y="388215"/>
                </a:cubicBezTo>
                <a:cubicBezTo>
                  <a:pt x="1557509" y="388215"/>
                  <a:pt x="1552392" y="383098"/>
                  <a:pt x="1552392" y="376785"/>
                </a:cubicBezTo>
                <a:cubicBezTo>
                  <a:pt x="1552392" y="370472"/>
                  <a:pt x="1557509" y="365355"/>
                  <a:pt x="1563822" y="365355"/>
                </a:cubicBezTo>
                <a:close/>
                <a:moveTo>
                  <a:pt x="1499139" y="365355"/>
                </a:moveTo>
                <a:cubicBezTo>
                  <a:pt x="1505452" y="365355"/>
                  <a:pt x="1510569" y="370472"/>
                  <a:pt x="1510569" y="376785"/>
                </a:cubicBezTo>
                <a:cubicBezTo>
                  <a:pt x="1510569" y="383098"/>
                  <a:pt x="1505452" y="388215"/>
                  <a:pt x="1499139" y="388215"/>
                </a:cubicBezTo>
                <a:cubicBezTo>
                  <a:pt x="1492826" y="388215"/>
                  <a:pt x="1487709" y="383098"/>
                  <a:pt x="1487709" y="376785"/>
                </a:cubicBezTo>
                <a:cubicBezTo>
                  <a:pt x="1487709" y="370472"/>
                  <a:pt x="1492826" y="365355"/>
                  <a:pt x="1499139" y="365355"/>
                </a:cubicBezTo>
                <a:close/>
                <a:moveTo>
                  <a:pt x="1434456" y="365355"/>
                </a:moveTo>
                <a:cubicBezTo>
                  <a:pt x="1440769" y="365355"/>
                  <a:pt x="1445886" y="370472"/>
                  <a:pt x="1445886" y="376785"/>
                </a:cubicBezTo>
                <a:cubicBezTo>
                  <a:pt x="1445886" y="383098"/>
                  <a:pt x="1440769" y="388215"/>
                  <a:pt x="1434456" y="388215"/>
                </a:cubicBezTo>
                <a:cubicBezTo>
                  <a:pt x="1428143" y="388215"/>
                  <a:pt x="1423026" y="383098"/>
                  <a:pt x="1423026" y="376785"/>
                </a:cubicBezTo>
                <a:cubicBezTo>
                  <a:pt x="1423026" y="370472"/>
                  <a:pt x="1428143" y="365355"/>
                  <a:pt x="1434456" y="365355"/>
                </a:cubicBezTo>
                <a:close/>
                <a:moveTo>
                  <a:pt x="1369773" y="365355"/>
                </a:moveTo>
                <a:cubicBezTo>
                  <a:pt x="1376086" y="365355"/>
                  <a:pt x="1381203" y="370472"/>
                  <a:pt x="1381203" y="376785"/>
                </a:cubicBezTo>
                <a:cubicBezTo>
                  <a:pt x="1381203" y="383098"/>
                  <a:pt x="1376086" y="388215"/>
                  <a:pt x="1369773" y="388215"/>
                </a:cubicBezTo>
                <a:cubicBezTo>
                  <a:pt x="1363460" y="388215"/>
                  <a:pt x="1358343" y="383098"/>
                  <a:pt x="1358343" y="376785"/>
                </a:cubicBezTo>
                <a:cubicBezTo>
                  <a:pt x="1358343" y="370472"/>
                  <a:pt x="1363460" y="365355"/>
                  <a:pt x="1369773" y="365355"/>
                </a:cubicBezTo>
                <a:close/>
                <a:moveTo>
                  <a:pt x="1305090" y="365355"/>
                </a:moveTo>
                <a:cubicBezTo>
                  <a:pt x="1311403" y="365355"/>
                  <a:pt x="1316520" y="370472"/>
                  <a:pt x="1316520" y="376785"/>
                </a:cubicBezTo>
                <a:cubicBezTo>
                  <a:pt x="1316520" y="383098"/>
                  <a:pt x="1311403" y="388215"/>
                  <a:pt x="1305090" y="388215"/>
                </a:cubicBezTo>
                <a:cubicBezTo>
                  <a:pt x="1298777" y="388215"/>
                  <a:pt x="1293660" y="383098"/>
                  <a:pt x="1293660" y="376785"/>
                </a:cubicBezTo>
                <a:cubicBezTo>
                  <a:pt x="1293660" y="370472"/>
                  <a:pt x="1298777" y="365355"/>
                  <a:pt x="1305090" y="365355"/>
                </a:cubicBezTo>
                <a:close/>
                <a:moveTo>
                  <a:pt x="1240407" y="365355"/>
                </a:moveTo>
                <a:cubicBezTo>
                  <a:pt x="1246720" y="365355"/>
                  <a:pt x="1251837" y="370472"/>
                  <a:pt x="1251837" y="376785"/>
                </a:cubicBezTo>
                <a:cubicBezTo>
                  <a:pt x="1251837" y="383098"/>
                  <a:pt x="1246720" y="388215"/>
                  <a:pt x="1240407" y="388215"/>
                </a:cubicBezTo>
                <a:cubicBezTo>
                  <a:pt x="1234094" y="388215"/>
                  <a:pt x="1228977" y="383098"/>
                  <a:pt x="1228977" y="376785"/>
                </a:cubicBezTo>
                <a:cubicBezTo>
                  <a:pt x="1228977" y="370472"/>
                  <a:pt x="1234094" y="365355"/>
                  <a:pt x="1240407" y="365355"/>
                </a:cubicBezTo>
                <a:close/>
                <a:moveTo>
                  <a:pt x="1175724" y="365355"/>
                </a:moveTo>
                <a:cubicBezTo>
                  <a:pt x="1182037" y="365355"/>
                  <a:pt x="1187154" y="370472"/>
                  <a:pt x="1187154" y="376785"/>
                </a:cubicBezTo>
                <a:cubicBezTo>
                  <a:pt x="1187154" y="383098"/>
                  <a:pt x="1182037" y="388215"/>
                  <a:pt x="1175724" y="388215"/>
                </a:cubicBezTo>
                <a:cubicBezTo>
                  <a:pt x="1169411" y="388215"/>
                  <a:pt x="1164294" y="383098"/>
                  <a:pt x="1164294" y="376785"/>
                </a:cubicBezTo>
                <a:cubicBezTo>
                  <a:pt x="1164294" y="370472"/>
                  <a:pt x="1169411" y="365355"/>
                  <a:pt x="1175724" y="365355"/>
                </a:cubicBezTo>
                <a:close/>
                <a:moveTo>
                  <a:pt x="1111041" y="365355"/>
                </a:moveTo>
                <a:cubicBezTo>
                  <a:pt x="1117354" y="365355"/>
                  <a:pt x="1122471" y="370472"/>
                  <a:pt x="1122471" y="376785"/>
                </a:cubicBezTo>
                <a:cubicBezTo>
                  <a:pt x="1122471" y="383098"/>
                  <a:pt x="1117354" y="388215"/>
                  <a:pt x="1111041" y="388215"/>
                </a:cubicBezTo>
                <a:cubicBezTo>
                  <a:pt x="1104728" y="388215"/>
                  <a:pt x="1099611" y="383098"/>
                  <a:pt x="1099611" y="376785"/>
                </a:cubicBezTo>
                <a:cubicBezTo>
                  <a:pt x="1099611" y="370472"/>
                  <a:pt x="1104728" y="365355"/>
                  <a:pt x="1111041" y="365355"/>
                </a:cubicBezTo>
                <a:close/>
                <a:moveTo>
                  <a:pt x="1046358" y="365355"/>
                </a:moveTo>
                <a:cubicBezTo>
                  <a:pt x="1052671" y="365355"/>
                  <a:pt x="1057788" y="370472"/>
                  <a:pt x="1057788" y="376785"/>
                </a:cubicBezTo>
                <a:cubicBezTo>
                  <a:pt x="1057788" y="383098"/>
                  <a:pt x="1052671" y="388215"/>
                  <a:pt x="1046358" y="388215"/>
                </a:cubicBezTo>
                <a:cubicBezTo>
                  <a:pt x="1040045" y="388215"/>
                  <a:pt x="1034928" y="383098"/>
                  <a:pt x="1034928" y="376785"/>
                </a:cubicBezTo>
                <a:cubicBezTo>
                  <a:pt x="1034928" y="370472"/>
                  <a:pt x="1040045" y="365355"/>
                  <a:pt x="1046358" y="365355"/>
                </a:cubicBezTo>
                <a:close/>
                <a:moveTo>
                  <a:pt x="981675" y="365355"/>
                </a:moveTo>
                <a:cubicBezTo>
                  <a:pt x="987988" y="365355"/>
                  <a:pt x="993105" y="370472"/>
                  <a:pt x="993105" y="376785"/>
                </a:cubicBezTo>
                <a:cubicBezTo>
                  <a:pt x="993105" y="383098"/>
                  <a:pt x="987988" y="388215"/>
                  <a:pt x="981675" y="388215"/>
                </a:cubicBezTo>
                <a:cubicBezTo>
                  <a:pt x="975362" y="388215"/>
                  <a:pt x="970245" y="383098"/>
                  <a:pt x="970245" y="376785"/>
                </a:cubicBezTo>
                <a:cubicBezTo>
                  <a:pt x="970245" y="370472"/>
                  <a:pt x="975362" y="365355"/>
                  <a:pt x="981675" y="365355"/>
                </a:cubicBezTo>
                <a:close/>
                <a:moveTo>
                  <a:pt x="916992" y="365355"/>
                </a:moveTo>
                <a:cubicBezTo>
                  <a:pt x="923305" y="365355"/>
                  <a:pt x="928422" y="370472"/>
                  <a:pt x="928422" y="376785"/>
                </a:cubicBezTo>
                <a:cubicBezTo>
                  <a:pt x="928422" y="383098"/>
                  <a:pt x="923305" y="388215"/>
                  <a:pt x="916992" y="388215"/>
                </a:cubicBezTo>
                <a:cubicBezTo>
                  <a:pt x="910679" y="388215"/>
                  <a:pt x="905562" y="383098"/>
                  <a:pt x="905562" y="376785"/>
                </a:cubicBezTo>
                <a:cubicBezTo>
                  <a:pt x="905562" y="370472"/>
                  <a:pt x="910679" y="365355"/>
                  <a:pt x="916992" y="365355"/>
                </a:cubicBezTo>
                <a:close/>
                <a:moveTo>
                  <a:pt x="852309" y="365355"/>
                </a:moveTo>
                <a:cubicBezTo>
                  <a:pt x="858622" y="365355"/>
                  <a:pt x="863739" y="370472"/>
                  <a:pt x="863739" y="376785"/>
                </a:cubicBezTo>
                <a:cubicBezTo>
                  <a:pt x="863739" y="383098"/>
                  <a:pt x="858622" y="388215"/>
                  <a:pt x="852309" y="388215"/>
                </a:cubicBezTo>
                <a:cubicBezTo>
                  <a:pt x="845996" y="388215"/>
                  <a:pt x="840879" y="383098"/>
                  <a:pt x="840879" y="376785"/>
                </a:cubicBezTo>
                <a:cubicBezTo>
                  <a:pt x="840879" y="370472"/>
                  <a:pt x="845996" y="365355"/>
                  <a:pt x="852309" y="365355"/>
                </a:cubicBezTo>
                <a:close/>
                <a:moveTo>
                  <a:pt x="787626" y="365355"/>
                </a:moveTo>
                <a:cubicBezTo>
                  <a:pt x="793939" y="365355"/>
                  <a:pt x="799056" y="370472"/>
                  <a:pt x="799056" y="376785"/>
                </a:cubicBezTo>
                <a:cubicBezTo>
                  <a:pt x="799056" y="383098"/>
                  <a:pt x="793939" y="388215"/>
                  <a:pt x="787626" y="388215"/>
                </a:cubicBezTo>
                <a:cubicBezTo>
                  <a:pt x="781313" y="388215"/>
                  <a:pt x="776196" y="383098"/>
                  <a:pt x="776196" y="376785"/>
                </a:cubicBezTo>
                <a:cubicBezTo>
                  <a:pt x="776196" y="370472"/>
                  <a:pt x="781313" y="365355"/>
                  <a:pt x="787626" y="365355"/>
                </a:cubicBezTo>
                <a:close/>
                <a:moveTo>
                  <a:pt x="722943" y="365355"/>
                </a:moveTo>
                <a:cubicBezTo>
                  <a:pt x="729256" y="365355"/>
                  <a:pt x="734373" y="370472"/>
                  <a:pt x="734373" y="376785"/>
                </a:cubicBezTo>
                <a:cubicBezTo>
                  <a:pt x="734373" y="383098"/>
                  <a:pt x="729256" y="388215"/>
                  <a:pt x="722943" y="388215"/>
                </a:cubicBezTo>
                <a:cubicBezTo>
                  <a:pt x="716630" y="388215"/>
                  <a:pt x="711513" y="383098"/>
                  <a:pt x="711513" y="376785"/>
                </a:cubicBezTo>
                <a:cubicBezTo>
                  <a:pt x="711513" y="370472"/>
                  <a:pt x="716630" y="365355"/>
                  <a:pt x="722943" y="365355"/>
                </a:cubicBezTo>
                <a:close/>
                <a:moveTo>
                  <a:pt x="658260" y="365355"/>
                </a:moveTo>
                <a:cubicBezTo>
                  <a:pt x="664573" y="365355"/>
                  <a:pt x="669690" y="370472"/>
                  <a:pt x="669690" y="376785"/>
                </a:cubicBezTo>
                <a:cubicBezTo>
                  <a:pt x="669690" y="383098"/>
                  <a:pt x="664573" y="388215"/>
                  <a:pt x="658260" y="388215"/>
                </a:cubicBezTo>
                <a:cubicBezTo>
                  <a:pt x="651947" y="388215"/>
                  <a:pt x="646830" y="383098"/>
                  <a:pt x="646830" y="376785"/>
                </a:cubicBezTo>
                <a:cubicBezTo>
                  <a:pt x="646830" y="370472"/>
                  <a:pt x="651947" y="365355"/>
                  <a:pt x="658260" y="365355"/>
                </a:cubicBezTo>
                <a:close/>
                <a:moveTo>
                  <a:pt x="593577" y="365355"/>
                </a:moveTo>
                <a:cubicBezTo>
                  <a:pt x="599890" y="365355"/>
                  <a:pt x="605007" y="370472"/>
                  <a:pt x="605007" y="376785"/>
                </a:cubicBezTo>
                <a:cubicBezTo>
                  <a:pt x="605007" y="383098"/>
                  <a:pt x="599890" y="388215"/>
                  <a:pt x="593577" y="388215"/>
                </a:cubicBezTo>
                <a:cubicBezTo>
                  <a:pt x="587264" y="388215"/>
                  <a:pt x="582147" y="383098"/>
                  <a:pt x="582147" y="376785"/>
                </a:cubicBezTo>
                <a:cubicBezTo>
                  <a:pt x="582147" y="370472"/>
                  <a:pt x="587264" y="365355"/>
                  <a:pt x="593577" y="365355"/>
                </a:cubicBezTo>
                <a:close/>
                <a:moveTo>
                  <a:pt x="528894" y="365355"/>
                </a:moveTo>
                <a:cubicBezTo>
                  <a:pt x="535207" y="365355"/>
                  <a:pt x="540324" y="370472"/>
                  <a:pt x="540324" y="376785"/>
                </a:cubicBezTo>
                <a:cubicBezTo>
                  <a:pt x="540324" y="383098"/>
                  <a:pt x="535207" y="388215"/>
                  <a:pt x="528894" y="388215"/>
                </a:cubicBezTo>
                <a:cubicBezTo>
                  <a:pt x="522581" y="388215"/>
                  <a:pt x="517464" y="383098"/>
                  <a:pt x="517464" y="376785"/>
                </a:cubicBezTo>
                <a:cubicBezTo>
                  <a:pt x="517464" y="370472"/>
                  <a:pt x="522581" y="365355"/>
                  <a:pt x="528894" y="365355"/>
                </a:cubicBezTo>
                <a:close/>
                <a:moveTo>
                  <a:pt x="464211" y="365355"/>
                </a:moveTo>
                <a:cubicBezTo>
                  <a:pt x="470524" y="365355"/>
                  <a:pt x="475641" y="370472"/>
                  <a:pt x="475641" y="376785"/>
                </a:cubicBezTo>
                <a:cubicBezTo>
                  <a:pt x="475641" y="383098"/>
                  <a:pt x="470524" y="388215"/>
                  <a:pt x="464211" y="388215"/>
                </a:cubicBezTo>
                <a:cubicBezTo>
                  <a:pt x="457898" y="388215"/>
                  <a:pt x="452781" y="383098"/>
                  <a:pt x="452781" y="376785"/>
                </a:cubicBezTo>
                <a:cubicBezTo>
                  <a:pt x="452781" y="370472"/>
                  <a:pt x="457898" y="365355"/>
                  <a:pt x="464211" y="365355"/>
                </a:cubicBezTo>
                <a:close/>
                <a:moveTo>
                  <a:pt x="399528" y="365355"/>
                </a:moveTo>
                <a:cubicBezTo>
                  <a:pt x="405841" y="365355"/>
                  <a:pt x="410958" y="370472"/>
                  <a:pt x="410958" y="376785"/>
                </a:cubicBezTo>
                <a:cubicBezTo>
                  <a:pt x="410958" y="383098"/>
                  <a:pt x="405841" y="388215"/>
                  <a:pt x="399528" y="388215"/>
                </a:cubicBezTo>
                <a:cubicBezTo>
                  <a:pt x="393215" y="388215"/>
                  <a:pt x="388098" y="383098"/>
                  <a:pt x="388098" y="376785"/>
                </a:cubicBezTo>
                <a:cubicBezTo>
                  <a:pt x="388098" y="370472"/>
                  <a:pt x="393215" y="365355"/>
                  <a:pt x="399528" y="365355"/>
                </a:cubicBezTo>
                <a:close/>
                <a:moveTo>
                  <a:pt x="334845" y="365355"/>
                </a:moveTo>
                <a:cubicBezTo>
                  <a:pt x="341158" y="365355"/>
                  <a:pt x="346275" y="370472"/>
                  <a:pt x="346275" y="376785"/>
                </a:cubicBezTo>
                <a:cubicBezTo>
                  <a:pt x="346275" y="383098"/>
                  <a:pt x="341158" y="388215"/>
                  <a:pt x="334845" y="388215"/>
                </a:cubicBezTo>
                <a:cubicBezTo>
                  <a:pt x="328532" y="388215"/>
                  <a:pt x="323415" y="383098"/>
                  <a:pt x="323415" y="376785"/>
                </a:cubicBezTo>
                <a:cubicBezTo>
                  <a:pt x="323415" y="370472"/>
                  <a:pt x="328532" y="365355"/>
                  <a:pt x="334845" y="365355"/>
                </a:cubicBezTo>
                <a:close/>
                <a:moveTo>
                  <a:pt x="270162" y="365355"/>
                </a:moveTo>
                <a:cubicBezTo>
                  <a:pt x="276475" y="365355"/>
                  <a:pt x="281592" y="370472"/>
                  <a:pt x="281592" y="376785"/>
                </a:cubicBezTo>
                <a:cubicBezTo>
                  <a:pt x="281592" y="383098"/>
                  <a:pt x="276475" y="388215"/>
                  <a:pt x="270162" y="388215"/>
                </a:cubicBezTo>
                <a:cubicBezTo>
                  <a:pt x="263849" y="388215"/>
                  <a:pt x="258732" y="383098"/>
                  <a:pt x="258732" y="376785"/>
                </a:cubicBezTo>
                <a:cubicBezTo>
                  <a:pt x="258732" y="370472"/>
                  <a:pt x="263849" y="365355"/>
                  <a:pt x="270162" y="365355"/>
                </a:cubicBezTo>
                <a:close/>
                <a:moveTo>
                  <a:pt x="205479" y="365355"/>
                </a:moveTo>
                <a:cubicBezTo>
                  <a:pt x="211792" y="365355"/>
                  <a:pt x="216909" y="370472"/>
                  <a:pt x="216909" y="376785"/>
                </a:cubicBezTo>
                <a:cubicBezTo>
                  <a:pt x="216909" y="383098"/>
                  <a:pt x="211792" y="388215"/>
                  <a:pt x="205479" y="388215"/>
                </a:cubicBezTo>
                <a:cubicBezTo>
                  <a:pt x="199166" y="388215"/>
                  <a:pt x="194049" y="383098"/>
                  <a:pt x="194049" y="376785"/>
                </a:cubicBezTo>
                <a:cubicBezTo>
                  <a:pt x="194049" y="370472"/>
                  <a:pt x="199166" y="365355"/>
                  <a:pt x="205479" y="365355"/>
                </a:cubicBezTo>
                <a:close/>
                <a:moveTo>
                  <a:pt x="140796" y="365355"/>
                </a:moveTo>
                <a:cubicBezTo>
                  <a:pt x="147109" y="365355"/>
                  <a:pt x="152226" y="370472"/>
                  <a:pt x="152226" y="376785"/>
                </a:cubicBezTo>
                <a:cubicBezTo>
                  <a:pt x="152226" y="383098"/>
                  <a:pt x="147109" y="388215"/>
                  <a:pt x="140796" y="388215"/>
                </a:cubicBezTo>
                <a:cubicBezTo>
                  <a:pt x="134483" y="388215"/>
                  <a:pt x="129366" y="383098"/>
                  <a:pt x="129366" y="376785"/>
                </a:cubicBezTo>
                <a:cubicBezTo>
                  <a:pt x="129366" y="370472"/>
                  <a:pt x="134483" y="365355"/>
                  <a:pt x="140796" y="365355"/>
                </a:cubicBezTo>
                <a:close/>
                <a:moveTo>
                  <a:pt x="76113" y="365355"/>
                </a:moveTo>
                <a:cubicBezTo>
                  <a:pt x="82426" y="365355"/>
                  <a:pt x="87543" y="370472"/>
                  <a:pt x="87543" y="376785"/>
                </a:cubicBezTo>
                <a:cubicBezTo>
                  <a:pt x="87543" y="383098"/>
                  <a:pt x="82426" y="388215"/>
                  <a:pt x="76113" y="388215"/>
                </a:cubicBezTo>
                <a:cubicBezTo>
                  <a:pt x="69800" y="388215"/>
                  <a:pt x="64683" y="383098"/>
                  <a:pt x="64683" y="376785"/>
                </a:cubicBezTo>
                <a:cubicBezTo>
                  <a:pt x="64683" y="370472"/>
                  <a:pt x="69800" y="365355"/>
                  <a:pt x="76113" y="365355"/>
                </a:cubicBezTo>
                <a:close/>
                <a:moveTo>
                  <a:pt x="11430" y="365355"/>
                </a:moveTo>
                <a:cubicBezTo>
                  <a:pt x="17743" y="365355"/>
                  <a:pt x="22860" y="370472"/>
                  <a:pt x="22860" y="376785"/>
                </a:cubicBezTo>
                <a:cubicBezTo>
                  <a:pt x="22860" y="383098"/>
                  <a:pt x="17743" y="388215"/>
                  <a:pt x="11430" y="388215"/>
                </a:cubicBezTo>
                <a:cubicBezTo>
                  <a:pt x="5117" y="388215"/>
                  <a:pt x="0" y="383098"/>
                  <a:pt x="0" y="376785"/>
                </a:cubicBezTo>
                <a:cubicBezTo>
                  <a:pt x="0" y="370472"/>
                  <a:pt x="5117" y="365355"/>
                  <a:pt x="11430" y="365355"/>
                </a:cubicBezTo>
                <a:close/>
                <a:moveTo>
                  <a:pt x="2145982" y="292284"/>
                </a:moveTo>
                <a:cubicBezTo>
                  <a:pt x="2152295" y="292284"/>
                  <a:pt x="2157412" y="297401"/>
                  <a:pt x="2157412" y="303714"/>
                </a:cubicBezTo>
                <a:cubicBezTo>
                  <a:pt x="2157412" y="310027"/>
                  <a:pt x="2152295" y="315144"/>
                  <a:pt x="2145982" y="315144"/>
                </a:cubicBezTo>
                <a:cubicBezTo>
                  <a:pt x="2139669" y="315144"/>
                  <a:pt x="2134552" y="310027"/>
                  <a:pt x="2134552" y="303714"/>
                </a:cubicBezTo>
                <a:cubicBezTo>
                  <a:pt x="2134552" y="297401"/>
                  <a:pt x="2139669" y="292284"/>
                  <a:pt x="2145982" y="292284"/>
                </a:cubicBezTo>
                <a:close/>
                <a:moveTo>
                  <a:pt x="2081286" y="292284"/>
                </a:moveTo>
                <a:cubicBezTo>
                  <a:pt x="2087599" y="292284"/>
                  <a:pt x="2092716" y="297401"/>
                  <a:pt x="2092716" y="303714"/>
                </a:cubicBezTo>
                <a:cubicBezTo>
                  <a:pt x="2092716" y="310027"/>
                  <a:pt x="2087599" y="315144"/>
                  <a:pt x="2081286" y="315144"/>
                </a:cubicBezTo>
                <a:cubicBezTo>
                  <a:pt x="2074973" y="315144"/>
                  <a:pt x="2069856" y="310027"/>
                  <a:pt x="2069856" y="303714"/>
                </a:cubicBezTo>
                <a:cubicBezTo>
                  <a:pt x="2069856" y="297401"/>
                  <a:pt x="2074973" y="292284"/>
                  <a:pt x="2081286" y="292284"/>
                </a:cubicBezTo>
                <a:close/>
                <a:moveTo>
                  <a:pt x="2016603" y="292284"/>
                </a:moveTo>
                <a:cubicBezTo>
                  <a:pt x="2022916" y="292284"/>
                  <a:pt x="2028033" y="297401"/>
                  <a:pt x="2028033" y="303714"/>
                </a:cubicBezTo>
                <a:cubicBezTo>
                  <a:pt x="2028033" y="310027"/>
                  <a:pt x="2022916" y="315144"/>
                  <a:pt x="2016603" y="315144"/>
                </a:cubicBezTo>
                <a:cubicBezTo>
                  <a:pt x="2010290" y="315144"/>
                  <a:pt x="2005173" y="310027"/>
                  <a:pt x="2005173" y="303714"/>
                </a:cubicBezTo>
                <a:cubicBezTo>
                  <a:pt x="2005173" y="297401"/>
                  <a:pt x="2010290" y="292284"/>
                  <a:pt x="2016603" y="292284"/>
                </a:cubicBezTo>
                <a:close/>
                <a:moveTo>
                  <a:pt x="1951920" y="292284"/>
                </a:moveTo>
                <a:cubicBezTo>
                  <a:pt x="1958233" y="292284"/>
                  <a:pt x="1963350" y="297401"/>
                  <a:pt x="1963350" y="303714"/>
                </a:cubicBezTo>
                <a:cubicBezTo>
                  <a:pt x="1963350" y="310027"/>
                  <a:pt x="1958233" y="315144"/>
                  <a:pt x="1951920" y="315144"/>
                </a:cubicBezTo>
                <a:cubicBezTo>
                  <a:pt x="1945607" y="315144"/>
                  <a:pt x="1940490" y="310027"/>
                  <a:pt x="1940490" y="303714"/>
                </a:cubicBezTo>
                <a:cubicBezTo>
                  <a:pt x="1940490" y="297401"/>
                  <a:pt x="1945607" y="292284"/>
                  <a:pt x="1951920" y="292284"/>
                </a:cubicBezTo>
                <a:close/>
                <a:moveTo>
                  <a:pt x="1887237" y="292284"/>
                </a:moveTo>
                <a:cubicBezTo>
                  <a:pt x="1893550" y="292284"/>
                  <a:pt x="1898667" y="297401"/>
                  <a:pt x="1898667" y="303714"/>
                </a:cubicBezTo>
                <a:cubicBezTo>
                  <a:pt x="1898667" y="310027"/>
                  <a:pt x="1893550" y="315144"/>
                  <a:pt x="1887237" y="315144"/>
                </a:cubicBezTo>
                <a:cubicBezTo>
                  <a:pt x="1880924" y="315144"/>
                  <a:pt x="1875807" y="310027"/>
                  <a:pt x="1875807" y="303714"/>
                </a:cubicBezTo>
                <a:cubicBezTo>
                  <a:pt x="1875807" y="297401"/>
                  <a:pt x="1880924" y="292284"/>
                  <a:pt x="1887237" y="292284"/>
                </a:cubicBezTo>
                <a:close/>
                <a:moveTo>
                  <a:pt x="1822554" y="292284"/>
                </a:moveTo>
                <a:cubicBezTo>
                  <a:pt x="1828867" y="292284"/>
                  <a:pt x="1833984" y="297401"/>
                  <a:pt x="1833984" y="303714"/>
                </a:cubicBezTo>
                <a:cubicBezTo>
                  <a:pt x="1833984" y="310027"/>
                  <a:pt x="1828867" y="315144"/>
                  <a:pt x="1822554" y="315144"/>
                </a:cubicBezTo>
                <a:cubicBezTo>
                  <a:pt x="1816241" y="315144"/>
                  <a:pt x="1811124" y="310027"/>
                  <a:pt x="1811124" y="303714"/>
                </a:cubicBezTo>
                <a:cubicBezTo>
                  <a:pt x="1811124" y="297401"/>
                  <a:pt x="1816241" y="292284"/>
                  <a:pt x="1822554" y="292284"/>
                </a:cubicBezTo>
                <a:close/>
                <a:moveTo>
                  <a:pt x="1757871" y="292284"/>
                </a:moveTo>
                <a:cubicBezTo>
                  <a:pt x="1764184" y="292284"/>
                  <a:pt x="1769301" y="297401"/>
                  <a:pt x="1769301" y="303714"/>
                </a:cubicBezTo>
                <a:cubicBezTo>
                  <a:pt x="1769301" y="310027"/>
                  <a:pt x="1764184" y="315144"/>
                  <a:pt x="1757871" y="315144"/>
                </a:cubicBezTo>
                <a:cubicBezTo>
                  <a:pt x="1751558" y="315144"/>
                  <a:pt x="1746441" y="310027"/>
                  <a:pt x="1746441" y="303714"/>
                </a:cubicBezTo>
                <a:cubicBezTo>
                  <a:pt x="1746441" y="297401"/>
                  <a:pt x="1751558" y="292284"/>
                  <a:pt x="1757871" y="292284"/>
                </a:cubicBezTo>
                <a:close/>
                <a:moveTo>
                  <a:pt x="1693188" y="292284"/>
                </a:moveTo>
                <a:cubicBezTo>
                  <a:pt x="1699501" y="292284"/>
                  <a:pt x="1704618" y="297401"/>
                  <a:pt x="1704618" y="303714"/>
                </a:cubicBezTo>
                <a:cubicBezTo>
                  <a:pt x="1704618" y="310027"/>
                  <a:pt x="1699501" y="315144"/>
                  <a:pt x="1693188" y="315144"/>
                </a:cubicBezTo>
                <a:cubicBezTo>
                  <a:pt x="1686875" y="315144"/>
                  <a:pt x="1681758" y="310027"/>
                  <a:pt x="1681758" y="303714"/>
                </a:cubicBezTo>
                <a:cubicBezTo>
                  <a:pt x="1681758" y="297401"/>
                  <a:pt x="1686875" y="292284"/>
                  <a:pt x="1693188" y="292284"/>
                </a:cubicBezTo>
                <a:close/>
                <a:moveTo>
                  <a:pt x="1628505" y="292284"/>
                </a:moveTo>
                <a:cubicBezTo>
                  <a:pt x="1634818" y="292284"/>
                  <a:pt x="1639935" y="297401"/>
                  <a:pt x="1639935" y="303714"/>
                </a:cubicBezTo>
                <a:cubicBezTo>
                  <a:pt x="1639935" y="310027"/>
                  <a:pt x="1634818" y="315144"/>
                  <a:pt x="1628505" y="315144"/>
                </a:cubicBezTo>
                <a:cubicBezTo>
                  <a:pt x="1622192" y="315144"/>
                  <a:pt x="1617075" y="310027"/>
                  <a:pt x="1617075" y="303714"/>
                </a:cubicBezTo>
                <a:cubicBezTo>
                  <a:pt x="1617075" y="297401"/>
                  <a:pt x="1622192" y="292284"/>
                  <a:pt x="1628505" y="292284"/>
                </a:cubicBezTo>
                <a:close/>
                <a:moveTo>
                  <a:pt x="1563822" y="292284"/>
                </a:moveTo>
                <a:cubicBezTo>
                  <a:pt x="1570135" y="292284"/>
                  <a:pt x="1575252" y="297401"/>
                  <a:pt x="1575252" y="303714"/>
                </a:cubicBezTo>
                <a:cubicBezTo>
                  <a:pt x="1575252" y="310027"/>
                  <a:pt x="1570135" y="315144"/>
                  <a:pt x="1563822" y="315144"/>
                </a:cubicBezTo>
                <a:cubicBezTo>
                  <a:pt x="1557509" y="315144"/>
                  <a:pt x="1552392" y="310027"/>
                  <a:pt x="1552392" y="303714"/>
                </a:cubicBezTo>
                <a:cubicBezTo>
                  <a:pt x="1552392" y="297401"/>
                  <a:pt x="1557509" y="292284"/>
                  <a:pt x="1563822" y="292284"/>
                </a:cubicBezTo>
                <a:close/>
                <a:moveTo>
                  <a:pt x="1499139" y="292284"/>
                </a:moveTo>
                <a:cubicBezTo>
                  <a:pt x="1505452" y="292284"/>
                  <a:pt x="1510569" y="297401"/>
                  <a:pt x="1510569" y="303714"/>
                </a:cubicBezTo>
                <a:cubicBezTo>
                  <a:pt x="1510569" y="310027"/>
                  <a:pt x="1505452" y="315144"/>
                  <a:pt x="1499139" y="315144"/>
                </a:cubicBezTo>
                <a:cubicBezTo>
                  <a:pt x="1492826" y="315144"/>
                  <a:pt x="1487709" y="310027"/>
                  <a:pt x="1487709" y="303714"/>
                </a:cubicBezTo>
                <a:cubicBezTo>
                  <a:pt x="1487709" y="297401"/>
                  <a:pt x="1492826" y="292284"/>
                  <a:pt x="1499139" y="292284"/>
                </a:cubicBezTo>
                <a:close/>
                <a:moveTo>
                  <a:pt x="1434456" y="292284"/>
                </a:moveTo>
                <a:cubicBezTo>
                  <a:pt x="1440769" y="292284"/>
                  <a:pt x="1445886" y="297401"/>
                  <a:pt x="1445886" y="303714"/>
                </a:cubicBezTo>
                <a:cubicBezTo>
                  <a:pt x="1445886" y="310027"/>
                  <a:pt x="1440769" y="315144"/>
                  <a:pt x="1434456" y="315144"/>
                </a:cubicBezTo>
                <a:cubicBezTo>
                  <a:pt x="1428143" y="315144"/>
                  <a:pt x="1423026" y="310027"/>
                  <a:pt x="1423026" y="303714"/>
                </a:cubicBezTo>
                <a:cubicBezTo>
                  <a:pt x="1423026" y="297401"/>
                  <a:pt x="1428143" y="292284"/>
                  <a:pt x="1434456" y="292284"/>
                </a:cubicBezTo>
                <a:close/>
                <a:moveTo>
                  <a:pt x="1369773" y="292284"/>
                </a:moveTo>
                <a:cubicBezTo>
                  <a:pt x="1376086" y="292284"/>
                  <a:pt x="1381203" y="297401"/>
                  <a:pt x="1381203" y="303714"/>
                </a:cubicBezTo>
                <a:cubicBezTo>
                  <a:pt x="1381203" y="310027"/>
                  <a:pt x="1376086" y="315144"/>
                  <a:pt x="1369773" y="315144"/>
                </a:cubicBezTo>
                <a:cubicBezTo>
                  <a:pt x="1363460" y="315144"/>
                  <a:pt x="1358343" y="310027"/>
                  <a:pt x="1358343" y="303714"/>
                </a:cubicBezTo>
                <a:cubicBezTo>
                  <a:pt x="1358343" y="297401"/>
                  <a:pt x="1363460" y="292284"/>
                  <a:pt x="1369773" y="292284"/>
                </a:cubicBezTo>
                <a:close/>
                <a:moveTo>
                  <a:pt x="1305090" y="292284"/>
                </a:moveTo>
                <a:cubicBezTo>
                  <a:pt x="1311403" y="292284"/>
                  <a:pt x="1316520" y="297401"/>
                  <a:pt x="1316520" y="303714"/>
                </a:cubicBezTo>
                <a:cubicBezTo>
                  <a:pt x="1316520" y="310027"/>
                  <a:pt x="1311403" y="315144"/>
                  <a:pt x="1305090" y="315144"/>
                </a:cubicBezTo>
                <a:cubicBezTo>
                  <a:pt x="1298777" y="315144"/>
                  <a:pt x="1293660" y="310027"/>
                  <a:pt x="1293660" y="303714"/>
                </a:cubicBezTo>
                <a:cubicBezTo>
                  <a:pt x="1293660" y="297401"/>
                  <a:pt x="1298777" y="292284"/>
                  <a:pt x="1305090" y="292284"/>
                </a:cubicBezTo>
                <a:close/>
                <a:moveTo>
                  <a:pt x="1240407" y="292284"/>
                </a:moveTo>
                <a:cubicBezTo>
                  <a:pt x="1246720" y="292284"/>
                  <a:pt x="1251837" y="297401"/>
                  <a:pt x="1251837" y="303714"/>
                </a:cubicBezTo>
                <a:cubicBezTo>
                  <a:pt x="1251837" y="310027"/>
                  <a:pt x="1246720" y="315144"/>
                  <a:pt x="1240407" y="315144"/>
                </a:cubicBezTo>
                <a:cubicBezTo>
                  <a:pt x="1234094" y="315144"/>
                  <a:pt x="1228977" y="310027"/>
                  <a:pt x="1228977" y="303714"/>
                </a:cubicBezTo>
                <a:cubicBezTo>
                  <a:pt x="1228977" y="297401"/>
                  <a:pt x="1234094" y="292284"/>
                  <a:pt x="1240407" y="292284"/>
                </a:cubicBezTo>
                <a:close/>
                <a:moveTo>
                  <a:pt x="1175724" y="292284"/>
                </a:moveTo>
                <a:cubicBezTo>
                  <a:pt x="1182037" y="292284"/>
                  <a:pt x="1187154" y="297401"/>
                  <a:pt x="1187154" y="303714"/>
                </a:cubicBezTo>
                <a:cubicBezTo>
                  <a:pt x="1187154" y="310027"/>
                  <a:pt x="1182037" y="315144"/>
                  <a:pt x="1175724" y="315144"/>
                </a:cubicBezTo>
                <a:cubicBezTo>
                  <a:pt x="1169411" y="315144"/>
                  <a:pt x="1164294" y="310027"/>
                  <a:pt x="1164294" y="303714"/>
                </a:cubicBezTo>
                <a:cubicBezTo>
                  <a:pt x="1164294" y="297401"/>
                  <a:pt x="1169411" y="292284"/>
                  <a:pt x="1175724" y="292284"/>
                </a:cubicBezTo>
                <a:close/>
                <a:moveTo>
                  <a:pt x="1111041" y="292284"/>
                </a:moveTo>
                <a:cubicBezTo>
                  <a:pt x="1117354" y="292284"/>
                  <a:pt x="1122471" y="297401"/>
                  <a:pt x="1122471" y="303714"/>
                </a:cubicBezTo>
                <a:cubicBezTo>
                  <a:pt x="1122471" y="310027"/>
                  <a:pt x="1117354" y="315144"/>
                  <a:pt x="1111041" y="315144"/>
                </a:cubicBezTo>
                <a:cubicBezTo>
                  <a:pt x="1104728" y="315144"/>
                  <a:pt x="1099611" y="310027"/>
                  <a:pt x="1099611" y="303714"/>
                </a:cubicBezTo>
                <a:cubicBezTo>
                  <a:pt x="1099611" y="297401"/>
                  <a:pt x="1104728" y="292284"/>
                  <a:pt x="1111041" y="292284"/>
                </a:cubicBezTo>
                <a:close/>
                <a:moveTo>
                  <a:pt x="1046358" y="292284"/>
                </a:moveTo>
                <a:cubicBezTo>
                  <a:pt x="1052671" y="292284"/>
                  <a:pt x="1057788" y="297401"/>
                  <a:pt x="1057788" y="303714"/>
                </a:cubicBezTo>
                <a:cubicBezTo>
                  <a:pt x="1057788" y="310027"/>
                  <a:pt x="1052671" y="315144"/>
                  <a:pt x="1046358" y="315144"/>
                </a:cubicBezTo>
                <a:cubicBezTo>
                  <a:pt x="1040045" y="315144"/>
                  <a:pt x="1034928" y="310027"/>
                  <a:pt x="1034928" y="303714"/>
                </a:cubicBezTo>
                <a:cubicBezTo>
                  <a:pt x="1034928" y="297401"/>
                  <a:pt x="1040045" y="292284"/>
                  <a:pt x="1046358" y="292284"/>
                </a:cubicBezTo>
                <a:close/>
                <a:moveTo>
                  <a:pt x="981675" y="292284"/>
                </a:moveTo>
                <a:cubicBezTo>
                  <a:pt x="987988" y="292284"/>
                  <a:pt x="993105" y="297401"/>
                  <a:pt x="993105" y="303714"/>
                </a:cubicBezTo>
                <a:cubicBezTo>
                  <a:pt x="993105" y="310027"/>
                  <a:pt x="987988" y="315144"/>
                  <a:pt x="981675" y="315144"/>
                </a:cubicBezTo>
                <a:cubicBezTo>
                  <a:pt x="975362" y="315144"/>
                  <a:pt x="970245" y="310027"/>
                  <a:pt x="970245" y="303714"/>
                </a:cubicBezTo>
                <a:cubicBezTo>
                  <a:pt x="970245" y="297401"/>
                  <a:pt x="975362" y="292284"/>
                  <a:pt x="981675" y="292284"/>
                </a:cubicBezTo>
                <a:close/>
                <a:moveTo>
                  <a:pt x="916992" y="292284"/>
                </a:moveTo>
                <a:cubicBezTo>
                  <a:pt x="923305" y="292284"/>
                  <a:pt x="928422" y="297401"/>
                  <a:pt x="928422" y="303714"/>
                </a:cubicBezTo>
                <a:cubicBezTo>
                  <a:pt x="928422" y="310027"/>
                  <a:pt x="923305" y="315144"/>
                  <a:pt x="916992" y="315144"/>
                </a:cubicBezTo>
                <a:cubicBezTo>
                  <a:pt x="910679" y="315144"/>
                  <a:pt x="905562" y="310027"/>
                  <a:pt x="905562" y="303714"/>
                </a:cubicBezTo>
                <a:cubicBezTo>
                  <a:pt x="905562" y="297401"/>
                  <a:pt x="910679" y="292284"/>
                  <a:pt x="916992" y="292284"/>
                </a:cubicBezTo>
                <a:close/>
                <a:moveTo>
                  <a:pt x="852309" y="292284"/>
                </a:moveTo>
                <a:cubicBezTo>
                  <a:pt x="858622" y="292284"/>
                  <a:pt x="863739" y="297401"/>
                  <a:pt x="863739" y="303714"/>
                </a:cubicBezTo>
                <a:cubicBezTo>
                  <a:pt x="863739" y="310027"/>
                  <a:pt x="858622" y="315144"/>
                  <a:pt x="852309" y="315144"/>
                </a:cubicBezTo>
                <a:cubicBezTo>
                  <a:pt x="845996" y="315144"/>
                  <a:pt x="840879" y="310027"/>
                  <a:pt x="840879" y="303714"/>
                </a:cubicBezTo>
                <a:cubicBezTo>
                  <a:pt x="840879" y="297401"/>
                  <a:pt x="845996" y="292284"/>
                  <a:pt x="852309" y="292284"/>
                </a:cubicBezTo>
                <a:close/>
                <a:moveTo>
                  <a:pt x="787626" y="292284"/>
                </a:moveTo>
                <a:cubicBezTo>
                  <a:pt x="793939" y="292284"/>
                  <a:pt x="799056" y="297401"/>
                  <a:pt x="799056" y="303714"/>
                </a:cubicBezTo>
                <a:cubicBezTo>
                  <a:pt x="799056" y="310027"/>
                  <a:pt x="793939" y="315144"/>
                  <a:pt x="787626" y="315144"/>
                </a:cubicBezTo>
                <a:cubicBezTo>
                  <a:pt x="781313" y="315144"/>
                  <a:pt x="776196" y="310027"/>
                  <a:pt x="776196" y="303714"/>
                </a:cubicBezTo>
                <a:cubicBezTo>
                  <a:pt x="776196" y="297401"/>
                  <a:pt x="781313" y="292284"/>
                  <a:pt x="787626" y="292284"/>
                </a:cubicBezTo>
                <a:close/>
                <a:moveTo>
                  <a:pt x="722943" y="292284"/>
                </a:moveTo>
                <a:cubicBezTo>
                  <a:pt x="729256" y="292284"/>
                  <a:pt x="734373" y="297401"/>
                  <a:pt x="734373" y="303714"/>
                </a:cubicBezTo>
                <a:cubicBezTo>
                  <a:pt x="734373" y="310027"/>
                  <a:pt x="729256" y="315144"/>
                  <a:pt x="722943" y="315144"/>
                </a:cubicBezTo>
                <a:cubicBezTo>
                  <a:pt x="716630" y="315144"/>
                  <a:pt x="711513" y="310027"/>
                  <a:pt x="711513" y="303714"/>
                </a:cubicBezTo>
                <a:cubicBezTo>
                  <a:pt x="711513" y="297401"/>
                  <a:pt x="716630" y="292284"/>
                  <a:pt x="722943" y="292284"/>
                </a:cubicBezTo>
                <a:close/>
                <a:moveTo>
                  <a:pt x="658260" y="292284"/>
                </a:moveTo>
                <a:cubicBezTo>
                  <a:pt x="664573" y="292284"/>
                  <a:pt x="669690" y="297401"/>
                  <a:pt x="669690" y="303714"/>
                </a:cubicBezTo>
                <a:cubicBezTo>
                  <a:pt x="669690" y="310027"/>
                  <a:pt x="664573" y="315144"/>
                  <a:pt x="658260" y="315144"/>
                </a:cubicBezTo>
                <a:cubicBezTo>
                  <a:pt x="651947" y="315144"/>
                  <a:pt x="646830" y="310027"/>
                  <a:pt x="646830" y="303714"/>
                </a:cubicBezTo>
                <a:cubicBezTo>
                  <a:pt x="646830" y="297401"/>
                  <a:pt x="651947" y="292284"/>
                  <a:pt x="658260" y="292284"/>
                </a:cubicBezTo>
                <a:close/>
                <a:moveTo>
                  <a:pt x="593577" y="292284"/>
                </a:moveTo>
                <a:cubicBezTo>
                  <a:pt x="599890" y="292284"/>
                  <a:pt x="605007" y="297401"/>
                  <a:pt x="605007" y="303714"/>
                </a:cubicBezTo>
                <a:cubicBezTo>
                  <a:pt x="605007" y="310027"/>
                  <a:pt x="599890" y="315144"/>
                  <a:pt x="593577" y="315144"/>
                </a:cubicBezTo>
                <a:cubicBezTo>
                  <a:pt x="587264" y="315144"/>
                  <a:pt x="582147" y="310027"/>
                  <a:pt x="582147" y="303714"/>
                </a:cubicBezTo>
                <a:cubicBezTo>
                  <a:pt x="582147" y="297401"/>
                  <a:pt x="587264" y="292284"/>
                  <a:pt x="593577" y="292284"/>
                </a:cubicBezTo>
                <a:close/>
                <a:moveTo>
                  <a:pt x="528894" y="292284"/>
                </a:moveTo>
                <a:cubicBezTo>
                  <a:pt x="535207" y="292284"/>
                  <a:pt x="540324" y="297401"/>
                  <a:pt x="540324" y="303714"/>
                </a:cubicBezTo>
                <a:cubicBezTo>
                  <a:pt x="540324" y="310027"/>
                  <a:pt x="535207" y="315144"/>
                  <a:pt x="528894" y="315144"/>
                </a:cubicBezTo>
                <a:cubicBezTo>
                  <a:pt x="522581" y="315144"/>
                  <a:pt x="517464" y="310027"/>
                  <a:pt x="517464" y="303714"/>
                </a:cubicBezTo>
                <a:cubicBezTo>
                  <a:pt x="517464" y="297401"/>
                  <a:pt x="522581" y="292284"/>
                  <a:pt x="528894" y="292284"/>
                </a:cubicBezTo>
                <a:close/>
                <a:moveTo>
                  <a:pt x="464211" y="292284"/>
                </a:moveTo>
                <a:cubicBezTo>
                  <a:pt x="470524" y="292284"/>
                  <a:pt x="475641" y="297401"/>
                  <a:pt x="475641" y="303714"/>
                </a:cubicBezTo>
                <a:cubicBezTo>
                  <a:pt x="475641" y="310027"/>
                  <a:pt x="470524" y="315144"/>
                  <a:pt x="464211" y="315144"/>
                </a:cubicBezTo>
                <a:cubicBezTo>
                  <a:pt x="457898" y="315144"/>
                  <a:pt x="452781" y="310027"/>
                  <a:pt x="452781" y="303714"/>
                </a:cubicBezTo>
                <a:cubicBezTo>
                  <a:pt x="452781" y="297401"/>
                  <a:pt x="457898" y="292284"/>
                  <a:pt x="464211" y="292284"/>
                </a:cubicBezTo>
                <a:close/>
                <a:moveTo>
                  <a:pt x="399528" y="292284"/>
                </a:moveTo>
                <a:cubicBezTo>
                  <a:pt x="405841" y="292284"/>
                  <a:pt x="410958" y="297401"/>
                  <a:pt x="410958" y="303714"/>
                </a:cubicBezTo>
                <a:cubicBezTo>
                  <a:pt x="410958" y="310027"/>
                  <a:pt x="405841" y="315144"/>
                  <a:pt x="399528" y="315144"/>
                </a:cubicBezTo>
                <a:cubicBezTo>
                  <a:pt x="393215" y="315144"/>
                  <a:pt x="388098" y="310027"/>
                  <a:pt x="388098" y="303714"/>
                </a:cubicBezTo>
                <a:cubicBezTo>
                  <a:pt x="388098" y="297401"/>
                  <a:pt x="393215" y="292284"/>
                  <a:pt x="399528" y="292284"/>
                </a:cubicBezTo>
                <a:close/>
                <a:moveTo>
                  <a:pt x="334845" y="292284"/>
                </a:moveTo>
                <a:cubicBezTo>
                  <a:pt x="341158" y="292284"/>
                  <a:pt x="346275" y="297401"/>
                  <a:pt x="346275" y="303714"/>
                </a:cubicBezTo>
                <a:cubicBezTo>
                  <a:pt x="346275" y="310027"/>
                  <a:pt x="341158" y="315144"/>
                  <a:pt x="334845" y="315144"/>
                </a:cubicBezTo>
                <a:cubicBezTo>
                  <a:pt x="328532" y="315144"/>
                  <a:pt x="323415" y="310027"/>
                  <a:pt x="323415" y="303714"/>
                </a:cubicBezTo>
                <a:cubicBezTo>
                  <a:pt x="323415" y="297401"/>
                  <a:pt x="328532" y="292284"/>
                  <a:pt x="334845" y="292284"/>
                </a:cubicBezTo>
                <a:close/>
                <a:moveTo>
                  <a:pt x="270162" y="292284"/>
                </a:moveTo>
                <a:cubicBezTo>
                  <a:pt x="276475" y="292284"/>
                  <a:pt x="281592" y="297401"/>
                  <a:pt x="281592" y="303714"/>
                </a:cubicBezTo>
                <a:cubicBezTo>
                  <a:pt x="281592" y="310027"/>
                  <a:pt x="276475" y="315144"/>
                  <a:pt x="270162" y="315144"/>
                </a:cubicBezTo>
                <a:cubicBezTo>
                  <a:pt x="263849" y="315144"/>
                  <a:pt x="258732" y="310027"/>
                  <a:pt x="258732" y="303714"/>
                </a:cubicBezTo>
                <a:cubicBezTo>
                  <a:pt x="258732" y="297401"/>
                  <a:pt x="263849" y="292284"/>
                  <a:pt x="270162" y="292284"/>
                </a:cubicBezTo>
                <a:close/>
                <a:moveTo>
                  <a:pt x="205479" y="292284"/>
                </a:moveTo>
                <a:cubicBezTo>
                  <a:pt x="211792" y="292284"/>
                  <a:pt x="216909" y="297401"/>
                  <a:pt x="216909" y="303714"/>
                </a:cubicBezTo>
                <a:cubicBezTo>
                  <a:pt x="216909" y="310027"/>
                  <a:pt x="211792" y="315144"/>
                  <a:pt x="205479" y="315144"/>
                </a:cubicBezTo>
                <a:cubicBezTo>
                  <a:pt x="199166" y="315144"/>
                  <a:pt x="194049" y="310027"/>
                  <a:pt x="194049" y="303714"/>
                </a:cubicBezTo>
                <a:cubicBezTo>
                  <a:pt x="194049" y="297401"/>
                  <a:pt x="199166" y="292284"/>
                  <a:pt x="205479" y="292284"/>
                </a:cubicBezTo>
                <a:close/>
                <a:moveTo>
                  <a:pt x="140796" y="292284"/>
                </a:moveTo>
                <a:cubicBezTo>
                  <a:pt x="147109" y="292284"/>
                  <a:pt x="152226" y="297401"/>
                  <a:pt x="152226" y="303714"/>
                </a:cubicBezTo>
                <a:cubicBezTo>
                  <a:pt x="152226" y="310027"/>
                  <a:pt x="147109" y="315144"/>
                  <a:pt x="140796" y="315144"/>
                </a:cubicBezTo>
                <a:cubicBezTo>
                  <a:pt x="134483" y="315144"/>
                  <a:pt x="129366" y="310027"/>
                  <a:pt x="129366" y="303714"/>
                </a:cubicBezTo>
                <a:cubicBezTo>
                  <a:pt x="129366" y="297401"/>
                  <a:pt x="134483" y="292284"/>
                  <a:pt x="140796" y="292284"/>
                </a:cubicBezTo>
                <a:close/>
                <a:moveTo>
                  <a:pt x="76113" y="292284"/>
                </a:moveTo>
                <a:cubicBezTo>
                  <a:pt x="82426" y="292284"/>
                  <a:pt x="87543" y="297401"/>
                  <a:pt x="87543" y="303714"/>
                </a:cubicBezTo>
                <a:cubicBezTo>
                  <a:pt x="87543" y="310027"/>
                  <a:pt x="82426" y="315144"/>
                  <a:pt x="76113" y="315144"/>
                </a:cubicBezTo>
                <a:cubicBezTo>
                  <a:pt x="69800" y="315144"/>
                  <a:pt x="64683" y="310027"/>
                  <a:pt x="64683" y="303714"/>
                </a:cubicBezTo>
                <a:cubicBezTo>
                  <a:pt x="64683" y="297401"/>
                  <a:pt x="69800" y="292284"/>
                  <a:pt x="76113" y="292284"/>
                </a:cubicBezTo>
                <a:close/>
                <a:moveTo>
                  <a:pt x="11430" y="292284"/>
                </a:moveTo>
                <a:cubicBezTo>
                  <a:pt x="17743" y="292284"/>
                  <a:pt x="22860" y="297401"/>
                  <a:pt x="22860" y="303714"/>
                </a:cubicBezTo>
                <a:cubicBezTo>
                  <a:pt x="22860" y="310027"/>
                  <a:pt x="17743" y="315144"/>
                  <a:pt x="11430" y="315144"/>
                </a:cubicBezTo>
                <a:cubicBezTo>
                  <a:pt x="5117" y="315144"/>
                  <a:pt x="0" y="310027"/>
                  <a:pt x="0" y="303714"/>
                </a:cubicBezTo>
                <a:cubicBezTo>
                  <a:pt x="0" y="297401"/>
                  <a:pt x="5117" y="292284"/>
                  <a:pt x="11430" y="292284"/>
                </a:cubicBezTo>
                <a:close/>
                <a:moveTo>
                  <a:pt x="76113" y="219214"/>
                </a:moveTo>
                <a:cubicBezTo>
                  <a:pt x="82426" y="219214"/>
                  <a:pt x="87543" y="224331"/>
                  <a:pt x="87543" y="230644"/>
                </a:cubicBezTo>
                <a:cubicBezTo>
                  <a:pt x="87543" y="236957"/>
                  <a:pt x="82426" y="242074"/>
                  <a:pt x="76113" y="242074"/>
                </a:cubicBezTo>
                <a:cubicBezTo>
                  <a:pt x="69800" y="242074"/>
                  <a:pt x="64683" y="236957"/>
                  <a:pt x="64683" y="230644"/>
                </a:cubicBezTo>
                <a:cubicBezTo>
                  <a:pt x="64683" y="224331"/>
                  <a:pt x="69800" y="219214"/>
                  <a:pt x="76113" y="219214"/>
                </a:cubicBezTo>
                <a:close/>
                <a:moveTo>
                  <a:pt x="11430" y="219214"/>
                </a:moveTo>
                <a:cubicBezTo>
                  <a:pt x="17743" y="219214"/>
                  <a:pt x="22860" y="224331"/>
                  <a:pt x="22860" y="230644"/>
                </a:cubicBezTo>
                <a:cubicBezTo>
                  <a:pt x="22860" y="236957"/>
                  <a:pt x="17743" y="242074"/>
                  <a:pt x="11430" y="242074"/>
                </a:cubicBezTo>
                <a:cubicBezTo>
                  <a:pt x="5117" y="242074"/>
                  <a:pt x="0" y="236957"/>
                  <a:pt x="0" y="230644"/>
                </a:cubicBezTo>
                <a:cubicBezTo>
                  <a:pt x="0" y="224331"/>
                  <a:pt x="5117" y="219214"/>
                  <a:pt x="11430" y="219214"/>
                </a:cubicBezTo>
                <a:close/>
                <a:moveTo>
                  <a:pt x="270162" y="219214"/>
                </a:moveTo>
                <a:cubicBezTo>
                  <a:pt x="276475" y="219214"/>
                  <a:pt x="281592" y="224331"/>
                  <a:pt x="281592" y="230644"/>
                </a:cubicBezTo>
                <a:cubicBezTo>
                  <a:pt x="281592" y="236957"/>
                  <a:pt x="276475" y="242074"/>
                  <a:pt x="270162" y="242074"/>
                </a:cubicBezTo>
                <a:cubicBezTo>
                  <a:pt x="263849" y="242074"/>
                  <a:pt x="258732" y="236957"/>
                  <a:pt x="258732" y="230644"/>
                </a:cubicBezTo>
                <a:cubicBezTo>
                  <a:pt x="258732" y="224331"/>
                  <a:pt x="263849" y="219214"/>
                  <a:pt x="270162" y="219214"/>
                </a:cubicBezTo>
                <a:close/>
                <a:moveTo>
                  <a:pt x="205479" y="219214"/>
                </a:moveTo>
                <a:cubicBezTo>
                  <a:pt x="211792" y="219214"/>
                  <a:pt x="216909" y="224331"/>
                  <a:pt x="216909" y="230644"/>
                </a:cubicBezTo>
                <a:cubicBezTo>
                  <a:pt x="216909" y="236957"/>
                  <a:pt x="211792" y="242074"/>
                  <a:pt x="205479" y="242074"/>
                </a:cubicBezTo>
                <a:cubicBezTo>
                  <a:pt x="199166" y="242074"/>
                  <a:pt x="194049" y="236957"/>
                  <a:pt x="194049" y="230644"/>
                </a:cubicBezTo>
                <a:cubicBezTo>
                  <a:pt x="194049" y="224331"/>
                  <a:pt x="199166" y="219214"/>
                  <a:pt x="205479" y="219214"/>
                </a:cubicBezTo>
                <a:close/>
                <a:moveTo>
                  <a:pt x="140796" y="219214"/>
                </a:moveTo>
                <a:cubicBezTo>
                  <a:pt x="147109" y="219214"/>
                  <a:pt x="152226" y="224331"/>
                  <a:pt x="152226" y="230644"/>
                </a:cubicBezTo>
                <a:cubicBezTo>
                  <a:pt x="152226" y="236957"/>
                  <a:pt x="147109" y="242074"/>
                  <a:pt x="140796" y="242074"/>
                </a:cubicBezTo>
                <a:cubicBezTo>
                  <a:pt x="134483" y="242074"/>
                  <a:pt x="129366" y="236957"/>
                  <a:pt x="129366" y="230644"/>
                </a:cubicBezTo>
                <a:cubicBezTo>
                  <a:pt x="129366" y="224331"/>
                  <a:pt x="134483" y="219214"/>
                  <a:pt x="140796" y="219214"/>
                </a:cubicBezTo>
                <a:close/>
                <a:moveTo>
                  <a:pt x="464211" y="219214"/>
                </a:moveTo>
                <a:cubicBezTo>
                  <a:pt x="470524" y="219214"/>
                  <a:pt x="475641" y="224331"/>
                  <a:pt x="475641" y="230644"/>
                </a:cubicBezTo>
                <a:cubicBezTo>
                  <a:pt x="475641" y="236957"/>
                  <a:pt x="470524" y="242074"/>
                  <a:pt x="464211" y="242074"/>
                </a:cubicBezTo>
                <a:cubicBezTo>
                  <a:pt x="457898" y="242074"/>
                  <a:pt x="452781" y="236957"/>
                  <a:pt x="452781" y="230644"/>
                </a:cubicBezTo>
                <a:cubicBezTo>
                  <a:pt x="452781" y="224331"/>
                  <a:pt x="457898" y="219214"/>
                  <a:pt x="464211" y="219214"/>
                </a:cubicBezTo>
                <a:close/>
                <a:moveTo>
                  <a:pt x="399528" y="219214"/>
                </a:moveTo>
                <a:cubicBezTo>
                  <a:pt x="405841" y="219214"/>
                  <a:pt x="410958" y="224331"/>
                  <a:pt x="410958" y="230644"/>
                </a:cubicBezTo>
                <a:cubicBezTo>
                  <a:pt x="410958" y="236957"/>
                  <a:pt x="405841" y="242074"/>
                  <a:pt x="399528" y="242074"/>
                </a:cubicBezTo>
                <a:cubicBezTo>
                  <a:pt x="393215" y="242074"/>
                  <a:pt x="388098" y="236957"/>
                  <a:pt x="388098" y="230644"/>
                </a:cubicBezTo>
                <a:cubicBezTo>
                  <a:pt x="388098" y="224331"/>
                  <a:pt x="393215" y="219214"/>
                  <a:pt x="399528" y="219214"/>
                </a:cubicBezTo>
                <a:close/>
                <a:moveTo>
                  <a:pt x="334845" y="219214"/>
                </a:moveTo>
                <a:cubicBezTo>
                  <a:pt x="341158" y="219214"/>
                  <a:pt x="346275" y="224331"/>
                  <a:pt x="346275" y="230644"/>
                </a:cubicBezTo>
                <a:cubicBezTo>
                  <a:pt x="346275" y="236957"/>
                  <a:pt x="341158" y="242074"/>
                  <a:pt x="334845" y="242074"/>
                </a:cubicBezTo>
                <a:cubicBezTo>
                  <a:pt x="328532" y="242074"/>
                  <a:pt x="323415" y="236957"/>
                  <a:pt x="323415" y="230644"/>
                </a:cubicBezTo>
                <a:cubicBezTo>
                  <a:pt x="323415" y="224331"/>
                  <a:pt x="328532" y="219214"/>
                  <a:pt x="334845" y="219214"/>
                </a:cubicBezTo>
                <a:close/>
                <a:moveTo>
                  <a:pt x="981675" y="219214"/>
                </a:moveTo>
                <a:cubicBezTo>
                  <a:pt x="987988" y="219214"/>
                  <a:pt x="993105" y="224331"/>
                  <a:pt x="993105" y="230644"/>
                </a:cubicBezTo>
                <a:cubicBezTo>
                  <a:pt x="993105" y="236957"/>
                  <a:pt x="987988" y="242074"/>
                  <a:pt x="981675" y="242074"/>
                </a:cubicBezTo>
                <a:cubicBezTo>
                  <a:pt x="975362" y="242074"/>
                  <a:pt x="970245" y="236957"/>
                  <a:pt x="970245" y="230644"/>
                </a:cubicBezTo>
                <a:cubicBezTo>
                  <a:pt x="970245" y="224331"/>
                  <a:pt x="975362" y="219214"/>
                  <a:pt x="981675" y="219214"/>
                </a:cubicBezTo>
                <a:close/>
                <a:moveTo>
                  <a:pt x="916992" y="219214"/>
                </a:moveTo>
                <a:cubicBezTo>
                  <a:pt x="923305" y="219214"/>
                  <a:pt x="928422" y="224331"/>
                  <a:pt x="928422" y="230644"/>
                </a:cubicBezTo>
                <a:cubicBezTo>
                  <a:pt x="928422" y="236957"/>
                  <a:pt x="923305" y="242074"/>
                  <a:pt x="916992" y="242074"/>
                </a:cubicBezTo>
                <a:cubicBezTo>
                  <a:pt x="910679" y="242074"/>
                  <a:pt x="905562" y="236957"/>
                  <a:pt x="905562" y="230644"/>
                </a:cubicBezTo>
                <a:cubicBezTo>
                  <a:pt x="905562" y="224331"/>
                  <a:pt x="910679" y="219214"/>
                  <a:pt x="916992" y="219214"/>
                </a:cubicBezTo>
                <a:close/>
                <a:moveTo>
                  <a:pt x="852309" y="219214"/>
                </a:moveTo>
                <a:cubicBezTo>
                  <a:pt x="858622" y="219214"/>
                  <a:pt x="863739" y="224331"/>
                  <a:pt x="863739" y="230644"/>
                </a:cubicBezTo>
                <a:cubicBezTo>
                  <a:pt x="863739" y="236957"/>
                  <a:pt x="858622" y="242074"/>
                  <a:pt x="852309" y="242074"/>
                </a:cubicBezTo>
                <a:cubicBezTo>
                  <a:pt x="845996" y="242074"/>
                  <a:pt x="840879" y="236957"/>
                  <a:pt x="840879" y="230644"/>
                </a:cubicBezTo>
                <a:cubicBezTo>
                  <a:pt x="840879" y="224331"/>
                  <a:pt x="845996" y="219214"/>
                  <a:pt x="852309" y="219214"/>
                </a:cubicBezTo>
                <a:close/>
                <a:moveTo>
                  <a:pt x="787626" y="219214"/>
                </a:moveTo>
                <a:cubicBezTo>
                  <a:pt x="793939" y="219214"/>
                  <a:pt x="799056" y="224331"/>
                  <a:pt x="799056" y="230644"/>
                </a:cubicBezTo>
                <a:cubicBezTo>
                  <a:pt x="799056" y="236957"/>
                  <a:pt x="793939" y="242074"/>
                  <a:pt x="787626" y="242074"/>
                </a:cubicBezTo>
                <a:cubicBezTo>
                  <a:pt x="781313" y="242074"/>
                  <a:pt x="776196" y="236957"/>
                  <a:pt x="776196" y="230644"/>
                </a:cubicBezTo>
                <a:cubicBezTo>
                  <a:pt x="776196" y="224331"/>
                  <a:pt x="781313" y="219214"/>
                  <a:pt x="787626" y="219214"/>
                </a:cubicBezTo>
                <a:close/>
                <a:moveTo>
                  <a:pt x="722943" y="219214"/>
                </a:moveTo>
                <a:cubicBezTo>
                  <a:pt x="729256" y="219214"/>
                  <a:pt x="734373" y="224331"/>
                  <a:pt x="734373" y="230644"/>
                </a:cubicBezTo>
                <a:cubicBezTo>
                  <a:pt x="734373" y="236957"/>
                  <a:pt x="729256" y="242074"/>
                  <a:pt x="722943" y="242074"/>
                </a:cubicBezTo>
                <a:cubicBezTo>
                  <a:pt x="716630" y="242074"/>
                  <a:pt x="711513" y="236957"/>
                  <a:pt x="711513" y="230644"/>
                </a:cubicBezTo>
                <a:cubicBezTo>
                  <a:pt x="711513" y="224331"/>
                  <a:pt x="716630" y="219214"/>
                  <a:pt x="722943" y="219214"/>
                </a:cubicBezTo>
                <a:close/>
                <a:moveTo>
                  <a:pt x="658260" y="219214"/>
                </a:moveTo>
                <a:cubicBezTo>
                  <a:pt x="664573" y="219214"/>
                  <a:pt x="669690" y="224331"/>
                  <a:pt x="669690" y="230644"/>
                </a:cubicBezTo>
                <a:cubicBezTo>
                  <a:pt x="669690" y="236957"/>
                  <a:pt x="664573" y="242074"/>
                  <a:pt x="658260" y="242074"/>
                </a:cubicBezTo>
                <a:cubicBezTo>
                  <a:pt x="651947" y="242074"/>
                  <a:pt x="646830" y="236957"/>
                  <a:pt x="646830" y="230644"/>
                </a:cubicBezTo>
                <a:cubicBezTo>
                  <a:pt x="646830" y="224331"/>
                  <a:pt x="651947" y="219214"/>
                  <a:pt x="658260" y="219214"/>
                </a:cubicBezTo>
                <a:close/>
                <a:moveTo>
                  <a:pt x="593577" y="219214"/>
                </a:moveTo>
                <a:cubicBezTo>
                  <a:pt x="599890" y="219214"/>
                  <a:pt x="605007" y="224331"/>
                  <a:pt x="605007" y="230644"/>
                </a:cubicBezTo>
                <a:cubicBezTo>
                  <a:pt x="605007" y="236957"/>
                  <a:pt x="599890" y="242074"/>
                  <a:pt x="593577" y="242074"/>
                </a:cubicBezTo>
                <a:cubicBezTo>
                  <a:pt x="587264" y="242074"/>
                  <a:pt x="582147" y="236957"/>
                  <a:pt x="582147" y="230644"/>
                </a:cubicBezTo>
                <a:cubicBezTo>
                  <a:pt x="582147" y="224331"/>
                  <a:pt x="587264" y="219214"/>
                  <a:pt x="593577" y="219214"/>
                </a:cubicBezTo>
                <a:close/>
                <a:moveTo>
                  <a:pt x="528894" y="219214"/>
                </a:moveTo>
                <a:cubicBezTo>
                  <a:pt x="535207" y="219214"/>
                  <a:pt x="540324" y="224331"/>
                  <a:pt x="540324" y="230644"/>
                </a:cubicBezTo>
                <a:cubicBezTo>
                  <a:pt x="540324" y="236957"/>
                  <a:pt x="535207" y="242074"/>
                  <a:pt x="528894" y="242074"/>
                </a:cubicBezTo>
                <a:cubicBezTo>
                  <a:pt x="522581" y="242074"/>
                  <a:pt x="517464" y="236957"/>
                  <a:pt x="517464" y="230644"/>
                </a:cubicBezTo>
                <a:cubicBezTo>
                  <a:pt x="517464" y="224331"/>
                  <a:pt x="522581" y="219214"/>
                  <a:pt x="528894" y="219214"/>
                </a:cubicBezTo>
                <a:close/>
                <a:moveTo>
                  <a:pt x="1175724" y="219214"/>
                </a:moveTo>
                <a:cubicBezTo>
                  <a:pt x="1182037" y="219214"/>
                  <a:pt x="1187154" y="224331"/>
                  <a:pt x="1187154" y="230644"/>
                </a:cubicBezTo>
                <a:cubicBezTo>
                  <a:pt x="1187154" y="236957"/>
                  <a:pt x="1182037" y="242074"/>
                  <a:pt x="1175724" y="242074"/>
                </a:cubicBezTo>
                <a:cubicBezTo>
                  <a:pt x="1169411" y="242074"/>
                  <a:pt x="1164294" y="236957"/>
                  <a:pt x="1164294" y="230644"/>
                </a:cubicBezTo>
                <a:cubicBezTo>
                  <a:pt x="1164294" y="224331"/>
                  <a:pt x="1169411" y="219214"/>
                  <a:pt x="1175724" y="219214"/>
                </a:cubicBezTo>
                <a:close/>
                <a:moveTo>
                  <a:pt x="1111041" y="219214"/>
                </a:moveTo>
                <a:cubicBezTo>
                  <a:pt x="1117354" y="219214"/>
                  <a:pt x="1122471" y="224331"/>
                  <a:pt x="1122471" y="230644"/>
                </a:cubicBezTo>
                <a:cubicBezTo>
                  <a:pt x="1122471" y="236957"/>
                  <a:pt x="1117354" y="242074"/>
                  <a:pt x="1111041" y="242074"/>
                </a:cubicBezTo>
                <a:cubicBezTo>
                  <a:pt x="1104728" y="242074"/>
                  <a:pt x="1099611" y="236957"/>
                  <a:pt x="1099611" y="230644"/>
                </a:cubicBezTo>
                <a:cubicBezTo>
                  <a:pt x="1099611" y="224331"/>
                  <a:pt x="1104728" y="219214"/>
                  <a:pt x="1111041" y="219214"/>
                </a:cubicBezTo>
                <a:close/>
                <a:moveTo>
                  <a:pt x="1046358" y="219214"/>
                </a:moveTo>
                <a:cubicBezTo>
                  <a:pt x="1052671" y="219214"/>
                  <a:pt x="1057788" y="224331"/>
                  <a:pt x="1057788" y="230644"/>
                </a:cubicBezTo>
                <a:cubicBezTo>
                  <a:pt x="1057788" y="236957"/>
                  <a:pt x="1052671" y="242074"/>
                  <a:pt x="1046358" y="242074"/>
                </a:cubicBezTo>
                <a:cubicBezTo>
                  <a:pt x="1040045" y="242074"/>
                  <a:pt x="1034928" y="236957"/>
                  <a:pt x="1034928" y="230644"/>
                </a:cubicBezTo>
                <a:cubicBezTo>
                  <a:pt x="1034928" y="224331"/>
                  <a:pt x="1040045" y="219214"/>
                  <a:pt x="1046358" y="219214"/>
                </a:cubicBezTo>
                <a:close/>
                <a:moveTo>
                  <a:pt x="2145982" y="219214"/>
                </a:moveTo>
                <a:cubicBezTo>
                  <a:pt x="2152295" y="219214"/>
                  <a:pt x="2157412" y="224331"/>
                  <a:pt x="2157412" y="230644"/>
                </a:cubicBezTo>
                <a:cubicBezTo>
                  <a:pt x="2157412" y="236957"/>
                  <a:pt x="2152295" y="242074"/>
                  <a:pt x="2145982" y="242074"/>
                </a:cubicBezTo>
                <a:cubicBezTo>
                  <a:pt x="2139669" y="242074"/>
                  <a:pt x="2134552" y="236957"/>
                  <a:pt x="2134552" y="230644"/>
                </a:cubicBezTo>
                <a:cubicBezTo>
                  <a:pt x="2134552" y="224331"/>
                  <a:pt x="2139669" y="219214"/>
                  <a:pt x="2145982" y="219214"/>
                </a:cubicBezTo>
                <a:close/>
                <a:moveTo>
                  <a:pt x="2081286" y="219214"/>
                </a:moveTo>
                <a:cubicBezTo>
                  <a:pt x="2087599" y="219214"/>
                  <a:pt x="2092716" y="224331"/>
                  <a:pt x="2092716" y="230644"/>
                </a:cubicBezTo>
                <a:cubicBezTo>
                  <a:pt x="2092716" y="236957"/>
                  <a:pt x="2087599" y="242074"/>
                  <a:pt x="2081286" y="242074"/>
                </a:cubicBezTo>
                <a:cubicBezTo>
                  <a:pt x="2074973" y="242074"/>
                  <a:pt x="2069856" y="236957"/>
                  <a:pt x="2069856" y="230644"/>
                </a:cubicBezTo>
                <a:cubicBezTo>
                  <a:pt x="2069856" y="224331"/>
                  <a:pt x="2074973" y="219214"/>
                  <a:pt x="2081286" y="219214"/>
                </a:cubicBezTo>
                <a:close/>
                <a:moveTo>
                  <a:pt x="2016603" y="219214"/>
                </a:moveTo>
                <a:cubicBezTo>
                  <a:pt x="2022916" y="219214"/>
                  <a:pt x="2028033" y="224331"/>
                  <a:pt x="2028033" y="230644"/>
                </a:cubicBezTo>
                <a:cubicBezTo>
                  <a:pt x="2028033" y="236957"/>
                  <a:pt x="2022916" y="242074"/>
                  <a:pt x="2016603" y="242074"/>
                </a:cubicBezTo>
                <a:cubicBezTo>
                  <a:pt x="2010290" y="242074"/>
                  <a:pt x="2005173" y="236957"/>
                  <a:pt x="2005173" y="230644"/>
                </a:cubicBezTo>
                <a:cubicBezTo>
                  <a:pt x="2005173" y="224331"/>
                  <a:pt x="2010290" y="219214"/>
                  <a:pt x="2016603" y="219214"/>
                </a:cubicBezTo>
                <a:close/>
                <a:moveTo>
                  <a:pt x="1951920" y="219214"/>
                </a:moveTo>
                <a:cubicBezTo>
                  <a:pt x="1958233" y="219214"/>
                  <a:pt x="1963350" y="224331"/>
                  <a:pt x="1963350" y="230644"/>
                </a:cubicBezTo>
                <a:cubicBezTo>
                  <a:pt x="1963350" y="236957"/>
                  <a:pt x="1958233" y="242074"/>
                  <a:pt x="1951920" y="242074"/>
                </a:cubicBezTo>
                <a:cubicBezTo>
                  <a:pt x="1945607" y="242074"/>
                  <a:pt x="1940490" y="236957"/>
                  <a:pt x="1940490" y="230644"/>
                </a:cubicBezTo>
                <a:cubicBezTo>
                  <a:pt x="1940490" y="224331"/>
                  <a:pt x="1945607" y="219214"/>
                  <a:pt x="1951920" y="219214"/>
                </a:cubicBezTo>
                <a:close/>
                <a:moveTo>
                  <a:pt x="1887237" y="219214"/>
                </a:moveTo>
                <a:cubicBezTo>
                  <a:pt x="1893550" y="219214"/>
                  <a:pt x="1898667" y="224331"/>
                  <a:pt x="1898667" y="230644"/>
                </a:cubicBezTo>
                <a:cubicBezTo>
                  <a:pt x="1898667" y="236957"/>
                  <a:pt x="1893550" y="242074"/>
                  <a:pt x="1887237" y="242074"/>
                </a:cubicBezTo>
                <a:cubicBezTo>
                  <a:pt x="1880924" y="242074"/>
                  <a:pt x="1875807" y="236957"/>
                  <a:pt x="1875807" y="230644"/>
                </a:cubicBezTo>
                <a:cubicBezTo>
                  <a:pt x="1875807" y="224331"/>
                  <a:pt x="1880924" y="219214"/>
                  <a:pt x="1887237" y="219214"/>
                </a:cubicBezTo>
                <a:close/>
                <a:moveTo>
                  <a:pt x="1822554" y="219214"/>
                </a:moveTo>
                <a:cubicBezTo>
                  <a:pt x="1828867" y="219214"/>
                  <a:pt x="1833984" y="224331"/>
                  <a:pt x="1833984" y="230644"/>
                </a:cubicBezTo>
                <a:cubicBezTo>
                  <a:pt x="1833984" y="236957"/>
                  <a:pt x="1828867" y="242074"/>
                  <a:pt x="1822554" y="242074"/>
                </a:cubicBezTo>
                <a:cubicBezTo>
                  <a:pt x="1816241" y="242074"/>
                  <a:pt x="1811124" y="236957"/>
                  <a:pt x="1811124" y="230644"/>
                </a:cubicBezTo>
                <a:cubicBezTo>
                  <a:pt x="1811124" y="224331"/>
                  <a:pt x="1816241" y="219214"/>
                  <a:pt x="1822554" y="219214"/>
                </a:cubicBezTo>
                <a:close/>
                <a:moveTo>
                  <a:pt x="1757871" y="219214"/>
                </a:moveTo>
                <a:cubicBezTo>
                  <a:pt x="1764184" y="219214"/>
                  <a:pt x="1769301" y="224331"/>
                  <a:pt x="1769301" y="230644"/>
                </a:cubicBezTo>
                <a:cubicBezTo>
                  <a:pt x="1769301" y="236957"/>
                  <a:pt x="1764184" y="242074"/>
                  <a:pt x="1757871" y="242074"/>
                </a:cubicBezTo>
                <a:cubicBezTo>
                  <a:pt x="1751558" y="242074"/>
                  <a:pt x="1746441" y="236957"/>
                  <a:pt x="1746441" y="230644"/>
                </a:cubicBezTo>
                <a:cubicBezTo>
                  <a:pt x="1746441" y="224331"/>
                  <a:pt x="1751558" y="219214"/>
                  <a:pt x="1757871" y="219214"/>
                </a:cubicBezTo>
                <a:close/>
                <a:moveTo>
                  <a:pt x="1693188" y="219214"/>
                </a:moveTo>
                <a:cubicBezTo>
                  <a:pt x="1699501" y="219214"/>
                  <a:pt x="1704618" y="224331"/>
                  <a:pt x="1704618" y="230644"/>
                </a:cubicBezTo>
                <a:cubicBezTo>
                  <a:pt x="1704618" y="236957"/>
                  <a:pt x="1699501" y="242074"/>
                  <a:pt x="1693188" y="242074"/>
                </a:cubicBezTo>
                <a:cubicBezTo>
                  <a:pt x="1686875" y="242074"/>
                  <a:pt x="1681758" y="236957"/>
                  <a:pt x="1681758" y="230644"/>
                </a:cubicBezTo>
                <a:cubicBezTo>
                  <a:pt x="1681758" y="224331"/>
                  <a:pt x="1686875" y="219214"/>
                  <a:pt x="1693188" y="219214"/>
                </a:cubicBezTo>
                <a:close/>
                <a:moveTo>
                  <a:pt x="1628505" y="219214"/>
                </a:moveTo>
                <a:cubicBezTo>
                  <a:pt x="1634818" y="219214"/>
                  <a:pt x="1639935" y="224331"/>
                  <a:pt x="1639935" y="230644"/>
                </a:cubicBezTo>
                <a:cubicBezTo>
                  <a:pt x="1639935" y="236957"/>
                  <a:pt x="1634818" y="242074"/>
                  <a:pt x="1628505" y="242074"/>
                </a:cubicBezTo>
                <a:cubicBezTo>
                  <a:pt x="1622192" y="242074"/>
                  <a:pt x="1617075" y="236957"/>
                  <a:pt x="1617075" y="230644"/>
                </a:cubicBezTo>
                <a:cubicBezTo>
                  <a:pt x="1617075" y="224331"/>
                  <a:pt x="1622192" y="219214"/>
                  <a:pt x="1628505" y="219214"/>
                </a:cubicBezTo>
                <a:close/>
                <a:moveTo>
                  <a:pt x="1563822" y="219214"/>
                </a:moveTo>
                <a:cubicBezTo>
                  <a:pt x="1570135" y="219214"/>
                  <a:pt x="1575252" y="224331"/>
                  <a:pt x="1575252" y="230644"/>
                </a:cubicBezTo>
                <a:cubicBezTo>
                  <a:pt x="1575252" y="236957"/>
                  <a:pt x="1570135" y="242074"/>
                  <a:pt x="1563822" y="242074"/>
                </a:cubicBezTo>
                <a:cubicBezTo>
                  <a:pt x="1557509" y="242074"/>
                  <a:pt x="1552392" y="236957"/>
                  <a:pt x="1552392" y="230644"/>
                </a:cubicBezTo>
                <a:cubicBezTo>
                  <a:pt x="1552392" y="224331"/>
                  <a:pt x="1557509" y="219214"/>
                  <a:pt x="1563822" y="219214"/>
                </a:cubicBezTo>
                <a:close/>
                <a:moveTo>
                  <a:pt x="1499139" y="219214"/>
                </a:moveTo>
                <a:cubicBezTo>
                  <a:pt x="1505452" y="219214"/>
                  <a:pt x="1510569" y="224331"/>
                  <a:pt x="1510569" y="230644"/>
                </a:cubicBezTo>
                <a:cubicBezTo>
                  <a:pt x="1510569" y="236957"/>
                  <a:pt x="1505452" y="242074"/>
                  <a:pt x="1499139" y="242074"/>
                </a:cubicBezTo>
                <a:cubicBezTo>
                  <a:pt x="1492826" y="242074"/>
                  <a:pt x="1487709" y="236957"/>
                  <a:pt x="1487709" y="230644"/>
                </a:cubicBezTo>
                <a:cubicBezTo>
                  <a:pt x="1487709" y="224331"/>
                  <a:pt x="1492826" y="219214"/>
                  <a:pt x="1499139" y="219214"/>
                </a:cubicBezTo>
                <a:close/>
                <a:moveTo>
                  <a:pt x="1434456" y="219214"/>
                </a:moveTo>
                <a:cubicBezTo>
                  <a:pt x="1440769" y="219214"/>
                  <a:pt x="1445886" y="224331"/>
                  <a:pt x="1445886" y="230644"/>
                </a:cubicBezTo>
                <a:cubicBezTo>
                  <a:pt x="1445886" y="236957"/>
                  <a:pt x="1440769" y="242074"/>
                  <a:pt x="1434456" y="242074"/>
                </a:cubicBezTo>
                <a:cubicBezTo>
                  <a:pt x="1428143" y="242074"/>
                  <a:pt x="1423026" y="236957"/>
                  <a:pt x="1423026" y="230644"/>
                </a:cubicBezTo>
                <a:cubicBezTo>
                  <a:pt x="1423026" y="224331"/>
                  <a:pt x="1428143" y="219214"/>
                  <a:pt x="1434456" y="219214"/>
                </a:cubicBezTo>
                <a:close/>
                <a:moveTo>
                  <a:pt x="1369773" y="219214"/>
                </a:moveTo>
                <a:cubicBezTo>
                  <a:pt x="1376086" y="219214"/>
                  <a:pt x="1381203" y="224331"/>
                  <a:pt x="1381203" y="230644"/>
                </a:cubicBezTo>
                <a:cubicBezTo>
                  <a:pt x="1381203" y="236957"/>
                  <a:pt x="1376086" y="242074"/>
                  <a:pt x="1369773" y="242074"/>
                </a:cubicBezTo>
                <a:cubicBezTo>
                  <a:pt x="1363460" y="242074"/>
                  <a:pt x="1358343" y="236957"/>
                  <a:pt x="1358343" y="230644"/>
                </a:cubicBezTo>
                <a:cubicBezTo>
                  <a:pt x="1358343" y="224331"/>
                  <a:pt x="1363460" y="219214"/>
                  <a:pt x="1369773" y="219214"/>
                </a:cubicBezTo>
                <a:close/>
                <a:moveTo>
                  <a:pt x="1305090" y="219214"/>
                </a:moveTo>
                <a:cubicBezTo>
                  <a:pt x="1311403" y="219214"/>
                  <a:pt x="1316520" y="224331"/>
                  <a:pt x="1316520" y="230644"/>
                </a:cubicBezTo>
                <a:cubicBezTo>
                  <a:pt x="1316520" y="236957"/>
                  <a:pt x="1311403" y="242074"/>
                  <a:pt x="1305090" y="242074"/>
                </a:cubicBezTo>
                <a:cubicBezTo>
                  <a:pt x="1298777" y="242074"/>
                  <a:pt x="1293660" y="236957"/>
                  <a:pt x="1293660" y="230644"/>
                </a:cubicBezTo>
                <a:cubicBezTo>
                  <a:pt x="1293660" y="224331"/>
                  <a:pt x="1298777" y="219214"/>
                  <a:pt x="1305090" y="219214"/>
                </a:cubicBezTo>
                <a:close/>
                <a:moveTo>
                  <a:pt x="1240407" y="219214"/>
                </a:moveTo>
                <a:cubicBezTo>
                  <a:pt x="1246720" y="219214"/>
                  <a:pt x="1251837" y="224331"/>
                  <a:pt x="1251837" y="230644"/>
                </a:cubicBezTo>
                <a:cubicBezTo>
                  <a:pt x="1251837" y="236957"/>
                  <a:pt x="1246720" y="242074"/>
                  <a:pt x="1240407" y="242074"/>
                </a:cubicBezTo>
                <a:cubicBezTo>
                  <a:pt x="1234094" y="242074"/>
                  <a:pt x="1228977" y="236957"/>
                  <a:pt x="1228977" y="230644"/>
                </a:cubicBezTo>
                <a:cubicBezTo>
                  <a:pt x="1228977" y="224331"/>
                  <a:pt x="1234094" y="219214"/>
                  <a:pt x="1240407" y="219214"/>
                </a:cubicBezTo>
                <a:close/>
                <a:moveTo>
                  <a:pt x="76113" y="146143"/>
                </a:moveTo>
                <a:cubicBezTo>
                  <a:pt x="82426" y="146143"/>
                  <a:pt x="87543" y="151260"/>
                  <a:pt x="87543" y="157573"/>
                </a:cubicBezTo>
                <a:cubicBezTo>
                  <a:pt x="87543" y="163886"/>
                  <a:pt x="82426" y="169003"/>
                  <a:pt x="76113" y="169003"/>
                </a:cubicBezTo>
                <a:cubicBezTo>
                  <a:pt x="69800" y="169003"/>
                  <a:pt x="64683" y="163886"/>
                  <a:pt x="64683" y="157573"/>
                </a:cubicBezTo>
                <a:cubicBezTo>
                  <a:pt x="64683" y="151260"/>
                  <a:pt x="69800" y="146143"/>
                  <a:pt x="76113" y="146143"/>
                </a:cubicBezTo>
                <a:close/>
                <a:moveTo>
                  <a:pt x="11430" y="146143"/>
                </a:moveTo>
                <a:cubicBezTo>
                  <a:pt x="17743" y="146143"/>
                  <a:pt x="22860" y="151260"/>
                  <a:pt x="22860" y="157573"/>
                </a:cubicBezTo>
                <a:cubicBezTo>
                  <a:pt x="22860" y="163886"/>
                  <a:pt x="17743" y="169003"/>
                  <a:pt x="11430" y="169003"/>
                </a:cubicBezTo>
                <a:cubicBezTo>
                  <a:pt x="5117" y="169003"/>
                  <a:pt x="0" y="163886"/>
                  <a:pt x="0" y="157573"/>
                </a:cubicBezTo>
                <a:cubicBezTo>
                  <a:pt x="0" y="151260"/>
                  <a:pt x="5117" y="146143"/>
                  <a:pt x="11430" y="146143"/>
                </a:cubicBezTo>
                <a:close/>
                <a:moveTo>
                  <a:pt x="205479" y="146143"/>
                </a:moveTo>
                <a:cubicBezTo>
                  <a:pt x="211792" y="146143"/>
                  <a:pt x="216909" y="151260"/>
                  <a:pt x="216909" y="157573"/>
                </a:cubicBezTo>
                <a:cubicBezTo>
                  <a:pt x="216909" y="163886"/>
                  <a:pt x="211792" y="169003"/>
                  <a:pt x="205479" y="169003"/>
                </a:cubicBezTo>
                <a:cubicBezTo>
                  <a:pt x="199166" y="169003"/>
                  <a:pt x="194049" y="163886"/>
                  <a:pt x="194049" y="157573"/>
                </a:cubicBezTo>
                <a:cubicBezTo>
                  <a:pt x="194049" y="151260"/>
                  <a:pt x="199166" y="146143"/>
                  <a:pt x="205479" y="146143"/>
                </a:cubicBezTo>
                <a:close/>
                <a:moveTo>
                  <a:pt x="140796" y="146143"/>
                </a:moveTo>
                <a:cubicBezTo>
                  <a:pt x="147109" y="146143"/>
                  <a:pt x="152226" y="151260"/>
                  <a:pt x="152226" y="157573"/>
                </a:cubicBezTo>
                <a:cubicBezTo>
                  <a:pt x="152226" y="163886"/>
                  <a:pt x="147109" y="169003"/>
                  <a:pt x="140796" y="169003"/>
                </a:cubicBezTo>
                <a:cubicBezTo>
                  <a:pt x="134483" y="169003"/>
                  <a:pt x="129366" y="163886"/>
                  <a:pt x="129366" y="157573"/>
                </a:cubicBezTo>
                <a:cubicBezTo>
                  <a:pt x="129366" y="151260"/>
                  <a:pt x="134483" y="146143"/>
                  <a:pt x="140796" y="146143"/>
                </a:cubicBezTo>
                <a:close/>
                <a:moveTo>
                  <a:pt x="399528" y="146143"/>
                </a:moveTo>
                <a:cubicBezTo>
                  <a:pt x="405841" y="146143"/>
                  <a:pt x="410958" y="151260"/>
                  <a:pt x="410958" y="157573"/>
                </a:cubicBezTo>
                <a:cubicBezTo>
                  <a:pt x="410958" y="163886"/>
                  <a:pt x="405841" y="169003"/>
                  <a:pt x="399528" y="169003"/>
                </a:cubicBezTo>
                <a:cubicBezTo>
                  <a:pt x="393215" y="169003"/>
                  <a:pt x="388098" y="163886"/>
                  <a:pt x="388098" y="157573"/>
                </a:cubicBezTo>
                <a:cubicBezTo>
                  <a:pt x="388098" y="151260"/>
                  <a:pt x="393215" y="146143"/>
                  <a:pt x="399528" y="146143"/>
                </a:cubicBezTo>
                <a:close/>
                <a:moveTo>
                  <a:pt x="334845" y="146143"/>
                </a:moveTo>
                <a:cubicBezTo>
                  <a:pt x="341158" y="146143"/>
                  <a:pt x="346275" y="151260"/>
                  <a:pt x="346275" y="157573"/>
                </a:cubicBezTo>
                <a:cubicBezTo>
                  <a:pt x="346275" y="163886"/>
                  <a:pt x="341158" y="169003"/>
                  <a:pt x="334845" y="169003"/>
                </a:cubicBezTo>
                <a:cubicBezTo>
                  <a:pt x="328532" y="169003"/>
                  <a:pt x="323415" y="163886"/>
                  <a:pt x="323415" y="157573"/>
                </a:cubicBezTo>
                <a:cubicBezTo>
                  <a:pt x="323415" y="151260"/>
                  <a:pt x="328532" y="146143"/>
                  <a:pt x="334845" y="146143"/>
                </a:cubicBezTo>
                <a:close/>
                <a:moveTo>
                  <a:pt x="270162" y="146143"/>
                </a:moveTo>
                <a:cubicBezTo>
                  <a:pt x="276475" y="146143"/>
                  <a:pt x="281592" y="151260"/>
                  <a:pt x="281592" y="157573"/>
                </a:cubicBezTo>
                <a:cubicBezTo>
                  <a:pt x="281592" y="163886"/>
                  <a:pt x="276475" y="169003"/>
                  <a:pt x="270162" y="169003"/>
                </a:cubicBezTo>
                <a:cubicBezTo>
                  <a:pt x="263849" y="169003"/>
                  <a:pt x="258732" y="163886"/>
                  <a:pt x="258732" y="157573"/>
                </a:cubicBezTo>
                <a:cubicBezTo>
                  <a:pt x="258732" y="151260"/>
                  <a:pt x="263849" y="146143"/>
                  <a:pt x="270162" y="146143"/>
                </a:cubicBezTo>
                <a:close/>
                <a:moveTo>
                  <a:pt x="528894" y="146143"/>
                </a:moveTo>
                <a:cubicBezTo>
                  <a:pt x="535207" y="146143"/>
                  <a:pt x="540324" y="151260"/>
                  <a:pt x="540324" y="157573"/>
                </a:cubicBezTo>
                <a:cubicBezTo>
                  <a:pt x="540324" y="163886"/>
                  <a:pt x="535207" y="169003"/>
                  <a:pt x="528894" y="169003"/>
                </a:cubicBezTo>
                <a:cubicBezTo>
                  <a:pt x="522581" y="169003"/>
                  <a:pt x="517464" y="163886"/>
                  <a:pt x="517464" y="157573"/>
                </a:cubicBezTo>
                <a:cubicBezTo>
                  <a:pt x="517464" y="151260"/>
                  <a:pt x="522581" y="146143"/>
                  <a:pt x="528894" y="146143"/>
                </a:cubicBezTo>
                <a:close/>
                <a:moveTo>
                  <a:pt x="464211" y="146143"/>
                </a:moveTo>
                <a:cubicBezTo>
                  <a:pt x="470524" y="146143"/>
                  <a:pt x="475641" y="151260"/>
                  <a:pt x="475641" y="157573"/>
                </a:cubicBezTo>
                <a:cubicBezTo>
                  <a:pt x="475641" y="163886"/>
                  <a:pt x="470524" y="169003"/>
                  <a:pt x="464211" y="169003"/>
                </a:cubicBezTo>
                <a:cubicBezTo>
                  <a:pt x="457898" y="169003"/>
                  <a:pt x="452781" y="163886"/>
                  <a:pt x="452781" y="157573"/>
                </a:cubicBezTo>
                <a:cubicBezTo>
                  <a:pt x="452781" y="151260"/>
                  <a:pt x="457898" y="146143"/>
                  <a:pt x="464211" y="146143"/>
                </a:cubicBezTo>
                <a:close/>
                <a:moveTo>
                  <a:pt x="722943" y="146143"/>
                </a:moveTo>
                <a:cubicBezTo>
                  <a:pt x="729256" y="146143"/>
                  <a:pt x="734373" y="151260"/>
                  <a:pt x="734373" y="157573"/>
                </a:cubicBezTo>
                <a:cubicBezTo>
                  <a:pt x="734373" y="163886"/>
                  <a:pt x="729256" y="169003"/>
                  <a:pt x="722943" y="169003"/>
                </a:cubicBezTo>
                <a:cubicBezTo>
                  <a:pt x="716630" y="169003"/>
                  <a:pt x="711513" y="163886"/>
                  <a:pt x="711513" y="157573"/>
                </a:cubicBezTo>
                <a:cubicBezTo>
                  <a:pt x="711513" y="151260"/>
                  <a:pt x="716630" y="146143"/>
                  <a:pt x="722943" y="146143"/>
                </a:cubicBezTo>
                <a:close/>
                <a:moveTo>
                  <a:pt x="658260" y="146143"/>
                </a:moveTo>
                <a:cubicBezTo>
                  <a:pt x="664573" y="146143"/>
                  <a:pt x="669690" y="151260"/>
                  <a:pt x="669690" y="157573"/>
                </a:cubicBezTo>
                <a:cubicBezTo>
                  <a:pt x="669690" y="163886"/>
                  <a:pt x="664573" y="169003"/>
                  <a:pt x="658260" y="169003"/>
                </a:cubicBezTo>
                <a:cubicBezTo>
                  <a:pt x="651947" y="169003"/>
                  <a:pt x="646830" y="163886"/>
                  <a:pt x="646830" y="157573"/>
                </a:cubicBezTo>
                <a:cubicBezTo>
                  <a:pt x="646830" y="151260"/>
                  <a:pt x="651947" y="146143"/>
                  <a:pt x="658260" y="146143"/>
                </a:cubicBezTo>
                <a:close/>
                <a:moveTo>
                  <a:pt x="593577" y="146143"/>
                </a:moveTo>
                <a:cubicBezTo>
                  <a:pt x="599890" y="146143"/>
                  <a:pt x="605007" y="151260"/>
                  <a:pt x="605007" y="157573"/>
                </a:cubicBezTo>
                <a:cubicBezTo>
                  <a:pt x="605007" y="163886"/>
                  <a:pt x="599890" y="169003"/>
                  <a:pt x="593577" y="169003"/>
                </a:cubicBezTo>
                <a:cubicBezTo>
                  <a:pt x="587264" y="169003"/>
                  <a:pt x="582147" y="163886"/>
                  <a:pt x="582147" y="157573"/>
                </a:cubicBezTo>
                <a:cubicBezTo>
                  <a:pt x="582147" y="151260"/>
                  <a:pt x="587264" y="146143"/>
                  <a:pt x="593577" y="146143"/>
                </a:cubicBezTo>
                <a:close/>
                <a:moveTo>
                  <a:pt x="852309" y="146143"/>
                </a:moveTo>
                <a:cubicBezTo>
                  <a:pt x="858622" y="146143"/>
                  <a:pt x="863739" y="151260"/>
                  <a:pt x="863739" y="157573"/>
                </a:cubicBezTo>
                <a:cubicBezTo>
                  <a:pt x="863739" y="163886"/>
                  <a:pt x="858622" y="169003"/>
                  <a:pt x="852309" y="169003"/>
                </a:cubicBezTo>
                <a:cubicBezTo>
                  <a:pt x="845996" y="169003"/>
                  <a:pt x="840879" y="163886"/>
                  <a:pt x="840879" y="157573"/>
                </a:cubicBezTo>
                <a:cubicBezTo>
                  <a:pt x="840879" y="151260"/>
                  <a:pt x="845996" y="146143"/>
                  <a:pt x="852309" y="146143"/>
                </a:cubicBezTo>
                <a:close/>
                <a:moveTo>
                  <a:pt x="787626" y="146143"/>
                </a:moveTo>
                <a:cubicBezTo>
                  <a:pt x="793939" y="146143"/>
                  <a:pt x="799056" y="151260"/>
                  <a:pt x="799056" y="157573"/>
                </a:cubicBezTo>
                <a:cubicBezTo>
                  <a:pt x="799056" y="163886"/>
                  <a:pt x="793939" y="169003"/>
                  <a:pt x="787626" y="169003"/>
                </a:cubicBezTo>
                <a:cubicBezTo>
                  <a:pt x="781313" y="169003"/>
                  <a:pt x="776196" y="163886"/>
                  <a:pt x="776196" y="157573"/>
                </a:cubicBezTo>
                <a:cubicBezTo>
                  <a:pt x="776196" y="151260"/>
                  <a:pt x="781313" y="146143"/>
                  <a:pt x="787626" y="146143"/>
                </a:cubicBezTo>
                <a:close/>
                <a:moveTo>
                  <a:pt x="1046358" y="146143"/>
                </a:moveTo>
                <a:cubicBezTo>
                  <a:pt x="1052671" y="146143"/>
                  <a:pt x="1057788" y="151260"/>
                  <a:pt x="1057788" y="157573"/>
                </a:cubicBezTo>
                <a:cubicBezTo>
                  <a:pt x="1057788" y="163886"/>
                  <a:pt x="1052671" y="169002"/>
                  <a:pt x="1046358" y="169002"/>
                </a:cubicBezTo>
                <a:cubicBezTo>
                  <a:pt x="1040045" y="169002"/>
                  <a:pt x="1034928" y="163886"/>
                  <a:pt x="1034928" y="157573"/>
                </a:cubicBezTo>
                <a:cubicBezTo>
                  <a:pt x="1034928" y="151260"/>
                  <a:pt x="1040045" y="146143"/>
                  <a:pt x="1046358" y="146143"/>
                </a:cubicBezTo>
                <a:close/>
                <a:moveTo>
                  <a:pt x="981675" y="146143"/>
                </a:moveTo>
                <a:cubicBezTo>
                  <a:pt x="987988" y="146143"/>
                  <a:pt x="993105" y="151260"/>
                  <a:pt x="993105" y="157573"/>
                </a:cubicBezTo>
                <a:cubicBezTo>
                  <a:pt x="993105" y="163886"/>
                  <a:pt x="987988" y="169003"/>
                  <a:pt x="981675" y="169003"/>
                </a:cubicBezTo>
                <a:cubicBezTo>
                  <a:pt x="975362" y="169003"/>
                  <a:pt x="970245" y="163886"/>
                  <a:pt x="970245" y="157573"/>
                </a:cubicBezTo>
                <a:cubicBezTo>
                  <a:pt x="970245" y="151260"/>
                  <a:pt x="975362" y="146143"/>
                  <a:pt x="981675" y="146143"/>
                </a:cubicBezTo>
                <a:close/>
                <a:moveTo>
                  <a:pt x="916992" y="146143"/>
                </a:moveTo>
                <a:cubicBezTo>
                  <a:pt x="923305" y="146143"/>
                  <a:pt x="928422" y="151260"/>
                  <a:pt x="928422" y="157573"/>
                </a:cubicBezTo>
                <a:cubicBezTo>
                  <a:pt x="928422" y="163886"/>
                  <a:pt x="923305" y="169003"/>
                  <a:pt x="916992" y="169003"/>
                </a:cubicBezTo>
                <a:cubicBezTo>
                  <a:pt x="910679" y="169003"/>
                  <a:pt x="905562" y="163886"/>
                  <a:pt x="905562" y="157573"/>
                </a:cubicBezTo>
                <a:cubicBezTo>
                  <a:pt x="905562" y="151260"/>
                  <a:pt x="910679" y="146143"/>
                  <a:pt x="916992" y="146143"/>
                </a:cubicBezTo>
                <a:close/>
                <a:moveTo>
                  <a:pt x="1175724" y="146143"/>
                </a:moveTo>
                <a:cubicBezTo>
                  <a:pt x="1182037" y="146143"/>
                  <a:pt x="1187154" y="151260"/>
                  <a:pt x="1187154" y="157573"/>
                </a:cubicBezTo>
                <a:cubicBezTo>
                  <a:pt x="1187154" y="163886"/>
                  <a:pt x="1182037" y="169002"/>
                  <a:pt x="1175724" y="169002"/>
                </a:cubicBezTo>
                <a:cubicBezTo>
                  <a:pt x="1169411" y="169002"/>
                  <a:pt x="1164294" y="163886"/>
                  <a:pt x="1164294" y="157573"/>
                </a:cubicBezTo>
                <a:cubicBezTo>
                  <a:pt x="1164294" y="151260"/>
                  <a:pt x="1169411" y="146143"/>
                  <a:pt x="1175724" y="146143"/>
                </a:cubicBezTo>
                <a:close/>
                <a:moveTo>
                  <a:pt x="1111041" y="146143"/>
                </a:moveTo>
                <a:cubicBezTo>
                  <a:pt x="1117354" y="146143"/>
                  <a:pt x="1122471" y="151260"/>
                  <a:pt x="1122471" y="157573"/>
                </a:cubicBezTo>
                <a:cubicBezTo>
                  <a:pt x="1122471" y="163886"/>
                  <a:pt x="1117354" y="169002"/>
                  <a:pt x="1111041" y="169002"/>
                </a:cubicBezTo>
                <a:cubicBezTo>
                  <a:pt x="1104728" y="169002"/>
                  <a:pt x="1099611" y="163886"/>
                  <a:pt x="1099611" y="157573"/>
                </a:cubicBezTo>
                <a:cubicBezTo>
                  <a:pt x="1099611" y="151260"/>
                  <a:pt x="1104728" y="146143"/>
                  <a:pt x="1111041" y="146143"/>
                </a:cubicBezTo>
                <a:close/>
                <a:moveTo>
                  <a:pt x="1305090" y="146143"/>
                </a:moveTo>
                <a:cubicBezTo>
                  <a:pt x="1311403" y="146143"/>
                  <a:pt x="1316520" y="151260"/>
                  <a:pt x="1316520" y="157573"/>
                </a:cubicBezTo>
                <a:cubicBezTo>
                  <a:pt x="1316520" y="163886"/>
                  <a:pt x="1311403" y="169002"/>
                  <a:pt x="1305090" y="169002"/>
                </a:cubicBezTo>
                <a:cubicBezTo>
                  <a:pt x="1298777" y="169002"/>
                  <a:pt x="1293660" y="163886"/>
                  <a:pt x="1293660" y="157573"/>
                </a:cubicBezTo>
                <a:cubicBezTo>
                  <a:pt x="1293660" y="151260"/>
                  <a:pt x="1298777" y="146143"/>
                  <a:pt x="1305090" y="146143"/>
                </a:cubicBezTo>
                <a:close/>
                <a:moveTo>
                  <a:pt x="1240407" y="146143"/>
                </a:moveTo>
                <a:cubicBezTo>
                  <a:pt x="1246720" y="146143"/>
                  <a:pt x="1251837" y="151260"/>
                  <a:pt x="1251837" y="157573"/>
                </a:cubicBezTo>
                <a:cubicBezTo>
                  <a:pt x="1251837" y="163886"/>
                  <a:pt x="1246720" y="169002"/>
                  <a:pt x="1240407" y="169002"/>
                </a:cubicBezTo>
                <a:cubicBezTo>
                  <a:pt x="1234094" y="169002"/>
                  <a:pt x="1228977" y="163886"/>
                  <a:pt x="1228977" y="157573"/>
                </a:cubicBezTo>
                <a:cubicBezTo>
                  <a:pt x="1228977" y="151260"/>
                  <a:pt x="1234094" y="146143"/>
                  <a:pt x="1240407" y="146143"/>
                </a:cubicBezTo>
                <a:close/>
                <a:moveTo>
                  <a:pt x="1434456" y="146143"/>
                </a:moveTo>
                <a:cubicBezTo>
                  <a:pt x="1440769" y="146143"/>
                  <a:pt x="1445886" y="151260"/>
                  <a:pt x="1445886" y="157573"/>
                </a:cubicBezTo>
                <a:cubicBezTo>
                  <a:pt x="1445886" y="163886"/>
                  <a:pt x="1440769" y="169002"/>
                  <a:pt x="1434456" y="169002"/>
                </a:cubicBezTo>
                <a:cubicBezTo>
                  <a:pt x="1428143" y="169002"/>
                  <a:pt x="1423026" y="163886"/>
                  <a:pt x="1423026" y="157573"/>
                </a:cubicBezTo>
                <a:cubicBezTo>
                  <a:pt x="1423026" y="151260"/>
                  <a:pt x="1428143" y="146143"/>
                  <a:pt x="1434456" y="146143"/>
                </a:cubicBezTo>
                <a:close/>
                <a:moveTo>
                  <a:pt x="1369773" y="146143"/>
                </a:moveTo>
                <a:cubicBezTo>
                  <a:pt x="1376086" y="146143"/>
                  <a:pt x="1381203" y="151260"/>
                  <a:pt x="1381203" y="157573"/>
                </a:cubicBezTo>
                <a:cubicBezTo>
                  <a:pt x="1381203" y="163886"/>
                  <a:pt x="1376086" y="169002"/>
                  <a:pt x="1369773" y="169002"/>
                </a:cubicBezTo>
                <a:cubicBezTo>
                  <a:pt x="1363460" y="169002"/>
                  <a:pt x="1358343" y="163886"/>
                  <a:pt x="1358343" y="157573"/>
                </a:cubicBezTo>
                <a:cubicBezTo>
                  <a:pt x="1358343" y="151260"/>
                  <a:pt x="1363460" y="146143"/>
                  <a:pt x="1369773" y="146143"/>
                </a:cubicBezTo>
                <a:close/>
                <a:moveTo>
                  <a:pt x="1693188" y="146143"/>
                </a:moveTo>
                <a:cubicBezTo>
                  <a:pt x="1699501" y="146143"/>
                  <a:pt x="1704618" y="151260"/>
                  <a:pt x="1704618" y="157573"/>
                </a:cubicBezTo>
                <a:cubicBezTo>
                  <a:pt x="1704618" y="163886"/>
                  <a:pt x="1699501" y="169002"/>
                  <a:pt x="1693188" y="169002"/>
                </a:cubicBezTo>
                <a:cubicBezTo>
                  <a:pt x="1686875" y="169002"/>
                  <a:pt x="1681758" y="163886"/>
                  <a:pt x="1681758" y="157573"/>
                </a:cubicBezTo>
                <a:cubicBezTo>
                  <a:pt x="1681758" y="151260"/>
                  <a:pt x="1686875" y="146143"/>
                  <a:pt x="1693188" y="146143"/>
                </a:cubicBezTo>
                <a:close/>
                <a:moveTo>
                  <a:pt x="1628505" y="146143"/>
                </a:moveTo>
                <a:cubicBezTo>
                  <a:pt x="1634818" y="146143"/>
                  <a:pt x="1639935" y="151260"/>
                  <a:pt x="1639935" y="157573"/>
                </a:cubicBezTo>
                <a:cubicBezTo>
                  <a:pt x="1639935" y="163886"/>
                  <a:pt x="1634818" y="169002"/>
                  <a:pt x="1628505" y="169002"/>
                </a:cubicBezTo>
                <a:cubicBezTo>
                  <a:pt x="1622192" y="169002"/>
                  <a:pt x="1617075" y="163886"/>
                  <a:pt x="1617075" y="157573"/>
                </a:cubicBezTo>
                <a:cubicBezTo>
                  <a:pt x="1617075" y="151260"/>
                  <a:pt x="1622192" y="146143"/>
                  <a:pt x="1628505" y="146143"/>
                </a:cubicBezTo>
                <a:close/>
                <a:moveTo>
                  <a:pt x="1563822" y="146143"/>
                </a:moveTo>
                <a:cubicBezTo>
                  <a:pt x="1570135" y="146143"/>
                  <a:pt x="1575252" y="151260"/>
                  <a:pt x="1575252" y="157573"/>
                </a:cubicBezTo>
                <a:cubicBezTo>
                  <a:pt x="1575252" y="163886"/>
                  <a:pt x="1570135" y="169002"/>
                  <a:pt x="1563822" y="169002"/>
                </a:cubicBezTo>
                <a:cubicBezTo>
                  <a:pt x="1557509" y="169002"/>
                  <a:pt x="1552392" y="163886"/>
                  <a:pt x="1552392" y="157573"/>
                </a:cubicBezTo>
                <a:cubicBezTo>
                  <a:pt x="1552392" y="151260"/>
                  <a:pt x="1557509" y="146143"/>
                  <a:pt x="1563822" y="146143"/>
                </a:cubicBezTo>
                <a:close/>
                <a:moveTo>
                  <a:pt x="1499139" y="146143"/>
                </a:moveTo>
                <a:cubicBezTo>
                  <a:pt x="1505452" y="146143"/>
                  <a:pt x="1510569" y="151260"/>
                  <a:pt x="1510569" y="157573"/>
                </a:cubicBezTo>
                <a:cubicBezTo>
                  <a:pt x="1510569" y="163886"/>
                  <a:pt x="1505452" y="169002"/>
                  <a:pt x="1499139" y="169002"/>
                </a:cubicBezTo>
                <a:cubicBezTo>
                  <a:pt x="1492826" y="169002"/>
                  <a:pt x="1487709" y="163886"/>
                  <a:pt x="1487709" y="157573"/>
                </a:cubicBezTo>
                <a:cubicBezTo>
                  <a:pt x="1487709" y="151260"/>
                  <a:pt x="1492826" y="146143"/>
                  <a:pt x="1499139" y="146143"/>
                </a:cubicBezTo>
                <a:close/>
                <a:moveTo>
                  <a:pt x="1822554" y="146143"/>
                </a:moveTo>
                <a:cubicBezTo>
                  <a:pt x="1828867" y="146143"/>
                  <a:pt x="1833984" y="151260"/>
                  <a:pt x="1833984" y="157573"/>
                </a:cubicBezTo>
                <a:cubicBezTo>
                  <a:pt x="1833984" y="163886"/>
                  <a:pt x="1828867" y="169002"/>
                  <a:pt x="1822554" y="169002"/>
                </a:cubicBezTo>
                <a:cubicBezTo>
                  <a:pt x="1816241" y="169002"/>
                  <a:pt x="1811124" y="163886"/>
                  <a:pt x="1811124" y="157573"/>
                </a:cubicBezTo>
                <a:cubicBezTo>
                  <a:pt x="1811124" y="151260"/>
                  <a:pt x="1816241" y="146143"/>
                  <a:pt x="1822554" y="146143"/>
                </a:cubicBezTo>
                <a:close/>
                <a:moveTo>
                  <a:pt x="1757871" y="146143"/>
                </a:moveTo>
                <a:cubicBezTo>
                  <a:pt x="1764184" y="146143"/>
                  <a:pt x="1769301" y="151260"/>
                  <a:pt x="1769301" y="157573"/>
                </a:cubicBezTo>
                <a:cubicBezTo>
                  <a:pt x="1769301" y="163886"/>
                  <a:pt x="1764184" y="169002"/>
                  <a:pt x="1757871" y="169002"/>
                </a:cubicBezTo>
                <a:cubicBezTo>
                  <a:pt x="1751558" y="169002"/>
                  <a:pt x="1746441" y="163886"/>
                  <a:pt x="1746441" y="157573"/>
                </a:cubicBezTo>
                <a:cubicBezTo>
                  <a:pt x="1746441" y="151260"/>
                  <a:pt x="1751558" y="146143"/>
                  <a:pt x="1757871" y="146143"/>
                </a:cubicBezTo>
                <a:close/>
                <a:moveTo>
                  <a:pt x="1951920" y="146143"/>
                </a:moveTo>
                <a:cubicBezTo>
                  <a:pt x="1958233" y="146143"/>
                  <a:pt x="1963350" y="151260"/>
                  <a:pt x="1963350" y="157573"/>
                </a:cubicBezTo>
                <a:cubicBezTo>
                  <a:pt x="1963350" y="163886"/>
                  <a:pt x="1958233" y="169002"/>
                  <a:pt x="1951920" y="169002"/>
                </a:cubicBezTo>
                <a:cubicBezTo>
                  <a:pt x="1945607" y="169002"/>
                  <a:pt x="1940490" y="163886"/>
                  <a:pt x="1940490" y="157573"/>
                </a:cubicBezTo>
                <a:cubicBezTo>
                  <a:pt x="1940490" y="151260"/>
                  <a:pt x="1945607" y="146143"/>
                  <a:pt x="1951920" y="146143"/>
                </a:cubicBezTo>
                <a:close/>
                <a:moveTo>
                  <a:pt x="1887237" y="146143"/>
                </a:moveTo>
                <a:cubicBezTo>
                  <a:pt x="1893550" y="146143"/>
                  <a:pt x="1898667" y="151260"/>
                  <a:pt x="1898667" y="157573"/>
                </a:cubicBezTo>
                <a:cubicBezTo>
                  <a:pt x="1898667" y="163886"/>
                  <a:pt x="1893550" y="169002"/>
                  <a:pt x="1887237" y="169002"/>
                </a:cubicBezTo>
                <a:cubicBezTo>
                  <a:pt x="1880924" y="169002"/>
                  <a:pt x="1875807" y="163886"/>
                  <a:pt x="1875807" y="157573"/>
                </a:cubicBezTo>
                <a:cubicBezTo>
                  <a:pt x="1875807" y="151260"/>
                  <a:pt x="1880924" y="146143"/>
                  <a:pt x="1887237" y="146143"/>
                </a:cubicBezTo>
                <a:close/>
                <a:moveTo>
                  <a:pt x="2145982" y="146143"/>
                </a:moveTo>
                <a:cubicBezTo>
                  <a:pt x="2152295" y="146143"/>
                  <a:pt x="2157412" y="151260"/>
                  <a:pt x="2157412" y="157573"/>
                </a:cubicBezTo>
                <a:cubicBezTo>
                  <a:pt x="2157412" y="163886"/>
                  <a:pt x="2152295" y="169002"/>
                  <a:pt x="2145982" y="169002"/>
                </a:cubicBezTo>
                <a:cubicBezTo>
                  <a:pt x="2139669" y="169002"/>
                  <a:pt x="2134552" y="163886"/>
                  <a:pt x="2134552" y="157573"/>
                </a:cubicBezTo>
                <a:cubicBezTo>
                  <a:pt x="2134552" y="151260"/>
                  <a:pt x="2139669" y="146143"/>
                  <a:pt x="2145982" y="146143"/>
                </a:cubicBezTo>
                <a:close/>
                <a:moveTo>
                  <a:pt x="2081286" y="146143"/>
                </a:moveTo>
                <a:cubicBezTo>
                  <a:pt x="2087599" y="146143"/>
                  <a:pt x="2092716" y="151260"/>
                  <a:pt x="2092716" y="157573"/>
                </a:cubicBezTo>
                <a:cubicBezTo>
                  <a:pt x="2092716" y="163886"/>
                  <a:pt x="2087599" y="169002"/>
                  <a:pt x="2081286" y="169002"/>
                </a:cubicBezTo>
                <a:cubicBezTo>
                  <a:pt x="2074973" y="169002"/>
                  <a:pt x="2069856" y="163886"/>
                  <a:pt x="2069856" y="157573"/>
                </a:cubicBezTo>
                <a:cubicBezTo>
                  <a:pt x="2069856" y="151260"/>
                  <a:pt x="2074973" y="146143"/>
                  <a:pt x="2081286" y="146143"/>
                </a:cubicBezTo>
                <a:close/>
                <a:moveTo>
                  <a:pt x="2016603" y="146143"/>
                </a:moveTo>
                <a:cubicBezTo>
                  <a:pt x="2022916" y="146143"/>
                  <a:pt x="2028033" y="151260"/>
                  <a:pt x="2028033" y="157573"/>
                </a:cubicBezTo>
                <a:cubicBezTo>
                  <a:pt x="2028033" y="163886"/>
                  <a:pt x="2022916" y="169002"/>
                  <a:pt x="2016603" y="169002"/>
                </a:cubicBezTo>
                <a:cubicBezTo>
                  <a:pt x="2010290" y="169002"/>
                  <a:pt x="2005173" y="163886"/>
                  <a:pt x="2005173" y="157573"/>
                </a:cubicBezTo>
                <a:cubicBezTo>
                  <a:pt x="2005173" y="151260"/>
                  <a:pt x="2010290" y="146143"/>
                  <a:pt x="2016603" y="146143"/>
                </a:cubicBezTo>
                <a:close/>
                <a:moveTo>
                  <a:pt x="11430" y="73072"/>
                </a:moveTo>
                <a:cubicBezTo>
                  <a:pt x="17743" y="73072"/>
                  <a:pt x="22860" y="78189"/>
                  <a:pt x="22860" y="84502"/>
                </a:cubicBezTo>
                <a:cubicBezTo>
                  <a:pt x="22860" y="90815"/>
                  <a:pt x="17743" y="95932"/>
                  <a:pt x="11430" y="95932"/>
                </a:cubicBezTo>
                <a:cubicBezTo>
                  <a:pt x="5117" y="95932"/>
                  <a:pt x="0" y="90815"/>
                  <a:pt x="0" y="84502"/>
                </a:cubicBezTo>
                <a:cubicBezTo>
                  <a:pt x="0" y="78189"/>
                  <a:pt x="5117" y="73072"/>
                  <a:pt x="11430" y="73072"/>
                </a:cubicBezTo>
                <a:close/>
                <a:moveTo>
                  <a:pt x="76113" y="73072"/>
                </a:moveTo>
                <a:cubicBezTo>
                  <a:pt x="82426" y="73072"/>
                  <a:pt x="87543" y="78189"/>
                  <a:pt x="87543" y="84502"/>
                </a:cubicBezTo>
                <a:cubicBezTo>
                  <a:pt x="87543" y="90815"/>
                  <a:pt x="82426" y="95931"/>
                  <a:pt x="76113" y="95931"/>
                </a:cubicBezTo>
                <a:cubicBezTo>
                  <a:pt x="69800" y="95931"/>
                  <a:pt x="64683" y="90815"/>
                  <a:pt x="64683" y="84502"/>
                </a:cubicBezTo>
                <a:cubicBezTo>
                  <a:pt x="64683" y="78189"/>
                  <a:pt x="69800" y="73072"/>
                  <a:pt x="76113" y="73072"/>
                </a:cubicBezTo>
                <a:close/>
                <a:moveTo>
                  <a:pt x="140796" y="73071"/>
                </a:moveTo>
                <a:cubicBezTo>
                  <a:pt x="147109" y="73071"/>
                  <a:pt x="152226" y="78189"/>
                  <a:pt x="152226" y="84502"/>
                </a:cubicBezTo>
                <a:cubicBezTo>
                  <a:pt x="152226" y="90814"/>
                  <a:pt x="147109" y="95931"/>
                  <a:pt x="140796" y="95931"/>
                </a:cubicBezTo>
                <a:cubicBezTo>
                  <a:pt x="134483" y="95931"/>
                  <a:pt x="129366" y="90814"/>
                  <a:pt x="129366" y="84502"/>
                </a:cubicBezTo>
                <a:cubicBezTo>
                  <a:pt x="129366" y="78189"/>
                  <a:pt x="134483" y="73071"/>
                  <a:pt x="140796" y="73071"/>
                </a:cubicBezTo>
                <a:close/>
                <a:moveTo>
                  <a:pt x="205479" y="73071"/>
                </a:moveTo>
                <a:cubicBezTo>
                  <a:pt x="211792" y="73071"/>
                  <a:pt x="216909" y="78188"/>
                  <a:pt x="216909" y="84501"/>
                </a:cubicBezTo>
                <a:cubicBezTo>
                  <a:pt x="216909" y="90814"/>
                  <a:pt x="211792" y="95931"/>
                  <a:pt x="205479" y="95931"/>
                </a:cubicBezTo>
                <a:cubicBezTo>
                  <a:pt x="199166" y="95931"/>
                  <a:pt x="194049" y="90814"/>
                  <a:pt x="194049" y="84501"/>
                </a:cubicBezTo>
                <a:cubicBezTo>
                  <a:pt x="194049" y="78188"/>
                  <a:pt x="199166" y="73071"/>
                  <a:pt x="205479" y="73071"/>
                </a:cubicBezTo>
                <a:close/>
                <a:moveTo>
                  <a:pt x="334845" y="73071"/>
                </a:moveTo>
                <a:cubicBezTo>
                  <a:pt x="341158" y="73071"/>
                  <a:pt x="346275" y="78188"/>
                  <a:pt x="346275" y="84501"/>
                </a:cubicBezTo>
                <a:cubicBezTo>
                  <a:pt x="346275" y="90814"/>
                  <a:pt x="341158" y="95931"/>
                  <a:pt x="334845" y="95931"/>
                </a:cubicBezTo>
                <a:cubicBezTo>
                  <a:pt x="328532" y="95931"/>
                  <a:pt x="323415" y="90814"/>
                  <a:pt x="323415" y="84501"/>
                </a:cubicBezTo>
                <a:cubicBezTo>
                  <a:pt x="323415" y="78188"/>
                  <a:pt x="328532" y="73071"/>
                  <a:pt x="334845" y="73071"/>
                </a:cubicBezTo>
                <a:close/>
                <a:moveTo>
                  <a:pt x="270162" y="73071"/>
                </a:moveTo>
                <a:cubicBezTo>
                  <a:pt x="276475" y="73071"/>
                  <a:pt x="281592" y="78188"/>
                  <a:pt x="281592" y="84501"/>
                </a:cubicBezTo>
                <a:cubicBezTo>
                  <a:pt x="281592" y="90814"/>
                  <a:pt x="276475" y="95931"/>
                  <a:pt x="270162" y="95931"/>
                </a:cubicBezTo>
                <a:cubicBezTo>
                  <a:pt x="263849" y="95931"/>
                  <a:pt x="258732" y="90814"/>
                  <a:pt x="258732" y="84501"/>
                </a:cubicBezTo>
                <a:cubicBezTo>
                  <a:pt x="258732" y="78188"/>
                  <a:pt x="263849" y="73071"/>
                  <a:pt x="270162" y="73071"/>
                </a:cubicBezTo>
                <a:close/>
                <a:moveTo>
                  <a:pt x="399528" y="73071"/>
                </a:moveTo>
                <a:cubicBezTo>
                  <a:pt x="405841" y="73071"/>
                  <a:pt x="410958" y="78188"/>
                  <a:pt x="410958" y="84501"/>
                </a:cubicBezTo>
                <a:cubicBezTo>
                  <a:pt x="410958" y="90814"/>
                  <a:pt x="405841" y="95931"/>
                  <a:pt x="399528" y="95931"/>
                </a:cubicBezTo>
                <a:cubicBezTo>
                  <a:pt x="393215" y="95931"/>
                  <a:pt x="388098" y="90814"/>
                  <a:pt x="388098" y="84501"/>
                </a:cubicBezTo>
                <a:cubicBezTo>
                  <a:pt x="388098" y="78188"/>
                  <a:pt x="393215" y="73071"/>
                  <a:pt x="399528" y="73071"/>
                </a:cubicBezTo>
                <a:close/>
                <a:moveTo>
                  <a:pt x="464211" y="73071"/>
                </a:moveTo>
                <a:cubicBezTo>
                  <a:pt x="470524" y="73071"/>
                  <a:pt x="475641" y="78188"/>
                  <a:pt x="475641" y="84501"/>
                </a:cubicBezTo>
                <a:cubicBezTo>
                  <a:pt x="475641" y="90814"/>
                  <a:pt x="470524" y="95931"/>
                  <a:pt x="464211" y="95931"/>
                </a:cubicBezTo>
                <a:cubicBezTo>
                  <a:pt x="457898" y="95931"/>
                  <a:pt x="452781" y="90814"/>
                  <a:pt x="452781" y="84501"/>
                </a:cubicBezTo>
                <a:cubicBezTo>
                  <a:pt x="452781" y="78188"/>
                  <a:pt x="457898" y="73071"/>
                  <a:pt x="464211" y="73071"/>
                </a:cubicBezTo>
                <a:close/>
                <a:moveTo>
                  <a:pt x="528894" y="73071"/>
                </a:moveTo>
                <a:cubicBezTo>
                  <a:pt x="535207" y="73071"/>
                  <a:pt x="540324" y="78188"/>
                  <a:pt x="540324" y="84501"/>
                </a:cubicBezTo>
                <a:cubicBezTo>
                  <a:pt x="540324" y="90814"/>
                  <a:pt x="535207" y="95931"/>
                  <a:pt x="528894" y="95931"/>
                </a:cubicBezTo>
                <a:cubicBezTo>
                  <a:pt x="522581" y="95931"/>
                  <a:pt x="517464" y="90814"/>
                  <a:pt x="517464" y="84501"/>
                </a:cubicBezTo>
                <a:cubicBezTo>
                  <a:pt x="517464" y="78188"/>
                  <a:pt x="522581" y="73071"/>
                  <a:pt x="528894" y="73071"/>
                </a:cubicBezTo>
                <a:close/>
                <a:moveTo>
                  <a:pt x="593577" y="73071"/>
                </a:moveTo>
                <a:cubicBezTo>
                  <a:pt x="599890" y="73071"/>
                  <a:pt x="605007" y="78188"/>
                  <a:pt x="605007" y="84501"/>
                </a:cubicBezTo>
                <a:cubicBezTo>
                  <a:pt x="605007" y="90814"/>
                  <a:pt x="599890" y="95931"/>
                  <a:pt x="593577" y="95931"/>
                </a:cubicBezTo>
                <a:cubicBezTo>
                  <a:pt x="587264" y="95931"/>
                  <a:pt x="582147" y="90814"/>
                  <a:pt x="582147" y="84501"/>
                </a:cubicBezTo>
                <a:cubicBezTo>
                  <a:pt x="582147" y="78188"/>
                  <a:pt x="587264" y="73071"/>
                  <a:pt x="593577" y="73071"/>
                </a:cubicBezTo>
                <a:close/>
                <a:moveTo>
                  <a:pt x="658260" y="73071"/>
                </a:moveTo>
                <a:cubicBezTo>
                  <a:pt x="664573" y="73071"/>
                  <a:pt x="669690" y="78188"/>
                  <a:pt x="669690" y="84501"/>
                </a:cubicBezTo>
                <a:cubicBezTo>
                  <a:pt x="669690" y="90814"/>
                  <a:pt x="664573" y="95931"/>
                  <a:pt x="658260" y="95931"/>
                </a:cubicBezTo>
                <a:cubicBezTo>
                  <a:pt x="651947" y="95931"/>
                  <a:pt x="646830" y="90814"/>
                  <a:pt x="646830" y="84501"/>
                </a:cubicBezTo>
                <a:cubicBezTo>
                  <a:pt x="646830" y="78188"/>
                  <a:pt x="651947" y="73071"/>
                  <a:pt x="658260" y="73071"/>
                </a:cubicBezTo>
                <a:close/>
                <a:moveTo>
                  <a:pt x="722943" y="73071"/>
                </a:moveTo>
                <a:cubicBezTo>
                  <a:pt x="729256" y="73071"/>
                  <a:pt x="734373" y="78188"/>
                  <a:pt x="734373" y="84501"/>
                </a:cubicBezTo>
                <a:cubicBezTo>
                  <a:pt x="734373" y="90814"/>
                  <a:pt x="729256" y="95931"/>
                  <a:pt x="722943" y="95931"/>
                </a:cubicBezTo>
                <a:cubicBezTo>
                  <a:pt x="716630" y="95931"/>
                  <a:pt x="711513" y="90814"/>
                  <a:pt x="711513" y="84501"/>
                </a:cubicBezTo>
                <a:cubicBezTo>
                  <a:pt x="711513" y="78188"/>
                  <a:pt x="716630" y="73071"/>
                  <a:pt x="722943" y="73071"/>
                </a:cubicBezTo>
                <a:close/>
                <a:moveTo>
                  <a:pt x="787626" y="73071"/>
                </a:moveTo>
                <a:cubicBezTo>
                  <a:pt x="793939" y="73071"/>
                  <a:pt x="799056" y="78188"/>
                  <a:pt x="799056" y="84501"/>
                </a:cubicBezTo>
                <a:cubicBezTo>
                  <a:pt x="799056" y="90814"/>
                  <a:pt x="793939" y="95931"/>
                  <a:pt x="787626" y="95931"/>
                </a:cubicBezTo>
                <a:cubicBezTo>
                  <a:pt x="781313" y="95931"/>
                  <a:pt x="776196" y="90814"/>
                  <a:pt x="776196" y="84501"/>
                </a:cubicBezTo>
                <a:cubicBezTo>
                  <a:pt x="776196" y="78188"/>
                  <a:pt x="781313" y="73071"/>
                  <a:pt x="787626" y="73071"/>
                </a:cubicBezTo>
                <a:close/>
                <a:moveTo>
                  <a:pt x="852309" y="73071"/>
                </a:moveTo>
                <a:cubicBezTo>
                  <a:pt x="858622" y="73071"/>
                  <a:pt x="863739" y="78188"/>
                  <a:pt x="863739" y="84501"/>
                </a:cubicBezTo>
                <a:cubicBezTo>
                  <a:pt x="863739" y="90814"/>
                  <a:pt x="858622" y="95931"/>
                  <a:pt x="852309" y="95931"/>
                </a:cubicBezTo>
                <a:cubicBezTo>
                  <a:pt x="845996" y="95931"/>
                  <a:pt x="840879" y="90814"/>
                  <a:pt x="840879" y="84501"/>
                </a:cubicBezTo>
                <a:cubicBezTo>
                  <a:pt x="840879" y="78188"/>
                  <a:pt x="845996" y="73071"/>
                  <a:pt x="852309" y="73071"/>
                </a:cubicBezTo>
                <a:close/>
                <a:moveTo>
                  <a:pt x="916992" y="73071"/>
                </a:moveTo>
                <a:cubicBezTo>
                  <a:pt x="923305" y="73071"/>
                  <a:pt x="928422" y="78188"/>
                  <a:pt x="928422" y="84501"/>
                </a:cubicBezTo>
                <a:cubicBezTo>
                  <a:pt x="928422" y="90814"/>
                  <a:pt x="923305" y="95931"/>
                  <a:pt x="916992" y="95931"/>
                </a:cubicBezTo>
                <a:cubicBezTo>
                  <a:pt x="910679" y="95931"/>
                  <a:pt x="905562" y="90814"/>
                  <a:pt x="905562" y="84501"/>
                </a:cubicBezTo>
                <a:cubicBezTo>
                  <a:pt x="905562" y="78188"/>
                  <a:pt x="910679" y="73071"/>
                  <a:pt x="916992" y="73071"/>
                </a:cubicBezTo>
                <a:close/>
                <a:moveTo>
                  <a:pt x="981675" y="73071"/>
                </a:moveTo>
                <a:cubicBezTo>
                  <a:pt x="987988" y="73071"/>
                  <a:pt x="993105" y="78188"/>
                  <a:pt x="993105" y="84501"/>
                </a:cubicBezTo>
                <a:cubicBezTo>
                  <a:pt x="993105" y="90814"/>
                  <a:pt x="987988" y="95931"/>
                  <a:pt x="981675" y="95931"/>
                </a:cubicBezTo>
                <a:cubicBezTo>
                  <a:pt x="975362" y="95931"/>
                  <a:pt x="970245" y="90814"/>
                  <a:pt x="970245" y="84501"/>
                </a:cubicBezTo>
                <a:cubicBezTo>
                  <a:pt x="970245" y="78188"/>
                  <a:pt x="975362" y="73071"/>
                  <a:pt x="981675" y="73071"/>
                </a:cubicBezTo>
                <a:close/>
                <a:moveTo>
                  <a:pt x="1046358" y="73071"/>
                </a:moveTo>
                <a:cubicBezTo>
                  <a:pt x="1052671" y="73071"/>
                  <a:pt x="1057788" y="78188"/>
                  <a:pt x="1057788" y="84501"/>
                </a:cubicBezTo>
                <a:cubicBezTo>
                  <a:pt x="1057788" y="90814"/>
                  <a:pt x="1052671" y="95931"/>
                  <a:pt x="1046358" y="95931"/>
                </a:cubicBezTo>
                <a:cubicBezTo>
                  <a:pt x="1040045" y="95931"/>
                  <a:pt x="1034928" y="90814"/>
                  <a:pt x="1034928" y="84501"/>
                </a:cubicBezTo>
                <a:cubicBezTo>
                  <a:pt x="1034928" y="78188"/>
                  <a:pt x="1040045" y="73071"/>
                  <a:pt x="1046358" y="73071"/>
                </a:cubicBezTo>
                <a:close/>
                <a:moveTo>
                  <a:pt x="1175724" y="73071"/>
                </a:moveTo>
                <a:cubicBezTo>
                  <a:pt x="1182037" y="73071"/>
                  <a:pt x="1187154" y="78188"/>
                  <a:pt x="1187154" y="84501"/>
                </a:cubicBezTo>
                <a:cubicBezTo>
                  <a:pt x="1187154" y="90814"/>
                  <a:pt x="1182037" y="95931"/>
                  <a:pt x="1175724" y="95931"/>
                </a:cubicBezTo>
                <a:cubicBezTo>
                  <a:pt x="1169411" y="95931"/>
                  <a:pt x="1164294" y="90814"/>
                  <a:pt x="1164294" y="84501"/>
                </a:cubicBezTo>
                <a:cubicBezTo>
                  <a:pt x="1164294" y="78188"/>
                  <a:pt x="1169411" y="73071"/>
                  <a:pt x="1175724" y="73071"/>
                </a:cubicBezTo>
                <a:close/>
                <a:moveTo>
                  <a:pt x="1111041" y="73071"/>
                </a:moveTo>
                <a:cubicBezTo>
                  <a:pt x="1117354" y="73071"/>
                  <a:pt x="1122471" y="78188"/>
                  <a:pt x="1122471" y="84501"/>
                </a:cubicBezTo>
                <a:cubicBezTo>
                  <a:pt x="1122471" y="90814"/>
                  <a:pt x="1117354" y="95931"/>
                  <a:pt x="1111041" y="95931"/>
                </a:cubicBezTo>
                <a:cubicBezTo>
                  <a:pt x="1104728" y="95931"/>
                  <a:pt x="1099611" y="90814"/>
                  <a:pt x="1099611" y="84501"/>
                </a:cubicBezTo>
                <a:cubicBezTo>
                  <a:pt x="1099611" y="78188"/>
                  <a:pt x="1104728" y="73071"/>
                  <a:pt x="1111041" y="73071"/>
                </a:cubicBezTo>
                <a:close/>
                <a:moveTo>
                  <a:pt x="1240407" y="73071"/>
                </a:moveTo>
                <a:cubicBezTo>
                  <a:pt x="1246720" y="73071"/>
                  <a:pt x="1251837" y="78188"/>
                  <a:pt x="1251837" y="84501"/>
                </a:cubicBezTo>
                <a:cubicBezTo>
                  <a:pt x="1251837" y="90814"/>
                  <a:pt x="1246720" y="95931"/>
                  <a:pt x="1240407" y="95931"/>
                </a:cubicBezTo>
                <a:cubicBezTo>
                  <a:pt x="1234094" y="95931"/>
                  <a:pt x="1228977" y="90814"/>
                  <a:pt x="1228977" y="84501"/>
                </a:cubicBezTo>
                <a:cubicBezTo>
                  <a:pt x="1228977" y="78188"/>
                  <a:pt x="1234094" y="73071"/>
                  <a:pt x="1240407" y="73071"/>
                </a:cubicBezTo>
                <a:close/>
                <a:moveTo>
                  <a:pt x="1305090" y="73071"/>
                </a:moveTo>
                <a:cubicBezTo>
                  <a:pt x="1311403" y="73071"/>
                  <a:pt x="1316520" y="78188"/>
                  <a:pt x="1316520" y="84501"/>
                </a:cubicBezTo>
                <a:cubicBezTo>
                  <a:pt x="1316520" y="90814"/>
                  <a:pt x="1311403" y="95931"/>
                  <a:pt x="1305090" y="95931"/>
                </a:cubicBezTo>
                <a:cubicBezTo>
                  <a:pt x="1298777" y="95931"/>
                  <a:pt x="1293660" y="90814"/>
                  <a:pt x="1293660" y="84501"/>
                </a:cubicBezTo>
                <a:cubicBezTo>
                  <a:pt x="1293660" y="78188"/>
                  <a:pt x="1298777" y="73071"/>
                  <a:pt x="1305090" y="73071"/>
                </a:cubicBezTo>
                <a:close/>
                <a:moveTo>
                  <a:pt x="1369773" y="73071"/>
                </a:moveTo>
                <a:cubicBezTo>
                  <a:pt x="1376086" y="73071"/>
                  <a:pt x="1381203" y="78188"/>
                  <a:pt x="1381203" y="84501"/>
                </a:cubicBezTo>
                <a:cubicBezTo>
                  <a:pt x="1381203" y="90814"/>
                  <a:pt x="1376086" y="95931"/>
                  <a:pt x="1369773" y="95931"/>
                </a:cubicBezTo>
                <a:cubicBezTo>
                  <a:pt x="1363460" y="95931"/>
                  <a:pt x="1358343" y="90814"/>
                  <a:pt x="1358343" y="84501"/>
                </a:cubicBezTo>
                <a:cubicBezTo>
                  <a:pt x="1358343" y="78188"/>
                  <a:pt x="1363460" y="73071"/>
                  <a:pt x="1369773" y="73071"/>
                </a:cubicBezTo>
                <a:close/>
                <a:moveTo>
                  <a:pt x="1434456" y="73071"/>
                </a:moveTo>
                <a:cubicBezTo>
                  <a:pt x="1440769" y="73071"/>
                  <a:pt x="1445886" y="78188"/>
                  <a:pt x="1445886" y="84501"/>
                </a:cubicBezTo>
                <a:cubicBezTo>
                  <a:pt x="1445886" y="90814"/>
                  <a:pt x="1440769" y="95931"/>
                  <a:pt x="1434456" y="95931"/>
                </a:cubicBezTo>
                <a:cubicBezTo>
                  <a:pt x="1428143" y="95931"/>
                  <a:pt x="1423026" y="90814"/>
                  <a:pt x="1423026" y="84501"/>
                </a:cubicBezTo>
                <a:cubicBezTo>
                  <a:pt x="1423026" y="78188"/>
                  <a:pt x="1428143" y="73071"/>
                  <a:pt x="1434456" y="73071"/>
                </a:cubicBezTo>
                <a:close/>
                <a:moveTo>
                  <a:pt x="1499139" y="73071"/>
                </a:moveTo>
                <a:cubicBezTo>
                  <a:pt x="1505452" y="73071"/>
                  <a:pt x="1510569" y="78188"/>
                  <a:pt x="1510569" y="84501"/>
                </a:cubicBezTo>
                <a:cubicBezTo>
                  <a:pt x="1510569" y="90814"/>
                  <a:pt x="1505452" y="95931"/>
                  <a:pt x="1499139" y="95931"/>
                </a:cubicBezTo>
                <a:cubicBezTo>
                  <a:pt x="1492826" y="95931"/>
                  <a:pt x="1487709" y="90814"/>
                  <a:pt x="1487709" y="84501"/>
                </a:cubicBezTo>
                <a:cubicBezTo>
                  <a:pt x="1487709" y="78188"/>
                  <a:pt x="1492826" y="73071"/>
                  <a:pt x="1499139" y="73071"/>
                </a:cubicBezTo>
                <a:close/>
                <a:moveTo>
                  <a:pt x="1563822" y="73071"/>
                </a:moveTo>
                <a:cubicBezTo>
                  <a:pt x="1570135" y="73071"/>
                  <a:pt x="1575252" y="78188"/>
                  <a:pt x="1575252" y="84501"/>
                </a:cubicBezTo>
                <a:cubicBezTo>
                  <a:pt x="1575252" y="90814"/>
                  <a:pt x="1570135" y="95931"/>
                  <a:pt x="1563822" y="95931"/>
                </a:cubicBezTo>
                <a:cubicBezTo>
                  <a:pt x="1557509" y="95931"/>
                  <a:pt x="1552392" y="90814"/>
                  <a:pt x="1552392" y="84501"/>
                </a:cubicBezTo>
                <a:cubicBezTo>
                  <a:pt x="1552392" y="78188"/>
                  <a:pt x="1557509" y="73071"/>
                  <a:pt x="1563822" y="73071"/>
                </a:cubicBezTo>
                <a:close/>
                <a:moveTo>
                  <a:pt x="1628505" y="73071"/>
                </a:moveTo>
                <a:cubicBezTo>
                  <a:pt x="1634818" y="73071"/>
                  <a:pt x="1639935" y="78188"/>
                  <a:pt x="1639935" y="84501"/>
                </a:cubicBezTo>
                <a:cubicBezTo>
                  <a:pt x="1639935" y="90814"/>
                  <a:pt x="1634818" y="95931"/>
                  <a:pt x="1628505" y="95931"/>
                </a:cubicBezTo>
                <a:cubicBezTo>
                  <a:pt x="1622192" y="95931"/>
                  <a:pt x="1617075" y="90814"/>
                  <a:pt x="1617075" y="84501"/>
                </a:cubicBezTo>
                <a:cubicBezTo>
                  <a:pt x="1617075" y="78188"/>
                  <a:pt x="1622192" y="73071"/>
                  <a:pt x="1628505" y="73071"/>
                </a:cubicBezTo>
                <a:close/>
                <a:moveTo>
                  <a:pt x="1693188" y="73071"/>
                </a:moveTo>
                <a:cubicBezTo>
                  <a:pt x="1699501" y="73071"/>
                  <a:pt x="1704618" y="78188"/>
                  <a:pt x="1704618" y="84501"/>
                </a:cubicBezTo>
                <a:cubicBezTo>
                  <a:pt x="1704618" y="90814"/>
                  <a:pt x="1699501" y="95931"/>
                  <a:pt x="1693188" y="95931"/>
                </a:cubicBezTo>
                <a:cubicBezTo>
                  <a:pt x="1686875" y="95931"/>
                  <a:pt x="1681758" y="90814"/>
                  <a:pt x="1681758" y="84501"/>
                </a:cubicBezTo>
                <a:cubicBezTo>
                  <a:pt x="1681758" y="78188"/>
                  <a:pt x="1686875" y="73071"/>
                  <a:pt x="1693188" y="73071"/>
                </a:cubicBezTo>
                <a:close/>
                <a:moveTo>
                  <a:pt x="1757871" y="73071"/>
                </a:moveTo>
                <a:cubicBezTo>
                  <a:pt x="1764184" y="73071"/>
                  <a:pt x="1769301" y="78188"/>
                  <a:pt x="1769301" y="84501"/>
                </a:cubicBezTo>
                <a:cubicBezTo>
                  <a:pt x="1769301" y="90814"/>
                  <a:pt x="1764184" y="95931"/>
                  <a:pt x="1757871" y="95931"/>
                </a:cubicBezTo>
                <a:cubicBezTo>
                  <a:pt x="1751558" y="95931"/>
                  <a:pt x="1746441" y="90814"/>
                  <a:pt x="1746441" y="84501"/>
                </a:cubicBezTo>
                <a:cubicBezTo>
                  <a:pt x="1746441" y="78188"/>
                  <a:pt x="1751558" y="73071"/>
                  <a:pt x="1757871" y="73071"/>
                </a:cubicBezTo>
                <a:close/>
                <a:moveTo>
                  <a:pt x="1822554" y="73071"/>
                </a:moveTo>
                <a:cubicBezTo>
                  <a:pt x="1828867" y="73071"/>
                  <a:pt x="1833984" y="78188"/>
                  <a:pt x="1833984" y="84501"/>
                </a:cubicBezTo>
                <a:cubicBezTo>
                  <a:pt x="1833984" y="90814"/>
                  <a:pt x="1828867" y="95931"/>
                  <a:pt x="1822554" y="95931"/>
                </a:cubicBezTo>
                <a:cubicBezTo>
                  <a:pt x="1816241" y="95931"/>
                  <a:pt x="1811124" y="90814"/>
                  <a:pt x="1811124" y="84501"/>
                </a:cubicBezTo>
                <a:cubicBezTo>
                  <a:pt x="1811124" y="78188"/>
                  <a:pt x="1816241" y="73071"/>
                  <a:pt x="1822554" y="73071"/>
                </a:cubicBezTo>
                <a:close/>
                <a:moveTo>
                  <a:pt x="1887237" y="73071"/>
                </a:moveTo>
                <a:cubicBezTo>
                  <a:pt x="1893550" y="73071"/>
                  <a:pt x="1898667" y="78188"/>
                  <a:pt x="1898667" y="84501"/>
                </a:cubicBezTo>
                <a:cubicBezTo>
                  <a:pt x="1898667" y="90814"/>
                  <a:pt x="1893550" y="95931"/>
                  <a:pt x="1887237" y="95931"/>
                </a:cubicBezTo>
                <a:cubicBezTo>
                  <a:pt x="1880924" y="95931"/>
                  <a:pt x="1875807" y="90814"/>
                  <a:pt x="1875807" y="84501"/>
                </a:cubicBezTo>
                <a:cubicBezTo>
                  <a:pt x="1875807" y="78188"/>
                  <a:pt x="1880924" y="73071"/>
                  <a:pt x="1887237" y="73071"/>
                </a:cubicBezTo>
                <a:close/>
                <a:moveTo>
                  <a:pt x="2016603" y="73071"/>
                </a:moveTo>
                <a:cubicBezTo>
                  <a:pt x="2022916" y="73071"/>
                  <a:pt x="2028033" y="78188"/>
                  <a:pt x="2028033" y="84501"/>
                </a:cubicBezTo>
                <a:cubicBezTo>
                  <a:pt x="2028033" y="90814"/>
                  <a:pt x="2022916" y="95931"/>
                  <a:pt x="2016603" y="95931"/>
                </a:cubicBezTo>
                <a:cubicBezTo>
                  <a:pt x="2010290" y="95931"/>
                  <a:pt x="2005173" y="90814"/>
                  <a:pt x="2005173" y="84501"/>
                </a:cubicBezTo>
                <a:cubicBezTo>
                  <a:pt x="2005173" y="78188"/>
                  <a:pt x="2010290" y="73071"/>
                  <a:pt x="2016603" y="73071"/>
                </a:cubicBezTo>
                <a:close/>
                <a:moveTo>
                  <a:pt x="1951920" y="73071"/>
                </a:moveTo>
                <a:cubicBezTo>
                  <a:pt x="1958233" y="73071"/>
                  <a:pt x="1963350" y="78188"/>
                  <a:pt x="1963350" y="84501"/>
                </a:cubicBezTo>
                <a:cubicBezTo>
                  <a:pt x="1963350" y="90814"/>
                  <a:pt x="1958233" y="95931"/>
                  <a:pt x="1951920" y="95931"/>
                </a:cubicBezTo>
                <a:cubicBezTo>
                  <a:pt x="1945607" y="95931"/>
                  <a:pt x="1940490" y="90814"/>
                  <a:pt x="1940490" y="84501"/>
                </a:cubicBezTo>
                <a:cubicBezTo>
                  <a:pt x="1940490" y="78188"/>
                  <a:pt x="1945607" y="73071"/>
                  <a:pt x="1951920" y="73071"/>
                </a:cubicBezTo>
                <a:close/>
                <a:moveTo>
                  <a:pt x="2081286" y="73071"/>
                </a:moveTo>
                <a:cubicBezTo>
                  <a:pt x="2087599" y="73071"/>
                  <a:pt x="2092716" y="78188"/>
                  <a:pt x="2092716" y="84501"/>
                </a:cubicBezTo>
                <a:cubicBezTo>
                  <a:pt x="2092716" y="90814"/>
                  <a:pt x="2087599" y="95931"/>
                  <a:pt x="2081286" y="95931"/>
                </a:cubicBezTo>
                <a:cubicBezTo>
                  <a:pt x="2074973" y="95931"/>
                  <a:pt x="2069856" y="90814"/>
                  <a:pt x="2069856" y="84501"/>
                </a:cubicBezTo>
                <a:cubicBezTo>
                  <a:pt x="2069856" y="78188"/>
                  <a:pt x="2074973" y="73071"/>
                  <a:pt x="2081286" y="73071"/>
                </a:cubicBezTo>
                <a:close/>
                <a:moveTo>
                  <a:pt x="2145982" y="73071"/>
                </a:moveTo>
                <a:cubicBezTo>
                  <a:pt x="2152295" y="73071"/>
                  <a:pt x="2157412" y="78188"/>
                  <a:pt x="2157412" y="84501"/>
                </a:cubicBezTo>
                <a:cubicBezTo>
                  <a:pt x="2157412" y="90814"/>
                  <a:pt x="2152295" y="95931"/>
                  <a:pt x="2145982" y="95931"/>
                </a:cubicBezTo>
                <a:cubicBezTo>
                  <a:pt x="2139669" y="95931"/>
                  <a:pt x="2134552" y="90814"/>
                  <a:pt x="2134552" y="84501"/>
                </a:cubicBezTo>
                <a:cubicBezTo>
                  <a:pt x="2134552" y="78188"/>
                  <a:pt x="2139669" y="73071"/>
                  <a:pt x="2145982" y="73071"/>
                </a:cubicBezTo>
                <a:close/>
                <a:moveTo>
                  <a:pt x="2145982" y="2"/>
                </a:moveTo>
                <a:cubicBezTo>
                  <a:pt x="2152295" y="2"/>
                  <a:pt x="2157412" y="5119"/>
                  <a:pt x="2157412" y="11432"/>
                </a:cubicBezTo>
                <a:cubicBezTo>
                  <a:pt x="2157412" y="17745"/>
                  <a:pt x="2152295" y="22862"/>
                  <a:pt x="2145982" y="22862"/>
                </a:cubicBezTo>
                <a:cubicBezTo>
                  <a:pt x="2139669" y="22862"/>
                  <a:pt x="2134552" y="17745"/>
                  <a:pt x="2134552" y="11432"/>
                </a:cubicBezTo>
                <a:cubicBezTo>
                  <a:pt x="2134552" y="5119"/>
                  <a:pt x="2139669" y="2"/>
                  <a:pt x="2145982" y="2"/>
                </a:cubicBezTo>
                <a:close/>
                <a:moveTo>
                  <a:pt x="11430" y="0"/>
                </a:moveTo>
                <a:cubicBezTo>
                  <a:pt x="17743" y="0"/>
                  <a:pt x="22860" y="5117"/>
                  <a:pt x="22860" y="11430"/>
                </a:cubicBez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lose/>
                <a:moveTo>
                  <a:pt x="76113" y="0"/>
                </a:moveTo>
                <a:cubicBezTo>
                  <a:pt x="82426" y="0"/>
                  <a:pt x="87543" y="5117"/>
                  <a:pt x="87543" y="11430"/>
                </a:cubicBezTo>
                <a:cubicBezTo>
                  <a:pt x="87543" y="17743"/>
                  <a:pt x="82426" y="22860"/>
                  <a:pt x="76113" y="22860"/>
                </a:cubicBezTo>
                <a:cubicBezTo>
                  <a:pt x="69800" y="22860"/>
                  <a:pt x="64683" y="17743"/>
                  <a:pt x="64683" y="11430"/>
                </a:cubicBezTo>
                <a:cubicBezTo>
                  <a:pt x="64683" y="5117"/>
                  <a:pt x="69800" y="0"/>
                  <a:pt x="76113" y="0"/>
                </a:cubicBezTo>
                <a:close/>
                <a:moveTo>
                  <a:pt x="140796" y="0"/>
                </a:moveTo>
                <a:cubicBezTo>
                  <a:pt x="147109" y="0"/>
                  <a:pt x="152226" y="5117"/>
                  <a:pt x="152226" y="11430"/>
                </a:cubicBezTo>
                <a:cubicBezTo>
                  <a:pt x="152226" y="17743"/>
                  <a:pt x="147109" y="22860"/>
                  <a:pt x="140796" y="22860"/>
                </a:cubicBezTo>
                <a:cubicBezTo>
                  <a:pt x="134483" y="22860"/>
                  <a:pt x="129366" y="17743"/>
                  <a:pt x="129366" y="11430"/>
                </a:cubicBezTo>
                <a:cubicBezTo>
                  <a:pt x="129366" y="5117"/>
                  <a:pt x="134483" y="0"/>
                  <a:pt x="140796" y="0"/>
                </a:cubicBezTo>
                <a:close/>
                <a:moveTo>
                  <a:pt x="205479" y="0"/>
                </a:moveTo>
                <a:cubicBezTo>
                  <a:pt x="211792" y="0"/>
                  <a:pt x="216909" y="5117"/>
                  <a:pt x="216909" y="11430"/>
                </a:cubicBezTo>
                <a:cubicBezTo>
                  <a:pt x="216909" y="17743"/>
                  <a:pt x="211792" y="22860"/>
                  <a:pt x="205479" y="22860"/>
                </a:cubicBezTo>
                <a:cubicBezTo>
                  <a:pt x="199166" y="22860"/>
                  <a:pt x="194049" y="17743"/>
                  <a:pt x="194049" y="11430"/>
                </a:cubicBezTo>
                <a:cubicBezTo>
                  <a:pt x="194049" y="5117"/>
                  <a:pt x="199166" y="0"/>
                  <a:pt x="205479" y="0"/>
                </a:cubicBezTo>
                <a:close/>
                <a:moveTo>
                  <a:pt x="270162" y="0"/>
                </a:moveTo>
                <a:cubicBezTo>
                  <a:pt x="276475" y="0"/>
                  <a:pt x="281592" y="5117"/>
                  <a:pt x="281592" y="11430"/>
                </a:cubicBezTo>
                <a:cubicBezTo>
                  <a:pt x="281592" y="17743"/>
                  <a:pt x="276475" y="22860"/>
                  <a:pt x="270162" y="22860"/>
                </a:cubicBezTo>
                <a:cubicBezTo>
                  <a:pt x="263849" y="22860"/>
                  <a:pt x="258732" y="17743"/>
                  <a:pt x="258732" y="11430"/>
                </a:cubicBezTo>
                <a:cubicBezTo>
                  <a:pt x="258732" y="5117"/>
                  <a:pt x="263849" y="0"/>
                  <a:pt x="270162" y="0"/>
                </a:cubicBezTo>
                <a:close/>
                <a:moveTo>
                  <a:pt x="334845" y="0"/>
                </a:moveTo>
                <a:cubicBezTo>
                  <a:pt x="341158" y="0"/>
                  <a:pt x="346275" y="5117"/>
                  <a:pt x="346275" y="11430"/>
                </a:cubicBezTo>
                <a:cubicBezTo>
                  <a:pt x="346275" y="17743"/>
                  <a:pt x="341158" y="22860"/>
                  <a:pt x="334845" y="22860"/>
                </a:cubicBezTo>
                <a:cubicBezTo>
                  <a:pt x="328532" y="22860"/>
                  <a:pt x="323415" y="17743"/>
                  <a:pt x="323415" y="11430"/>
                </a:cubicBezTo>
                <a:cubicBezTo>
                  <a:pt x="323415" y="5117"/>
                  <a:pt x="328532" y="0"/>
                  <a:pt x="334845" y="0"/>
                </a:cubicBezTo>
                <a:close/>
                <a:moveTo>
                  <a:pt x="399528" y="0"/>
                </a:moveTo>
                <a:cubicBezTo>
                  <a:pt x="405841" y="0"/>
                  <a:pt x="410958" y="5117"/>
                  <a:pt x="410958" y="11430"/>
                </a:cubicBezTo>
                <a:cubicBezTo>
                  <a:pt x="410958" y="17743"/>
                  <a:pt x="405841" y="22860"/>
                  <a:pt x="399528" y="22860"/>
                </a:cubicBezTo>
                <a:cubicBezTo>
                  <a:pt x="393215" y="22860"/>
                  <a:pt x="388098" y="17743"/>
                  <a:pt x="388098" y="11430"/>
                </a:cubicBezTo>
                <a:cubicBezTo>
                  <a:pt x="388098" y="5117"/>
                  <a:pt x="393215" y="0"/>
                  <a:pt x="399528" y="0"/>
                </a:cubicBezTo>
                <a:close/>
                <a:moveTo>
                  <a:pt x="464211" y="0"/>
                </a:moveTo>
                <a:cubicBezTo>
                  <a:pt x="470524" y="0"/>
                  <a:pt x="475641" y="5117"/>
                  <a:pt x="475641" y="11430"/>
                </a:cubicBezTo>
                <a:cubicBezTo>
                  <a:pt x="475641" y="17743"/>
                  <a:pt x="470524" y="22860"/>
                  <a:pt x="464211" y="22860"/>
                </a:cubicBezTo>
                <a:cubicBezTo>
                  <a:pt x="457898" y="22860"/>
                  <a:pt x="452781" y="17743"/>
                  <a:pt x="452781" y="11430"/>
                </a:cubicBezTo>
                <a:cubicBezTo>
                  <a:pt x="452781" y="5117"/>
                  <a:pt x="457898" y="0"/>
                  <a:pt x="464211" y="0"/>
                </a:cubicBezTo>
                <a:close/>
                <a:moveTo>
                  <a:pt x="528894" y="0"/>
                </a:moveTo>
                <a:cubicBezTo>
                  <a:pt x="535207" y="0"/>
                  <a:pt x="540324" y="5117"/>
                  <a:pt x="540324" y="11430"/>
                </a:cubicBezTo>
                <a:cubicBezTo>
                  <a:pt x="540324" y="17743"/>
                  <a:pt x="535207" y="22860"/>
                  <a:pt x="528894" y="22860"/>
                </a:cubicBezTo>
                <a:cubicBezTo>
                  <a:pt x="522581" y="22860"/>
                  <a:pt x="517464" y="17743"/>
                  <a:pt x="517464" y="11430"/>
                </a:cubicBezTo>
                <a:cubicBezTo>
                  <a:pt x="517464" y="5117"/>
                  <a:pt x="522581" y="0"/>
                  <a:pt x="528894" y="0"/>
                </a:cubicBezTo>
                <a:close/>
                <a:moveTo>
                  <a:pt x="593577" y="0"/>
                </a:moveTo>
                <a:cubicBezTo>
                  <a:pt x="599890" y="0"/>
                  <a:pt x="605007" y="5117"/>
                  <a:pt x="605007" y="11430"/>
                </a:cubicBezTo>
                <a:cubicBezTo>
                  <a:pt x="605007" y="17743"/>
                  <a:pt x="599890" y="22860"/>
                  <a:pt x="593577" y="22860"/>
                </a:cubicBezTo>
                <a:cubicBezTo>
                  <a:pt x="587264" y="22860"/>
                  <a:pt x="582147" y="17743"/>
                  <a:pt x="582147" y="11430"/>
                </a:cubicBezTo>
                <a:cubicBezTo>
                  <a:pt x="582147" y="5117"/>
                  <a:pt x="587264" y="0"/>
                  <a:pt x="593577" y="0"/>
                </a:cubicBezTo>
                <a:close/>
                <a:moveTo>
                  <a:pt x="658260" y="0"/>
                </a:moveTo>
                <a:cubicBezTo>
                  <a:pt x="664573" y="0"/>
                  <a:pt x="669690" y="5117"/>
                  <a:pt x="669690" y="11430"/>
                </a:cubicBezTo>
                <a:cubicBezTo>
                  <a:pt x="669690" y="17743"/>
                  <a:pt x="664573" y="22860"/>
                  <a:pt x="658260" y="22860"/>
                </a:cubicBezTo>
                <a:cubicBezTo>
                  <a:pt x="651947" y="22860"/>
                  <a:pt x="646830" y="17743"/>
                  <a:pt x="646830" y="11430"/>
                </a:cubicBezTo>
                <a:cubicBezTo>
                  <a:pt x="646830" y="5117"/>
                  <a:pt x="651947" y="0"/>
                  <a:pt x="658260" y="0"/>
                </a:cubicBezTo>
                <a:close/>
                <a:moveTo>
                  <a:pt x="722943" y="0"/>
                </a:moveTo>
                <a:cubicBezTo>
                  <a:pt x="729256" y="0"/>
                  <a:pt x="734373" y="5117"/>
                  <a:pt x="734373" y="11430"/>
                </a:cubicBezTo>
                <a:cubicBezTo>
                  <a:pt x="734373" y="17743"/>
                  <a:pt x="729256" y="22860"/>
                  <a:pt x="722943" y="22860"/>
                </a:cubicBezTo>
                <a:cubicBezTo>
                  <a:pt x="716630" y="22860"/>
                  <a:pt x="711513" y="17743"/>
                  <a:pt x="711513" y="11430"/>
                </a:cubicBezTo>
                <a:cubicBezTo>
                  <a:pt x="711513" y="5117"/>
                  <a:pt x="716630" y="0"/>
                  <a:pt x="722943" y="0"/>
                </a:cubicBezTo>
                <a:close/>
                <a:moveTo>
                  <a:pt x="787626" y="0"/>
                </a:moveTo>
                <a:cubicBezTo>
                  <a:pt x="793939" y="0"/>
                  <a:pt x="799056" y="5117"/>
                  <a:pt x="799056" y="11430"/>
                </a:cubicBezTo>
                <a:cubicBezTo>
                  <a:pt x="799056" y="17743"/>
                  <a:pt x="793939" y="22860"/>
                  <a:pt x="787626" y="22860"/>
                </a:cubicBezTo>
                <a:cubicBezTo>
                  <a:pt x="781313" y="22860"/>
                  <a:pt x="776196" y="17743"/>
                  <a:pt x="776196" y="11430"/>
                </a:cubicBezTo>
                <a:cubicBezTo>
                  <a:pt x="776196" y="5117"/>
                  <a:pt x="781313" y="0"/>
                  <a:pt x="787626" y="0"/>
                </a:cubicBezTo>
                <a:close/>
                <a:moveTo>
                  <a:pt x="852309" y="0"/>
                </a:moveTo>
                <a:cubicBezTo>
                  <a:pt x="858622" y="0"/>
                  <a:pt x="863739" y="5117"/>
                  <a:pt x="863739" y="11430"/>
                </a:cubicBezTo>
                <a:cubicBezTo>
                  <a:pt x="863739" y="17743"/>
                  <a:pt x="858622" y="22860"/>
                  <a:pt x="852309" y="22860"/>
                </a:cubicBezTo>
                <a:cubicBezTo>
                  <a:pt x="845996" y="22860"/>
                  <a:pt x="840879" y="17743"/>
                  <a:pt x="840879" y="11430"/>
                </a:cubicBezTo>
                <a:cubicBezTo>
                  <a:pt x="840879" y="5117"/>
                  <a:pt x="845996" y="0"/>
                  <a:pt x="852309" y="0"/>
                </a:cubicBezTo>
                <a:close/>
                <a:moveTo>
                  <a:pt x="916992" y="0"/>
                </a:moveTo>
                <a:cubicBezTo>
                  <a:pt x="923305" y="0"/>
                  <a:pt x="928422" y="5117"/>
                  <a:pt x="928422" y="11430"/>
                </a:cubicBezTo>
                <a:cubicBezTo>
                  <a:pt x="928422" y="17743"/>
                  <a:pt x="923305" y="22860"/>
                  <a:pt x="916992" y="22860"/>
                </a:cubicBezTo>
                <a:cubicBezTo>
                  <a:pt x="910679" y="22860"/>
                  <a:pt x="905562" y="17743"/>
                  <a:pt x="905562" y="11430"/>
                </a:cubicBezTo>
                <a:cubicBezTo>
                  <a:pt x="905562" y="5117"/>
                  <a:pt x="910679" y="0"/>
                  <a:pt x="916992" y="0"/>
                </a:cubicBezTo>
                <a:close/>
                <a:moveTo>
                  <a:pt x="981675" y="0"/>
                </a:moveTo>
                <a:cubicBezTo>
                  <a:pt x="987988" y="0"/>
                  <a:pt x="993105" y="5117"/>
                  <a:pt x="993105" y="11430"/>
                </a:cubicBezTo>
                <a:cubicBezTo>
                  <a:pt x="993105" y="17743"/>
                  <a:pt x="987988" y="22860"/>
                  <a:pt x="981675" y="22860"/>
                </a:cubicBezTo>
                <a:cubicBezTo>
                  <a:pt x="975362" y="22860"/>
                  <a:pt x="970245" y="17743"/>
                  <a:pt x="970245" y="11430"/>
                </a:cubicBezTo>
                <a:cubicBezTo>
                  <a:pt x="970245" y="5117"/>
                  <a:pt x="975362" y="0"/>
                  <a:pt x="981675" y="0"/>
                </a:cubicBezTo>
                <a:close/>
                <a:moveTo>
                  <a:pt x="1046358" y="0"/>
                </a:moveTo>
                <a:cubicBezTo>
                  <a:pt x="1052671" y="0"/>
                  <a:pt x="1057788" y="5117"/>
                  <a:pt x="1057788" y="11430"/>
                </a:cubicBezTo>
                <a:cubicBezTo>
                  <a:pt x="1057788" y="17743"/>
                  <a:pt x="1052671" y="22860"/>
                  <a:pt x="1046358" y="22860"/>
                </a:cubicBezTo>
                <a:cubicBezTo>
                  <a:pt x="1040045" y="22860"/>
                  <a:pt x="1034928" y="17743"/>
                  <a:pt x="1034928" y="11430"/>
                </a:cubicBezTo>
                <a:cubicBezTo>
                  <a:pt x="1034928" y="5117"/>
                  <a:pt x="1040045" y="0"/>
                  <a:pt x="1046358" y="0"/>
                </a:cubicBezTo>
                <a:close/>
                <a:moveTo>
                  <a:pt x="1111041" y="0"/>
                </a:moveTo>
                <a:cubicBezTo>
                  <a:pt x="1117354" y="0"/>
                  <a:pt x="1122471" y="5117"/>
                  <a:pt x="1122471" y="11430"/>
                </a:cubicBezTo>
                <a:cubicBezTo>
                  <a:pt x="1122471" y="17743"/>
                  <a:pt x="1117354" y="22860"/>
                  <a:pt x="1111041" y="22860"/>
                </a:cubicBezTo>
                <a:cubicBezTo>
                  <a:pt x="1104728" y="22860"/>
                  <a:pt x="1099611" y="17743"/>
                  <a:pt x="1099611" y="11430"/>
                </a:cubicBezTo>
                <a:cubicBezTo>
                  <a:pt x="1099611" y="5117"/>
                  <a:pt x="1104728" y="0"/>
                  <a:pt x="1111041" y="0"/>
                </a:cubicBezTo>
                <a:close/>
                <a:moveTo>
                  <a:pt x="1175724" y="0"/>
                </a:moveTo>
                <a:cubicBezTo>
                  <a:pt x="1182037" y="0"/>
                  <a:pt x="1187154" y="5117"/>
                  <a:pt x="1187154" y="11430"/>
                </a:cubicBezTo>
                <a:cubicBezTo>
                  <a:pt x="1187154" y="17743"/>
                  <a:pt x="1182037" y="22860"/>
                  <a:pt x="1175724" y="22860"/>
                </a:cubicBezTo>
                <a:cubicBezTo>
                  <a:pt x="1169411" y="22860"/>
                  <a:pt x="1164294" y="17743"/>
                  <a:pt x="1164294" y="11430"/>
                </a:cubicBezTo>
                <a:cubicBezTo>
                  <a:pt x="1164294" y="5117"/>
                  <a:pt x="1169411" y="0"/>
                  <a:pt x="1175724" y="0"/>
                </a:cubicBezTo>
                <a:close/>
                <a:moveTo>
                  <a:pt x="1240407" y="0"/>
                </a:moveTo>
                <a:cubicBezTo>
                  <a:pt x="1246720" y="0"/>
                  <a:pt x="1251837" y="5117"/>
                  <a:pt x="1251837" y="11430"/>
                </a:cubicBezTo>
                <a:cubicBezTo>
                  <a:pt x="1251837" y="17743"/>
                  <a:pt x="1246720" y="22860"/>
                  <a:pt x="1240407" y="22860"/>
                </a:cubicBezTo>
                <a:cubicBezTo>
                  <a:pt x="1234094" y="22860"/>
                  <a:pt x="1228977" y="17743"/>
                  <a:pt x="1228977" y="11430"/>
                </a:cubicBezTo>
                <a:cubicBezTo>
                  <a:pt x="1228977" y="5117"/>
                  <a:pt x="1234094" y="0"/>
                  <a:pt x="1240407" y="0"/>
                </a:cubicBezTo>
                <a:close/>
                <a:moveTo>
                  <a:pt x="1305090" y="0"/>
                </a:moveTo>
                <a:cubicBezTo>
                  <a:pt x="1311403" y="0"/>
                  <a:pt x="1316520" y="5117"/>
                  <a:pt x="1316520" y="11430"/>
                </a:cubicBezTo>
                <a:cubicBezTo>
                  <a:pt x="1316520" y="17743"/>
                  <a:pt x="1311403" y="22860"/>
                  <a:pt x="1305090" y="22860"/>
                </a:cubicBezTo>
                <a:cubicBezTo>
                  <a:pt x="1298777" y="22860"/>
                  <a:pt x="1293660" y="17743"/>
                  <a:pt x="1293660" y="11430"/>
                </a:cubicBezTo>
                <a:cubicBezTo>
                  <a:pt x="1293660" y="5117"/>
                  <a:pt x="1298777" y="0"/>
                  <a:pt x="1305090" y="0"/>
                </a:cubicBezTo>
                <a:close/>
                <a:moveTo>
                  <a:pt x="1369773" y="0"/>
                </a:moveTo>
                <a:cubicBezTo>
                  <a:pt x="1376086" y="0"/>
                  <a:pt x="1381203" y="5117"/>
                  <a:pt x="1381203" y="11430"/>
                </a:cubicBezTo>
                <a:cubicBezTo>
                  <a:pt x="1381203" y="17743"/>
                  <a:pt x="1376086" y="22860"/>
                  <a:pt x="1369773" y="22860"/>
                </a:cubicBezTo>
                <a:cubicBezTo>
                  <a:pt x="1363460" y="22860"/>
                  <a:pt x="1358343" y="17743"/>
                  <a:pt x="1358343" y="11430"/>
                </a:cubicBezTo>
                <a:cubicBezTo>
                  <a:pt x="1358343" y="5117"/>
                  <a:pt x="1363460" y="0"/>
                  <a:pt x="1369773" y="0"/>
                </a:cubicBezTo>
                <a:close/>
                <a:moveTo>
                  <a:pt x="1434456" y="0"/>
                </a:moveTo>
                <a:cubicBezTo>
                  <a:pt x="1440769" y="0"/>
                  <a:pt x="1445886" y="5117"/>
                  <a:pt x="1445886" y="11430"/>
                </a:cubicBezTo>
                <a:cubicBezTo>
                  <a:pt x="1445886" y="17743"/>
                  <a:pt x="1440769" y="22860"/>
                  <a:pt x="1434456" y="22860"/>
                </a:cubicBezTo>
                <a:cubicBezTo>
                  <a:pt x="1428143" y="22860"/>
                  <a:pt x="1423026" y="17743"/>
                  <a:pt x="1423026" y="11430"/>
                </a:cubicBezTo>
                <a:cubicBezTo>
                  <a:pt x="1423026" y="5117"/>
                  <a:pt x="1428143" y="0"/>
                  <a:pt x="1434456" y="0"/>
                </a:cubicBezTo>
                <a:close/>
                <a:moveTo>
                  <a:pt x="1499139" y="0"/>
                </a:moveTo>
                <a:cubicBezTo>
                  <a:pt x="1505452" y="0"/>
                  <a:pt x="1510569" y="5117"/>
                  <a:pt x="1510569" y="11430"/>
                </a:cubicBezTo>
                <a:cubicBezTo>
                  <a:pt x="1510569" y="17743"/>
                  <a:pt x="1505452" y="22860"/>
                  <a:pt x="1499139" y="22860"/>
                </a:cubicBezTo>
                <a:cubicBezTo>
                  <a:pt x="1492826" y="22860"/>
                  <a:pt x="1487709" y="17743"/>
                  <a:pt x="1487709" y="11430"/>
                </a:cubicBezTo>
                <a:cubicBezTo>
                  <a:pt x="1487709" y="5117"/>
                  <a:pt x="1492826" y="0"/>
                  <a:pt x="1499139" y="0"/>
                </a:cubicBezTo>
                <a:close/>
                <a:moveTo>
                  <a:pt x="1563822" y="0"/>
                </a:moveTo>
                <a:cubicBezTo>
                  <a:pt x="1570135" y="0"/>
                  <a:pt x="1575252" y="5117"/>
                  <a:pt x="1575252" y="11430"/>
                </a:cubicBezTo>
                <a:cubicBezTo>
                  <a:pt x="1575252" y="17743"/>
                  <a:pt x="1570135" y="22860"/>
                  <a:pt x="1563822" y="22860"/>
                </a:cubicBezTo>
                <a:cubicBezTo>
                  <a:pt x="1557509" y="22860"/>
                  <a:pt x="1552392" y="17743"/>
                  <a:pt x="1552392" y="11430"/>
                </a:cubicBezTo>
                <a:cubicBezTo>
                  <a:pt x="1552392" y="5117"/>
                  <a:pt x="1557509" y="0"/>
                  <a:pt x="1563822" y="0"/>
                </a:cubicBezTo>
                <a:close/>
                <a:moveTo>
                  <a:pt x="1628505" y="0"/>
                </a:moveTo>
                <a:cubicBezTo>
                  <a:pt x="1634818" y="0"/>
                  <a:pt x="1639935" y="5117"/>
                  <a:pt x="1639935" y="11430"/>
                </a:cubicBezTo>
                <a:cubicBezTo>
                  <a:pt x="1639935" y="17743"/>
                  <a:pt x="1634818" y="22860"/>
                  <a:pt x="1628505" y="22860"/>
                </a:cubicBezTo>
                <a:cubicBezTo>
                  <a:pt x="1622192" y="22860"/>
                  <a:pt x="1617075" y="17743"/>
                  <a:pt x="1617075" y="11430"/>
                </a:cubicBezTo>
                <a:cubicBezTo>
                  <a:pt x="1617075" y="5117"/>
                  <a:pt x="1622192" y="0"/>
                  <a:pt x="1628505" y="0"/>
                </a:cubicBezTo>
                <a:close/>
                <a:moveTo>
                  <a:pt x="1693188" y="0"/>
                </a:moveTo>
                <a:cubicBezTo>
                  <a:pt x="1699501" y="0"/>
                  <a:pt x="1704618" y="5117"/>
                  <a:pt x="1704618" y="11430"/>
                </a:cubicBezTo>
                <a:cubicBezTo>
                  <a:pt x="1704618" y="17743"/>
                  <a:pt x="1699501" y="22860"/>
                  <a:pt x="1693188" y="22860"/>
                </a:cubicBezTo>
                <a:cubicBezTo>
                  <a:pt x="1686875" y="22860"/>
                  <a:pt x="1681758" y="17743"/>
                  <a:pt x="1681758" y="11430"/>
                </a:cubicBezTo>
                <a:cubicBezTo>
                  <a:pt x="1681758" y="5117"/>
                  <a:pt x="1686875" y="0"/>
                  <a:pt x="1693188" y="0"/>
                </a:cubicBezTo>
                <a:close/>
                <a:moveTo>
                  <a:pt x="1757871" y="0"/>
                </a:moveTo>
                <a:cubicBezTo>
                  <a:pt x="1764184" y="0"/>
                  <a:pt x="1769301" y="5117"/>
                  <a:pt x="1769301" y="11430"/>
                </a:cubicBezTo>
                <a:cubicBezTo>
                  <a:pt x="1769301" y="17743"/>
                  <a:pt x="1764184" y="22860"/>
                  <a:pt x="1757871" y="22860"/>
                </a:cubicBezTo>
                <a:cubicBezTo>
                  <a:pt x="1751558" y="22860"/>
                  <a:pt x="1746441" y="17743"/>
                  <a:pt x="1746441" y="11430"/>
                </a:cubicBezTo>
                <a:cubicBezTo>
                  <a:pt x="1746441" y="5117"/>
                  <a:pt x="1751558" y="0"/>
                  <a:pt x="1757871" y="0"/>
                </a:cubicBezTo>
                <a:close/>
                <a:moveTo>
                  <a:pt x="1822554" y="0"/>
                </a:moveTo>
                <a:cubicBezTo>
                  <a:pt x="1828867" y="0"/>
                  <a:pt x="1833984" y="5117"/>
                  <a:pt x="1833984" y="11430"/>
                </a:cubicBezTo>
                <a:cubicBezTo>
                  <a:pt x="1833984" y="17743"/>
                  <a:pt x="1828867" y="22860"/>
                  <a:pt x="1822554" y="22860"/>
                </a:cubicBezTo>
                <a:cubicBezTo>
                  <a:pt x="1816241" y="22860"/>
                  <a:pt x="1811124" y="17743"/>
                  <a:pt x="1811124" y="11430"/>
                </a:cubicBezTo>
                <a:cubicBezTo>
                  <a:pt x="1811124" y="5117"/>
                  <a:pt x="1816241" y="0"/>
                  <a:pt x="1822554" y="0"/>
                </a:cubicBezTo>
                <a:close/>
                <a:moveTo>
                  <a:pt x="1887237" y="0"/>
                </a:moveTo>
                <a:cubicBezTo>
                  <a:pt x="1893550" y="0"/>
                  <a:pt x="1898667" y="5117"/>
                  <a:pt x="1898667" y="11430"/>
                </a:cubicBezTo>
                <a:cubicBezTo>
                  <a:pt x="1898667" y="17743"/>
                  <a:pt x="1893550" y="22860"/>
                  <a:pt x="1887237" y="22860"/>
                </a:cubicBezTo>
                <a:cubicBezTo>
                  <a:pt x="1880924" y="22860"/>
                  <a:pt x="1875807" y="17743"/>
                  <a:pt x="1875807" y="11430"/>
                </a:cubicBezTo>
                <a:cubicBezTo>
                  <a:pt x="1875807" y="5117"/>
                  <a:pt x="1880924" y="0"/>
                  <a:pt x="1887237" y="0"/>
                </a:cubicBezTo>
                <a:close/>
                <a:moveTo>
                  <a:pt x="1951920" y="0"/>
                </a:moveTo>
                <a:cubicBezTo>
                  <a:pt x="1958233" y="0"/>
                  <a:pt x="1963350" y="5117"/>
                  <a:pt x="1963350" y="11430"/>
                </a:cubicBezTo>
                <a:cubicBezTo>
                  <a:pt x="1963350" y="17743"/>
                  <a:pt x="1958233" y="22860"/>
                  <a:pt x="1951920" y="22860"/>
                </a:cubicBezTo>
                <a:cubicBezTo>
                  <a:pt x="1945607" y="22860"/>
                  <a:pt x="1940490" y="17743"/>
                  <a:pt x="1940490" y="11430"/>
                </a:cubicBezTo>
                <a:cubicBezTo>
                  <a:pt x="1940490" y="5117"/>
                  <a:pt x="1945607" y="0"/>
                  <a:pt x="1951920" y="0"/>
                </a:cubicBezTo>
                <a:close/>
                <a:moveTo>
                  <a:pt x="2016603" y="0"/>
                </a:moveTo>
                <a:cubicBezTo>
                  <a:pt x="2022916" y="0"/>
                  <a:pt x="2028033" y="5117"/>
                  <a:pt x="2028033" y="11430"/>
                </a:cubicBezTo>
                <a:cubicBezTo>
                  <a:pt x="2028033" y="17743"/>
                  <a:pt x="2022916" y="22860"/>
                  <a:pt x="2016603" y="22860"/>
                </a:cubicBezTo>
                <a:cubicBezTo>
                  <a:pt x="2010290" y="22860"/>
                  <a:pt x="2005173" y="17743"/>
                  <a:pt x="2005173" y="11430"/>
                </a:cubicBezTo>
                <a:cubicBezTo>
                  <a:pt x="2005173" y="5117"/>
                  <a:pt x="2010290" y="0"/>
                  <a:pt x="2016603" y="0"/>
                </a:cubicBezTo>
                <a:close/>
                <a:moveTo>
                  <a:pt x="2081286" y="0"/>
                </a:moveTo>
                <a:cubicBezTo>
                  <a:pt x="2087599" y="0"/>
                  <a:pt x="2092716" y="5117"/>
                  <a:pt x="2092716" y="11430"/>
                </a:cubicBezTo>
                <a:cubicBezTo>
                  <a:pt x="2092716" y="17743"/>
                  <a:pt x="2087599" y="22860"/>
                  <a:pt x="2081286" y="22860"/>
                </a:cubicBezTo>
                <a:cubicBezTo>
                  <a:pt x="2074973" y="22860"/>
                  <a:pt x="2069856" y="17743"/>
                  <a:pt x="2069856" y="11430"/>
                </a:cubicBezTo>
                <a:cubicBezTo>
                  <a:pt x="2069856" y="5117"/>
                  <a:pt x="2074973" y="0"/>
                  <a:pt x="2081286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3463E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Freeform 42">
            <a:extLst>
              <a:ext uri="{FF2B5EF4-FFF2-40B4-BE49-F238E27FC236}">
                <a16:creationId xmlns:a16="http://schemas.microsoft.com/office/drawing/2014/main" id="{700BDE17-ED05-4596-8EBB-50DE5F822648}"/>
              </a:ext>
            </a:extLst>
          </p:cNvPr>
          <p:cNvSpPr/>
          <p:nvPr/>
        </p:nvSpPr>
        <p:spPr>
          <a:xfrm rot="16200000">
            <a:off x="10726394" y="5727209"/>
            <a:ext cx="676318" cy="1318496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>
              <a:alpha val="1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C8E107-7EAD-FFF2-CF95-2DDAC51364F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2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CE9975-9363-7D0D-A532-014380863FA9}"/>
              </a:ext>
            </a:extLst>
          </p:cNvPr>
          <p:cNvSpPr txBox="1"/>
          <p:nvPr/>
        </p:nvSpPr>
        <p:spPr>
          <a:xfrm>
            <a:off x="2954332" y="2551837"/>
            <a:ext cx="6283333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0D0E0E"/>
                </a:solidFill>
                <a:latin typeface="Century Gothic" panose="020B0502020202020204" pitchFamily="34" charset="0"/>
              </a:rPr>
              <a:t>Startups are nothing but an idea that manifests into a commercial undertaking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A1A7F40-202A-2E73-5F7B-FBC038AC1781}"/>
              </a:ext>
            </a:extLst>
          </p:cNvPr>
          <p:cNvSpPr txBox="1"/>
          <p:nvPr/>
        </p:nvSpPr>
        <p:spPr>
          <a:xfrm>
            <a:off x="2392819" y="2129953"/>
            <a:ext cx="1410985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126123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52B47F9A-E1C3-44F0-B804-3BBDDF19909E}"/>
              </a:ext>
            </a:extLst>
          </p:cNvPr>
          <p:cNvSpPr/>
          <p:nvPr/>
        </p:nvSpPr>
        <p:spPr>
          <a:xfrm>
            <a:off x="0" y="1392549"/>
            <a:ext cx="12191995" cy="4198127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sz="1100" dirty="0">
              <a:solidFill>
                <a:srgbClr val="0D0E0E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B826D3-EC84-4D65-A333-8B6FD1ABBAE4}"/>
              </a:ext>
            </a:extLst>
          </p:cNvPr>
          <p:cNvSpPr/>
          <p:nvPr/>
        </p:nvSpPr>
        <p:spPr>
          <a:xfrm>
            <a:off x="1378502" y="1044794"/>
            <a:ext cx="2897038" cy="4914827"/>
          </a:xfrm>
          <a:prstGeom prst="rect">
            <a:avLst/>
          </a:prstGeom>
          <a:solidFill>
            <a:srgbClr val="EFF7FF">
              <a:lumMod val="9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kern="0" dirty="0">
              <a:solidFill>
                <a:srgbClr val="EFF7FF"/>
              </a:solidFill>
              <a:latin typeface="Cabin" panose="02020603050405020304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9D69047-B12D-4F16-A572-0BE24D220D55}"/>
              </a:ext>
            </a:extLst>
          </p:cNvPr>
          <p:cNvSpPr/>
          <p:nvPr/>
        </p:nvSpPr>
        <p:spPr>
          <a:xfrm rot="5400000">
            <a:off x="932418" y="862975"/>
            <a:ext cx="1277828" cy="974285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3463E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20A027-9A42-4EB6-98E8-F74876AEAD72}"/>
              </a:ext>
            </a:extLst>
          </p:cNvPr>
          <p:cNvSpPr txBox="1"/>
          <p:nvPr/>
        </p:nvSpPr>
        <p:spPr>
          <a:xfrm>
            <a:off x="1378500" y="3107286"/>
            <a:ext cx="2897040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2500" b="1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Startup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Peculiarities</a:t>
            </a:r>
          </a:p>
        </p:txBody>
      </p:sp>
      <p:sp>
        <p:nvSpPr>
          <p:cNvPr id="82" name="Content Placeholder 1"/>
          <p:cNvSpPr>
            <a:spLocks noGrp="1"/>
          </p:cNvSpPr>
          <p:nvPr>
            <p:ph sz="half" idx="4294967295"/>
          </p:nvPr>
        </p:nvSpPr>
        <p:spPr bwMode="auto">
          <a:xfrm>
            <a:off x="5342989" y="1762643"/>
            <a:ext cx="6492875" cy="3477875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>
                <a:solidFill>
                  <a:srgbClr val="0D0E0E"/>
                </a:solidFill>
                <a:latin typeface="Century Gothic" panose="020B0502020202020204" pitchFamily="34" charset="0"/>
              </a:rPr>
              <a:t>New age business (new or substantially </a:t>
            </a:r>
            <a:r>
              <a:rPr lang="en-US" sz="2000" b="1" dirty="0">
                <a:solidFill>
                  <a:srgbClr val="0D0E0E"/>
                </a:solidFill>
                <a:latin typeface="Century Gothic" panose="020B0502020202020204" pitchFamily="34" charset="0"/>
              </a:rPr>
              <a:t>improved</a:t>
            </a:r>
            <a:r>
              <a:rPr lang="en-US" sz="2000" dirty="0">
                <a:solidFill>
                  <a:srgbClr val="0D0E0E"/>
                </a:solidFill>
                <a:latin typeface="Century Gothic" panose="020B0502020202020204" pitchFamily="34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>
                <a:solidFill>
                  <a:srgbClr val="0D0E0E"/>
                </a:solidFill>
                <a:latin typeface="Century Gothic" panose="020B0502020202020204" pitchFamily="34" charset="0"/>
              </a:rPr>
              <a:t>Uses </a:t>
            </a:r>
            <a:r>
              <a:rPr lang="en-US" sz="2000" b="1" dirty="0">
                <a:solidFill>
                  <a:srgbClr val="0D0E0E"/>
                </a:solidFill>
                <a:latin typeface="Century Gothic" panose="020B0502020202020204" pitchFamily="34" charset="0"/>
              </a:rPr>
              <a:t>technology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>
                <a:solidFill>
                  <a:srgbClr val="0D0E0E"/>
                </a:solidFill>
                <a:latin typeface="Century Gothic" panose="020B0502020202020204" pitchFamily="34" charset="0"/>
              </a:rPr>
              <a:t>Relies heavily on external </a:t>
            </a:r>
            <a:r>
              <a:rPr lang="en-US" sz="2000" b="1" dirty="0">
                <a:solidFill>
                  <a:srgbClr val="0D0E0E"/>
                </a:solidFill>
                <a:latin typeface="Century Gothic" panose="020B0502020202020204" pitchFamily="34" charset="0"/>
              </a:rPr>
              <a:t>investments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>
                <a:solidFill>
                  <a:srgbClr val="0D0E0E"/>
                </a:solidFill>
                <a:latin typeface="Century Gothic" panose="020B0502020202020204" pitchFamily="34" charset="0"/>
              </a:rPr>
              <a:t>Raises </a:t>
            </a:r>
            <a:r>
              <a:rPr lang="en-US" sz="2000" b="1" dirty="0">
                <a:solidFill>
                  <a:srgbClr val="0D0E0E"/>
                </a:solidFill>
                <a:latin typeface="Century Gothic" panose="020B0502020202020204" pitchFamily="34" charset="0"/>
              </a:rPr>
              <a:t>multiple rounds </a:t>
            </a:r>
            <a:r>
              <a:rPr lang="en-US" sz="2000" dirty="0">
                <a:solidFill>
                  <a:srgbClr val="0D0E0E"/>
                </a:solidFill>
                <a:latin typeface="Century Gothic" panose="020B0502020202020204" pitchFamily="34" charset="0"/>
              </a:rPr>
              <a:t>of investments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>
                <a:solidFill>
                  <a:srgbClr val="0D0E0E"/>
                </a:solidFill>
                <a:latin typeface="Century Gothic" panose="020B0502020202020204" pitchFamily="34" charset="0"/>
              </a:rPr>
              <a:t>Varying </a:t>
            </a:r>
            <a:r>
              <a:rPr lang="en-US" sz="2000" b="1" dirty="0">
                <a:solidFill>
                  <a:srgbClr val="0D0E0E"/>
                </a:solidFill>
                <a:latin typeface="Century Gothic" panose="020B0502020202020204" pitchFamily="34" charset="0"/>
              </a:rPr>
              <a:t>valuations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>
                <a:solidFill>
                  <a:srgbClr val="0D0E0E"/>
                </a:solidFill>
                <a:latin typeface="Century Gothic" panose="020B0502020202020204" pitchFamily="34" charset="0"/>
              </a:rPr>
              <a:t>Issues creative </a:t>
            </a:r>
            <a:r>
              <a:rPr lang="en-US" sz="2000" b="1" dirty="0">
                <a:solidFill>
                  <a:srgbClr val="0D0E0E"/>
                </a:solidFill>
                <a:latin typeface="Century Gothic" panose="020B0502020202020204" pitchFamily="34" charset="0"/>
              </a:rPr>
              <a:t>instruments</a:t>
            </a:r>
            <a:r>
              <a:rPr lang="en-US" sz="2000" dirty="0">
                <a:solidFill>
                  <a:srgbClr val="0D0E0E"/>
                </a:solidFill>
                <a:latin typeface="Century Gothic" panose="020B0502020202020204" pitchFamily="34" charset="0"/>
              </a:rPr>
              <a:t> to raise capital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>
                <a:solidFill>
                  <a:srgbClr val="0D0E0E"/>
                </a:solidFill>
                <a:latin typeface="Century Gothic" panose="020B0502020202020204" pitchFamily="34" charset="0"/>
              </a:rPr>
              <a:t>Can grow 100x in 4-5 years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b="1" dirty="0">
                <a:solidFill>
                  <a:srgbClr val="0D0E0E"/>
                </a:solidFill>
                <a:latin typeface="Century Gothic" panose="020B0502020202020204" pitchFamily="34" charset="0"/>
              </a:rPr>
              <a:t>Automation </a:t>
            </a:r>
            <a:r>
              <a:rPr lang="en-US" sz="2000" dirty="0">
                <a:solidFill>
                  <a:srgbClr val="0D0E0E"/>
                </a:solidFill>
                <a:latin typeface="Century Gothic" panose="020B0502020202020204" pitchFamily="34" charset="0"/>
              </a:rPr>
              <a:t>across all processes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b="1" dirty="0">
                <a:solidFill>
                  <a:srgbClr val="0D0E0E"/>
                </a:solidFill>
                <a:latin typeface="Century Gothic" panose="020B0502020202020204" pitchFamily="34" charset="0"/>
              </a:rPr>
              <a:t>Cross border</a:t>
            </a:r>
            <a:r>
              <a:rPr lang="en-US" sz="2000" dirty="0">
                <a:solidFill>
                  <a:srgbClr val="0D0E0E"/>
                </a:solidFill>
                <a:latin typeface="Century Gothic" panose="020B0502020202020204" pitchFamily="34" charset="0"/>
              </a:rPr>
              <a:t> transactions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4D1E08-6B91-5299-3FC7-E43532FF160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3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4289507-39B3-48C0-BBCC-DEDA2BBBB4AB}"/>
              </a:ext>
            </a:extLst>
          </p:cNvPr>
          <p:cNvGrpSpPr/>
          <p:nvPr/>
        </p:nvGrpSpPr>
        <p:grpSpPr>
          <a:xfrm flipH="1">
            <a:off x="4641941" y="1955439"/>
            <a:ext cx="337129" cy="2307397"/>
            <a:chOff x="3922667" y="2319094"/>
            <a:chExt cx="337129" cy="2307397"/>
          </a:xfrm>
          <a:gradFill>
            <a:gsLst>
              <a:gs pos="0">
                <a:schemeClr val="bg1"/>
              </a:gs>
              <a:gs pos="100000">
                <a:srgbClr val="3463E6"/>
              </a:gs>
            </a:gsLst>
            <a:lin ang="10800000" scaled="0"/>
          </a:gradFill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4907E9B-86A9-4A7D-BCA9-AE77D809E2F1}"/>
                </a:ext>
              </a:extLst>
            </p:cNvPr>
            <p:cNvSpPr/>
            <p:nvPr/>
          </p:nvSpPr>
          <p:spPr>
            <a:xfrm rot="5400000">
              <a:off x="4075313" y="2166448"/>
              <a:ext cx="31837" cy="337129"/>
            </a:xfrm>
            <a:custGeom>
              <a:avLst/>
              <a:gdLst>
                <a:gd name="connsiteX0" fmla="*/ 0 w 31837"/>
                <a:gd name="connsiteY0" fmla="*/ 15917 h 337129"/>
                <a:gd name="connsiteX1" fmla="*/ 15919 w 31837"/>
                <a:gd name="connsiteY1" fmla="*/ 0 h 337129"/>
                <a:gd name="connsiteX2" fmla="*/ 31837 w 31837"/>
                <a:gd name="connsiteY2" fmla="*/ 15917 h 337129"/>
                <a:gd name="connsiteX3" fmla="*/ 15919 w 31837"/>
                <a:gd name="connsiteY3" fmla="*/ 31836 h 337129"/>
                <a:gd name="connsiteX4" fmla="*/ 0 w 31837"/>
                <a:gd name="connsiteY4" fmla="*/ 15917 h 337129"/>
                <a:gd name="connsiteX5" fmla="*/ 0 w 31837"/>
                <a:gd name="connsiteY5" fmla="*/ 117682 h 337129"/>
                <a:gd name="connsiteX6" fmla="*/ 15919 w 31837"/>
                <a:gd name="connsiteY6" fmla="*/ 101763 h 337129"/>
                <a:gd name="connsiteX7" fmla="*/ 31837 w 31837"/>
                <a:gd name="connsiteY7" fmla="*/ 117682 h 337129"/>
                <a:gd name="connsiteX8" fmla="*/ 15919 w 31837"/>
                <a:gd name="connsiteY8" fmla="*/ 133599 h 337129"/>
                <a:gd name="connsiteX9" fmla="*/ 0 w 31837"/>
                <a:gd name="connsiteY9" fmla="*/ 117682 h 337129"/>
                <a:gd name="connsiteX10" fmla="*/ 0 w 31837"/>
                <a:gd name="connsiteY10" fmla="*/ 219444 h 337129"/>
                <a:gd name="connsiteX11" fmla="*/ 15919 w 31837"/>
                <a:gd name="connsiteY11" fmla="*/ 203526 h 337129"/>
                <a:gd name="connsiteX12" fmla="*/ 31837 w 31837"/>
                <a:gd name="connsiteY12" fmla="*/ 219444 h 337129"/>
                <a:gd name="connsiteX13" fmla="*/ 15919 w 31837"/>
                <a:gd name="connsiteY13" fmla="*/ 235361 h 337129"/>
                <a:gd name="connsiteX14" fmla="*/ 0 w 31837"/>
                <a:gd name="connsiteY14" fmla="*/ 219444 h 337129"/>
                <a:gd name="connsiteX15" fmla="*/ 0 w 31837"/>
                <a:gd name="connsiteY15" fmla="*/ 321211 h 337129"/>
                <a:gd name="connsiteX16" fmla="*/ 15919 w 31837"/>
                <a:gd name="connsiteY16" fmla="*/ 305294 h 337129"/>
                <a:gd name="connsiteX17" fmla="*/ 31837 w 31837"/>
                <a:gd name="connsiteY17" fmla="*/ 321211 h 337129"/>
                <a:gd name="connsiteX18" fmla="*/ 15919 w 31837"/>
                <a:gd name="connsiteY18" fmla="*/ 337129 h 337129"/>
                <a:gd name="connsiteX19" fmla="*/ 0 w 31837"/>
                <a:gd name="connsiteY19" fmla="*/ 321211 h 337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837" h="337129">
                  <a:moveTo>
                    <a:pt x="0" y="15917"/>
                  </a:moveTo>
                  <a:cubicBezTo>
                    <a:pt x="0" y="7127"/>
                    <a:pt x="7126" y="0"/>
                    <a:pt x="15919" y="0"/>
                  </a:cubicBezTo>
                  <a:cubicBezTo>
                    <a:pt x="24711" y="0"/>
                    <a:pt x="31837" y="7127"/>
                    <a:pt x="31837" y="15917"/>
                  </a:cubicBezTo>
                  <a:cubicBezTo>
                    <a:pt x="31837" y="24709"/>
                    <a:pt x="24711" y="31836"/>
                    <a:pt x="15919" y="31836"/>
                  </a:cubicBezTo>
                  <a:cubicBezTo>
                    <a:pt x="7126" y="31836"/>
                    <a:pt x="0" y="24709"/>
                    <a:pt x="0" y="15917"/>
                  </a:cubicBezTo>
                  <a:close/>
                  <a:moveTo>
                    <a:pt x="0" y="117682"/>
                  </a:moveTo>
                  <a:cubicBezTo>
                    <a:pt x="0" y="108889"/>
                    <a:pt x="7126" y="101763"/>
                    <a:pt x="15919" y="101763"/>
                  </a:cubicBezTo>
                  <a:cubicBezTo>
                    <a:pt x="24711" y="101763"/>
                    <a:pt x="31837" y="108889"/>
                    <a:pt x="31837" y="117682"/>
                  </a:cubicBezTo>
                  <a:cubicBezTo>
                    <a:pt x="31837" y="126472"/>
                    <a:pt x="24711" y="133599"/>
                    <a:pt x="15919" y="133599"/>
                  </a:cubicBezTo>
                  <a:cubicBezTo>
                    <a:pt x="7126" y="133599"/>
                    <a:pt x="0" y="126472"/>
                    <a:pt x="0" y="117682"/>
                  </a:cubicBezTo>
                  <a:close/>
                  <a:moveTo>
                    <a:pt x="0" y="219444"/>
                  </a:moveTo>
                  <a:cubicBezTo>
                    <a:pt x="0" y="210652"/>
                    <a:pt x="7126" y="203526"/>
                    <a:pt x="15919" y="203526"/>
                  </a:cubicBezTo>
                  <a:cubicBezTo>
                    <a:pt x="24711" y="203526"/>
                    <a:pt x="31837" y="210652"/>
                    <a:pt x="31837" y="219444"/>
                  </a:cubicBezTo>
                  <a:cubicBezTo>
                    <a:pt x="31837" y="228237"/>
                    <a:pt x="24711" y="235361"/>
                    <a:pt x="15919" y="235361"/>
                  </a:cubicBezTo>
                  <a:cubicBezTo>
                    <a:pt x="7126" y="235361"/>
                    <a:pt x="0" y="228237"/>
                    <a:pt x="0" y="219444"/>
                  </a:cubicBezTo>
                  <a:close/>
                  <a:moveTo>
                    <a:pt x="0" y="321211"/>
                  </a:moveTo>
                  <a:cubicBezTo>
                    <a:pt x="0" y="312420"/>
                    <a:pt x="7126" y="305294"/>
                    <a:pt x="15919" y="305294"/>
                  </a:cubicBezTo>
                  <a:cubicBezTo>
                    <a:pt x="24711" y="305294"/>
                    <a:pt x="31837" y="312420"/>
                    <a:pt x="31837" y="321211"/>
                  </a:cubicBezTo>
                  <a:cubicBezTo>
                    <a:pt x="31837" y="330003"/>
                    <a:pt x="24711" y="337129"/>
                    <a:pt x="15919" y="337129"/>
                  </a:cubicBezTo>
                  <a:cubicBezTo>
                    <a:pt x="7126" y="337129"/>
                    <a:pt x="0" y="330003"/>
                    <a:pt x="0" y="3212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7BCCCD7-801F-4AFF-8D00-36AB4629E3D6}"/>
                </a:ext>
              </a:extLst>
            </p:cNvPr>
            <p:cNvSpPr/>
            <p:nvPr/>
          </p:nvSpPr>
          <p:spPr>
            <a:xfrm rot="5400000">
              <a:off x="4075313" y="2543803"/>
              <a:ext cx="31837" cy="337129"/>
            </a:xfrm>
            <a:custGeom>
              <a:avLst/>
              <a:gdLst>
                <a:gd name="connsiteX0" fmla="*/ 0 w 31837"/>
                <a:gd name="connsiteY0" fmla="*/ 15917 h 337129"/>
                <a:gd name="connsiteX1" fmla="*/ 15919 w 31837"/>
                <a:gd name="connsiteY1" fmla="*/ 0 h 337129"/>
                <a:gd name="connsiteX2" fmla="*/ 31837 w 31837"/>
                <a:gd name="connsiteY2" fmla="*/ 15917 h 337129"/>
                <a:gd name="connsiteX3" fmla="*/ 15919 w 31837"/>
                <a:gd name="connsiteY3" fmla="*/ 31836 h 337129"/>
                <a:gd name="connsiteX4" fmla="*/ 0 w 31837"/>
                <a:gd name="connsiteY4" fmla="*/ 15917 h 337129"/>
                <a:gd name="connsiteX5" fmla="*/ 0 w 31837"/>
                <a:gd name="connsiteY5" fmla="*/ 117682 h 337129"/>
                <a:gd name="connsiteX6" fmla="*/ 15919 w 31837"/>
                <a:gd name="connsiteY6" fmla="*/ 101763 h 337129"/>
                <a:gd name="connsiteX7" fmla="*/ 31837 w 31837"/>
                <a:gd name="connsiteY7" fmla="*/ 117682 h 337129"/>
                <a:gd name="connsiteX8" fmla="*/ 15919 w 31837"/>
                <a:gd name="connsiteY8" fmla="*/ 133599 h 337129"/>
                <a:gd name="connsiteX9" fmla="*/ 0 w 31837"/>
                <a:gd name="connsiteY9" fmla="*/ 117682 h 337129"/>
                <a:gd name="connsiteX10" fmla="*/ 0 w 31837"/>
                <a:gd name="connsiteY10" fmla="*/ 219444 h 337129"/>
                <a:gd name="connsiteX11" fmla="*/ 15919 w 31837"/>
                <a:gd name="connsiteY11" fmla="*/ 203526 h 337129"/>
                <a:gd name="connsiteX12" fmla="*/ 31837 w 31837"/>
                <a:gd name="connsiteY12" fmla="*/ 219444 h 337129"/>
                <a:gd name="connsiteX13" fmla="*/ 15919 w 31837"/>
                <a:gd name="connsiteY13" fmla="*/ 235361 h 337129"/>
                <a:gd name="connsiteX14" fmla="*/ 0 w 31837"/>
                <a:gd name="connsiteY14" fmla="*/ 219444 h 337129"/>
                <a:gd name="connsiteX15" fmla="*/ 0 w 31837"/>
                <a:gd name="connsiteY15" fmla="*/ 321211 h 337129"/>
                <a:gd name="connsiteX16" fmla="*/ 15919 w 31837"/>
                <a:gd name="connsiteY16" fmla="*/ 305294 h 337129"/>
                <a:gd name="connsiteX17" fmla="*/ 31837 w 31837"/>
                <a:gd name="connsiteY17" fmla="*/ 321211 h 337129"/>
                <a:gd name="connsiteX18" fmla="*/ 15919 w 31837"/>
                <a:gd name="connsiteY18" fmla="*/ 337129 h 337129"/>
                <a:gd name="connsiteX19" fmla="*/ 0 w 31837"/>
                <a:gd name="connsiteY19" fmla="*/ 321211 h 337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837" h="337129">
                  <a:moveTo>
                    <a:pt x="0" y="15917"/>
                  </a:moveTo>
                  <a:cubicBezTo>
                    <a:pt x="0" y="7127"/>
                    <a:pt x="7126" y="0"/>
                    <a:pt x="15919" y="0"/>
                  </a:cubicBezTo>
                  <a:cubicBezTo>
                    <a:pt x="24711" y="0"/>
                    <a:pt x="31837" y="7127"/>
                    <a:pt x="31837" y="15917"/>
                  </a:cubicBezTo>
                  <a:cubicBezTo>
                    <a:pt x="31837" y="24709"/>
                    <a:pt x="24711" y="31836"/>
                    <a:pt x="15919" y="31836"/>
                  </a:cubicBezTo>
                  <a:cubicBezTo>
                    <a:pt x="7126" y="31836"/>
                    <a:pt x="0" y="24709"/>
                    <a:pt x="0" y="15917"/>
                  </a:cubicBezTo>
                  <a:close/>
                  <a:moveTo>
                    <a:pt x="0" y="117682"/>
                  </a:moveTo>
                  <a:cubicBezTo>
                    <a:pt x="0" y="108889"/>
                    <a:pt x="7126" y="101763"/>
                    <a:pt x="15919" y="101763"/>
                  </a:cubicBezTo>
                  <a:cubicBezTo>
                    <a:pt x="24711" y="101763"/>
                    <a:pt x="31837" y="108889"/>
                    <a:pt x="31837" y="117682"/>
                  </a:cubicBezTo>
                  <a:cubicBezTo>
                    <a:pt x="31837" y="126472"/>
                    <a:pt x="24711" y="133599"/>
                    <a:pt x="15919" y="133599"/>
                  </a:cubicBezTo>
                  <a:cubicBezTo>
                    <a:pt x="7126" y="133599"/>
                    <a:pt x="0" y="126472"/>
                    <a:pt x="0" y="117682"/>
                  </a:cubicBezTo>
                  <a:close/>
                  <a:moveTo>
                    <a:pt x="0" y="219444"/>
                  </a:moveTo>
                  <a:cubicBezTo>
                    <a:pt x="0" y="210652"/>
                    <a:pt x="7126" y="203526"/>
                    <a:pt x="15919" y="203526"/>
                  </a:cubicBezTo>
                  <a:cubicBezTo>
                    <a:pt x="24711" y="203526"/>
                    <a:pt x="31837" y="210652"/>
                    <a:pt x="31837" y="219444"/>
                  </a:cubicBezTo>
                  <a:cubicBezTo>
                    <a:pt x="31837" y="228237"/>
                    <a:pt x="24711" y="235361"/>
                    <a:pt x="15919" y="235361"/>
                  </a:cubicBezTo>
                  <a:cubicBezTo>
                    <a:pt x="7126" y="235361"/>
                    <a:pt x="0" y="228237"/>
                    <a:pt x="0" y="219444"/>
                  </a:cubicBezTo>
                  <a:close/>
                  <a:moveTo>
                    <a:pt x="0" y="321211"/>
                  </a:moveTo>
                  <a:cubicBezTo>
                    <a:pt x="0" y="312420"/>
                    <a:pt x="7126" y="305294"/>
                    <a:pt x="15919" y="305294"/>
                  </a:cubicBezTo>
                  <a:cubicBezTo>
                    <a:pt x="24711" y="305294"/>
                    <a:pt x="31837" y="312420"/>
                    <a:pt x="31837" y="321211"/>
                  </a:cubicBezTo>
                  <a:cubicBezTo>
                    <a:pt x="31837" y="330003"/>
                    <a:pt x="24711" y="337129"/>
                    <a:pt x="15919" y="337129"/>
                  </a:cubicBezTo>
                  <a:cubicBezTo>
                    <a:pt x="7126" y="337129"/>
                    <a:pt x="0" y="330003"/>
                    <a:pt x="0" y="3212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8B7A46B-BA3E-40BF-85A1-D7232DC7838C}"/>
                </a:ext>
              </a:extLst>
            </p:cNvPr>
            <p:cNvSpPr/>
            <p:nvPr/>
          </p:nvSpPr>
          <p:spPr>
            <a:xfrm rot="5400000">
              <a:off x="4075313" y="2924968"/>
              <a:ext cx="31837" cy="337129"/>
            </a:xfrm>
            <a:custGeom>
              <a:avLst/>
              <a:gdLst>
                <a:gd name="connsiteX0" fmla="*/ 0 w 31837"/>
                <a:gd name="connsiteY0" fmla="*/ 15917 h 337129"/>
                <a:gd name="connsiteX1" fmla="*/ 15919 w 31837"/>
                <a:gd name="connsiteY1" fmla="*/ 0 h 337129"/>
                <a:gd name="connsiteX2" fmla="*/ 31837 w 31837"/>
                <a:gd name="connsiteY2" fmla="*/ 15917 h 337129"/>
                <a:gd name="connsiteX3" fmla="*/ 15919 w 31837"/>
                <a:gd name="connsiteY3" fmla="*/ 31836 h 337129"/>
                <a:gd name="connsiteX4" fmla="*/ 0 w 31837"/>
                <a:gd name="connsiteY4" fmla="*/ 15917 h 337129"/>
                <a:gd name="connsiteX5" fmla="*/ 0 w 31837"/>
                <a:gd name="connsiteY5" fmla="*/ 117682 h 337129"/>
                <a:gd name="connsiteX6" fmla="*/ 15919 w 31837"/>
                <a:gd name="connsiteY6" fmla="*/ 101763 h 337129"/>
                <a:gd name="connsiteX7" fmla="*/ 31837 w 31837"/>
                <a:gd name="connsiteY7" fmla="*/ 117682 h 337129"/>
                <a:gd name="connsiteX8" fmla="*/ 15919 w 31837"/>
                <a:gd name="connsiteY8" fmla="*/ 133599 h 337129"/>
                <a:gd name="connsiteX9" fmla="*/ 0 w 31837"/>
                <a:gd name="connsiteY9" fmla="*/ 117682 h 337129"/>
                <a:gd name="connsiteX10" fmla="*/ 0 w 31837"/>
                <a:gd name="connsiteY10" fmla="*/ 219444 h 337129"/>
                <a:gd name="connsiteX11" fmla="*/ 15919 w 31837"/>
                <a:gd name="connsiteY11" fmla="*/ 203526 h 337129"/>
                <a:gd name="connsiteX12" fmla="*/ 31837 w 31837"/>
                <a:gd name="connsiteY12" fmla="*/ 219444 h 337129"/>
                <a:gd name="connsiteX13" fmla="*/ 15919 w 31837"/>
                <a:gd name="connsiteY13" fmla="*/ 235361 h 337129"/>
                <a:gd name="connsiteX14" fmla="*/ 0 w 31837"/>
                <a:gd name="connsiteY14" fmla="*/ 219444 h 337129"/>
                <a:gd name="connsiteX15" fmla="*/ 0 w 31837"/>
                <a:gd name="connsiteY15" fmla="*/ 321211 h 337129"/>
                <a:gd name="connsiteX16" fmla="*/ 15919 w 31837"/>
                <a:gd name="connsiteY16" fmla="*/ 305294 h 337129"/>
                <a:gd name="connsiteX17" fmla="*/ 31837 w 31837"/>
                <a:gd name="connsiteY17" fmla="*/ 321211 h 337129"/>
                <a:gd name="connsiteX18" fmla="*/ 15919 w 31837"/>
                <a:gd name="connsiteY18" fmla="*/ 337129 h 337129"/>
                <a:gd name="connsiteX19" fmla="*/ 0 w 31837"/>
                <a:gd name="connsiteY19" fmla="*/ 321211 h 337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837" h="337129">
                  <a:moveTo>
                    <a:pt x="0" y="15917"/>
                  </a:moveTo>
                  <a:cubicBezTo>
                    <a:pt x="0" y="7127"/>
                    <a:pt x="7126" y="0"/>
                    <a:pt x="15919" y="0"/>
                  </a:cubicBezTo>
                  <a:cubicBezTo>
                    <a:pt x="24711" y="0"/>
                    <a:pt x="31837" y="7127"/>
                    <a:pt x="31837" y="15917"/>
                  </a:cubicBezTo>
                  <a:cubicBezTo>
                    <a:pt x="31837" y="24709"/>
                    <a:pt x="24711" y="31836"/>
                    <a:pt x="15919" y="31836"/>
                  </a:cubicBezTo>
                  <a:cubicBezTo>
                    <a:pt x="7126" y="31836"/>
                    <a:pt x="0" y="24709"/>
                    <a:pt x="0" y="15917"/>
                  </a:cubicBezTo>
                  <a:close/>
                  <a:moveTo>
                    <a:pt x="0" y="117682"/>
                  </a:moveTo>
                  <a:cubicBezTo>
                    <a:pt x="0" y="108889"/>
                    <a:pt x="7126" y="101763"/>
                    <a:pt x="15919" y="101763"/>
                  </a:cubicBezTo>
                  <a:cubicBezTo>
                    <a:pt x="24711" y="101763"/>
                    <a:pt x="31837" y="108889"/>
                    <a:pt x="31837" y="117682"/>
                  </a:cubicBezTo>
                  <a:cubicBezTo>
                    <a:pt x="31837" y="126472"/>
                    <a:pt x="24711" y="133599"/>
                    <a:pt x="15919" y="133599"/>
                  </a:cubicBezTo>
                  <a:cubicBezTo>
                    <a:pt x="7126" y="133599"/>
                    <a:pt x="0" y="126472"/>
                    <a:pt x="0" y="117682"/>
                  </a:cubicBezTo>
                  <a:close/>
                  <a:moveTo>
                    <a:pt x="0" y="219444"/>
                  </a:moveTo>
                  <a:cubicBezTo>
                    <a:pt x="0" y="210652"/>
                    <a:pt x="7126" y="203526"/>
                    <a:pt x="15919" y="203526"/>
                  </a:cubicBezTo>
                  <a:cubicBezTo>
                    <a:pt x="24711" y="203526"/>
                    <a:pt x="31837" y="210652"/>
                    <a:pt x="31837" y="219444"/>
                  </a:cubicBezTo>
                  <a:cubicBezTo>
                    <a:pt x="31837" y="228237"/>
                    <a:pt x="24711" y="235361"/>
                    <a:pt x="15919" y="235361"/>
                  </a:cubicBezTo>
                  <a:cubicBezTo>
                    <a:pt x="7126" y="235361"/>
                    <a:pt x="0" y="228237"/>
                    <a:pt x="0" y="219444"/>
                  </a:cubicBezTo>
                  <a:close/>
                  <a:moveTo>
                    <a:pt x="0" y="321211"/>
                  </a:moveTo>
                  <a:cubicBezTo>
                    <a:pt x="0" y="312420"/>
                    <a:pt x="7126" y="305294"/>
                    <a:pt x="15919" y="305294"/>
                  </a:cubicBezTo>
                  <a:cubicBezTo>
                    <a:pt x="24711" y="305294"/>
                    <a:pt x="31837" y="312420"/>
                    <a:pt x="31837" y="321211"/>
                  </a:cubicBezTo>
                  <a:cubicBezTo>
                    <a:pt x="31837" y="330003"/>
                    <a:pt x="24711" y="337129"/>
                    <a:pt x="15919" y="337129"/>
                  </a:cubicBezTo>
                  <a:cubicBezTo>
                    <a:pt x="7126" y="337129"/>
                    <a:pt x="0" y="330003"/>
                    <a:pt x="0" y="3212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0C681EB-E69F-4BD5-BA8F-748162CA5BB7}"/>
                </a:ext>
              </a:extLst>
            </p:cNvPr>
            <p:cNvSpPr/>
            <p:nvPr/>
          </p:nvSpPr>
          <p:spPr>
            <a:xfrm rot="5400000">
              <a:off x="4075313" y="3306768"/>
              <a:ext cx="31837" cy="337129"/>
            </a:xfrm>
            <a:custGeom>
              <a:avLst/>
              <a:gdLst>
                <a:gd name="connsiteX0" fmla="*/ 0 w 31837"/>
                <a:gd name="connsiteY0" fmla="*/ 15917 h 337129"/>
                <a:gd name="connsiteX1" fmla="*/ 15919 w 31837"/>
                <a:gd name="connsiteY1" fmla="*/ 0 h 337129"/>
                <a:gd name="connsiteX2" fmla="*/ 31837 w 31837"/>
                <a:gd name="connsiteY2" fmla="*/ 15917 h 337129"/>
                <a:gd name="connsiteX3" fmla="*/ 15919 w 31837"/>
                <a:gd name="connsiteY3" fmla="*/ 31836 h 337129"/>
                <a:gd name="connsiteX4" fmla="*/ 0 w 31837"/>
                <a:gd name="connsiteY4" fmla="*/ 15917 h 337129"/>
                <a:gd name="connsiteX5" fmla="*/ 0 w 31837"/>
                <a:gd name="connsiteY5" fmla="*/ 117682 h 337129"/>
                <a:gd name="connsiteX6" fmla="*/ 15919 w 31837"/>
                <a:gd name="connsiteY6" fmla="*/ 101763 h 337129"/>
                <a:gd name="connsiteX7" fmla="*/ 31837 w 31837"/>
                <a:gd name="connsiteY7" fmla="*/ 117682 h 337129"/>
                <a:gd name="connsiteX8" fmla="*/ 15919 w 31837"/>
                <a:gd name="connsiteY8" fmla="*/ 133599 h 337129"/>
                <a:gd name="connsiteX9" fmla="*/ 0 w 31837"/>
                <a:gd name="connsiteY9" fmla="*/ 117682 h 337129"/>
                <a:gd name="connsiteX10" fmla="*/ 0 w 31837"/>
                <a:gd name="connsiteY10" fmla="*/ 219444 h 337129"/>
                <a:gd name="connsiteX11" fmla="*/ 15919 w 31837"/>
                <a:gd name="connsiteY11" fmla="*/ 203526 h 337129"/>
                <a:gd name="connsiteX12" fmla="*/ 31837 w 31837"/>
                <a:gd name="connsiteY12" fmla="*/ 219444 h 337129"/>
                <a:gd name="connsiteX13" fmla="*/ 15919 w 31837"/>
                <a:gd name="connsiteY13" fmla="*/ 235361 h 337129"/>
                <a:gd name="connsiteX14" fmla="*/ 0 w 31837"/>
                <a:gd name="connsiteY14" fmla="*/ 219444 h 337129"/>
                <a:gd name="connsiteX15" fmla="*/ 0 w 31837"/>
                <a:gd name="connsiteY15" fmla="*/ 321211 h 337129"/>
                <a:gd name="connsiteX16" fmla="*/ 15919 w 31837"/>
                <a:gd name="connsiteY16" fmla="*/ 305294 h 337129"/>
                <a:gd name="connsiteX17" fmla="*/ 31837 w 31837"/>
                <a:gd name="connsiteY17" fmla="*/ 321211 h 337129"/>
                <a:gd name="connsiteX18" fmla="*/ 15919 w 31837"/>
                <a:gd name="connsiteY18" fmla="*/ 337129 h 337129"/>
                <a:gd name="connsiteX19" fmla="*/ 0 w 31837"/>
                <a:gd name="connsiteY19" fmla="*/ 321211 h 337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837" h="337129">
                  <a:moveTo>
                    <a:pt x="0" y="15917"/>
                  </a:moveTo>
                  <a:cubicBezTo>
                    <a:pt x="0" y="7127"/>
                    <a:pt x="7126" y="0"/>
                    <a:pt x="15919" y="0"/>
                  </a:cubicBezTo>
                  <a:cubicBezTo>
                    <a:pt x="24711" y="0"/>
                    <a:pt x="31837" y="7127"/>
                    <a:pt x="31837" y="15917"/>
                  </a:cubicBezTo>
                  <a:cubicBezTo>
                    <a:pt x="31837" y="24709"/>
                    <a:pt x="24711" y="31836"/>
                    <a:pt x="15919" y="31836"/>
                  </a:cubicBezTo>
                  <a:cubicBezTo>
                    <a:pt x="7126" y="31836"/>
                    <a:pt x="0" y="24709"/>
                    <a:pt x="0" y="15917"/>
                  </a:cubicBezTo>
                  <a:close/>
                  <a:moveTo>
                    <a:pt x="0" y="117682"/>
                  </a:moveTo>
                  <a:cubicBezTo>
                    <a:pt x="0" y="108889"/>
                    <a:pt x="7126" y="101763"/>
                    <a:pt x="15919" y="101763"/>
                  </a:cubicBezTo>
                  <a:cubicBezTo>
                    <a:pt x="24711" y="101763"/>
                    <a:pt x="31837" y="108889"/>
                    <a:pt x="31837" y="117682"/>
                  </a:cubicBezTo>
                  <a:cubicBezTo>
                    <a:pt x="31837" y="126472"/>
                    <a:pt x="24711" y="133599"/>
                    <a:pt x="15919" y="133599"/>
                  </a:cubicBezTo>
                  <a:cubicBezTo>
                    <a:pt x="7126" y="133599"/>
                    <a:pt x="0" y="126472"/>
                    <a:pt x="0" y="117682"/>
                  </a:cubicBezTo>
                  <a:close/>
                  <a:moveTo>
                    <a:pt x="0" y="219444"/>
                  </a:moveTo>
                  <a:cubicBezTo>
                    <a:pt x="0" y="210652"/>
                    <a:pt x="7126" y="203526"/>
                    <a:pt x="15919" y="203526"/>
                  </a:cubicBezTo>
                  <a:cubicBezTo>
                    <a:pt x="24711" y="203526"/>
                    <a:pt x="31837" y="210652"/>
                    <a:pt x="31837" y="219444"/>
                  </a:cubicBezTo>
                  <a:cubicBezTo>
                    <a:pt x="31837" y="228237"/>
                    <a:pt x="24711" y="235361"/>
                    <a:pt x="15919" y="235361"/>
                  </a:cubicBezTo>
                  <a:cubicBezTo>
                    <a:pt x="7126" y="235361"/>
                    <a:pt x="0" y="228237"/>
                    <a:pt x="0" y="219444"/>
                  </a:cubicBezTo>
                  <a:close/>
                  <a:moveTo>
                    <a:pt x="0" y="321211"/>
                  </a:moveTo>
                  <a:cubicBezTo>
                    <a:pt x="0" y="312420"/>
                    <a:pt x="7126" y="305294"/>
                    <a:pt x="15919" y="305294"/>
                  </a:cubicBezTo>
                  <a:cubicBezTo>
                    <a:pt x="24711" y="305294"/>
                    <a:pt x="31837" y="312420"/>
                    <a:pt x="31837" y="321211"/>
                  </a:cubicBezTo>
                  <a:cubicBezTo>
                    <a:pt x="31837" y="330003"/>
                    <a:pt x="24711" y="337129"/>
                    <a:pt x="15919" y="337129"/>
                  </a:cubicBezTo>
                  <a:cubicBezTo>
                    <a:pt x="7126" y="337129"/>
                    <a:pt x="0" y="330003"/>
                    <a:pt x="0" y="3212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C0F6701-20AD-4253-AF11-1ADEF66EBDC2}"/>
                </a:ext>
              </a:extLst>
            </p:cNvPr>
            <p:cNvSpPr/>
            <p:nvPr/>
          </p:nvSpPr>
          <p:spPr>
            <a:xfrm rot="5400000">
              <a:off x="4075313" y="3689838"/>
              <a:ext cx="31837" cy="337129"/>
            </a:xfrm>
            <a:custGeom>
              <a:avLst/>
              <a:gdLst>
                <a:gd name="connsiteX0" fmla="*/ 0 w 31837"/>
                <a:gd name="connsiteY0" fmla="*/ 15917 h 337129"/>
                <a:gd name="connsiteX1" fmla="*/ 15919 w 31837"/>
                <a:gd name="connsiteY1" fmla="*/ 0 h 337129"/>
                <a:gd name="connsiteX2" fmla="*/ 31837 w 31837"/>
                <a:gd name="connsiteY2" fmla="*/ 15917 h 337129"/>
                <a:gd name="connsiteX3" fmla="*/ 15919 w 31837"/>
                <a:gd name="connsiteY3" fmla="*/ 31836 h 337129"/>
                <a:gd name="connsiteX4" fmla="*/ 0 w 31837"/>
                <a:gd name="connsiteY4" fmla="*/ 15917 h 337129"/>
                <a:gd name="connsiteX5" fmla="*/ 0 w 31837"/>
                <a:gd name="connsiteY5" fmla="*/ 117682 h 337129"/>
                <a:gd name="connsiteX6" fmla="*/ 15919 w 31837"/>
                <a:gd name="connsiteY6" fmla="*/ 101763 h 337129"/>
                <a:gd name="connsiteX7" fmla="*/ 31837 w 31837"/>
                <a:gd name="connsiteY7" fmla="*/ 117682 h 337129"/>
                <a:gd name="connsiteX8" fmla="*/ 15919 w 31837"/>
                <a:gd name="connsiteY8" fmla="*/ 133599 h 337129"/>
                <a:gd name="connsiteX9" fmla="*/ 0 w 31837"/>
                <a:gd name="connsiteY9" fmla="*/ 117682 h 337129"/>
                <a:gd name="connsiteX10" fmla="*/ 0 w 31837"/>
                <a:gd name="connsiteY10" fmla="*/ 219444 h 337129"/>
                <a:gd name="connsiteX11" fmla="*/ 15919 w 31837"/>
                <a:gd name="connsiteY11" fmla="*/ 203526 h 337129"/>
                <a:gd name="connsiteX12" fmla="*/ 31837 w 31837"/>
                <a:gd name="connsiteY12" fmla="*/ 219444 h 337129"/>
                <a:gd name="connsiteX13" fmla="*/ 15919 w 31837"/>
                <a:gd name="connsiteY13" fmla="*/ 235361 h 337129"/>
                <a:gd name="connsiteX14" fmla="*/ 0 w 31837"/>
                <a:gd name="connsiteY14" fmla="*/ 219444 h 337129"/>
                <a:gd name="connsiteX15" fmla="*/ 0 w 31837"/>
                <a:gd name="connsiteY15" fmla="*/ 321211 h 337129"/>
                <a:gd name="connsiteX16" fmla="*/ 15919 w 31837"/>
                <a:gd name="connsiteY16" fmla="*/ 305294 h 337129"/>
                <a:gd name="connsiteX17" fmla="*/ 31837 w 31837"/>
                <a:gd name="connsiteY17" fmla="*/ 321211 h 337129"/>
                <a:gd name="connsiteX18" fmla="*/ 15919 w 31837"/>
                <a:gd name="connsiteY18" fmla="*/ 337129 h 337129"/>
                <a:gd name="connsiteX19" fmla="*/ 0 w 31837"/>
                <a:gd name="connsiteY19" fmla="*/ 321211 h 337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837" h="337129">
                  <a:moveTo>
                    <a:pt x="0" y="15917"/>
                  </a:moveTo>
                  <a:cubicBezTo>
                    <a:pt x="0" y="7127"/>
                    <a:pt x="7126" y="0"/>
                    <a:pt x="15919" y="0"/>
                  </a:cubicBezTo>
                  <a:cubicBezTo>
                    <a:pt x="24711" y="0"/>
                    <a:pt x="31837" y="7127"/>
                    <a:pt x="31837" y="15917"/>
                  </a:cubicBezTo>
                  <a:cubicBezTo>
                    <a:pt x="31837" y="24709"/>
                    <a:pt x="24711" y="31836"/>
                    <a:pt x="15919" y="31836"/>
                  </a:cubicBezTo>
                  <a:cubicBezTo>
                    <a:pt x="7126" y="31836"/>
                    <a:pt x="0" y="24709"/>
                    <a:pt x="0" y="15917"/>
                  </a:cubicBezTo>
                  <a:close/>
                  <a:moveTo>
                    <a:pt x="0" y="117682"/>
                  </a:moveTo>
                  <a:cubicBezTo>
                    <a:pt x="0" y="108889"/>
                    <a:pt x="7126" y="101763"/>
                    <a:pt x="15919" y="101763"/>
                  </a:cubicBezTo>
                  <a:cubicBezTo>
                    <a:pt x="24711" y="101763"/>
                    <a:pt x="31837" y="108889"/>
                    <a:pt x="31837" y="117682"/>
                  </a:cubicBezTo>
                  <a:cubicBezTo>
                    <a:pt x="31837" y="126472"/>
                    <a:pt x="24711" y="133599"/>
                    <a:pt x="15919" y="133599"/>
                  </a:cubicBezTo>
                  <a:cubicBezTo>
                    <a:pt x="7126" y="133599"/>
                    <a:pt x="0" y="126472"/>
                    <a:pt x="0" y="117682"/>
                  </a:cubicBezTo>
                  <a:close/>
                  <a:moveTo>
                    <a:pt x="0" y="219444"/>
                  </a:moveTo>
                  <a:cubicBezTo>
                    <a:pt x="0" y="210652"/>
                    <a:pt x="7126" y="203526"/>
                    <a:pt x="15919" y="203526"/>
                  </a:cubicBezTo>
                  <a:cubicBezTo>
                    <a:pt x="24711" y="203526"/>
                    <a:pt x="31837" y="210652"/>
                    <a:pt x="31837" y="219444"/>
                  </a:cubicBezTo>
                  <a:cubicBezTo>
                    <a:pt x="31837" y="228237"/>
                    <a:pt x="24711" y="235361"/>
                    <a:pt x="15919" y="235361"/>
                  </a:cubicBezTo>
                  <a:cubicBezTo>
                    <a:pt x="7126" y="235361"/>
                    <a:pt x="0" y="228237"/>
                    <a:pt x="0" y="219444"/>
                  </a:cubicBezTo>
                  <a:close/>
                  <a:moveTo>
                    <a:pt x="0" y="321211"/>
                  </a:moveTo>
                  <a:cubicBezTo>
                    <a:pt x="0" y="312420"/>
                    <a:pt x="7126" y="305294"/>
                    <a:pt x="15919" y="305294"/>
                  </a:cubicBezTo>
                  <a:cubicBezTo>
                    <a:pt x="24711" y="305294"/>
                    <a:pt x="31837" y="312420"/>
                    <a:pt x="31837" y="321211"/>
                  </a:cubicBezTo>
                  <a:cubicBezTo>
                    <a:pt x="31837" y="330003"/>
                    <a:pt x="24711" y="337129"/>
                    <a:pt x="15919" y="337129"/>
                  </a:cubicBezTo>
                  <a:cubicBezTo>
                    <a:pt x="7126" y="337129"/>
                    <a:pt x="0" y="330003"/>
                    <a:pt x="0" y="3212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77244A4-D637-4F5F-9727-AD377F770330}"/>
                </a:ext>
              </a:extLst>
            </p:cNvPr>
            <p:cNvSpPr/>
            <p:nvPr/>
          </p:nvSpPr>
          <p:spPr>
            <a:xfrm rot="5400000">
              <a:off x="4075313" y="4067193"/>
              <a:ext cx="31837" cy="337129"/>
            </a:xfrm>
            <a:custGeom>
              <a:avLst/>
              <a:gdLst>
                <a:gd name="connsiteX0" fmla="*/ 0 w 31837"/>
                <a:gd name="connsiteY0" fmla="*/ 15917 h 337129"/>
                <a:gd name="connsiteX1" fmla="*/ 15919 w 31837"/>
                <a:gd name="connsiteY1" fmla="*/ 0 h 337129"/>
                <a:gd name="connsiteX2" fmla="*/ 31837 w 31837"/>
                <a:gd name="connsiteY2" fmla="*/ 15917 h 337129"/>
                <a:gd name="connsiteX3" fmla="*/ 15919 w 31837"/>
                <a:gd name="connsiteY3" fmla="*/ 31836 h 337129"/>
                <a:gd name="connsiteX4" fmla="*/ 0 w 31837"/>
                <a:gd name="connsiteY4" fmla="*/ 15917 h 337129"/>
                <a:gd name="connsiteX5" fmla="*/ 0 w 31837"/>
                <a:gd name="connsiteY5" fmla="*/ 117682 h 337129"/>
                <a:gd name="connsiteX6" fmla="*/ 15919 w 31837"/>
                <a:gd name="connsiteY6" fmla="*/ 101763 h 337129"/>
                <a:gd name="connsiteX7" fmla="*/ 31837 w 31837"/>
                <a:gd name="connsiteY7" fmla="*/ 117682 h 337129"/>
                <a:gd name="connsiteX8" fmla="*/ 15919 w 31837"/>
                <a:gd name="connsiteY8" fmla="*/ 133599 h 337129"/>
                <a:gd name="connsiteX9" fmla="*/ 0 w 31837"/>
                <a:gd name="connsiteY9" fmla="*/ 117682 h 337129"/>
                <a:gd name="connsiteX10" fmla="*/ 0 w 31837"/>
                <a:gd name="connsiteY10" fmla="*/ 219444 h 337129"/>
                <a:gd name="connsiteX11" fmla="*/ 15919 w 31837"/>
                <a:gd name="connsiteY11" fmla="*/ 203526 h 337129"/>
                <a:gd name="connsiteX12" fmla="*/ 31837 w 31837"/>
                <a:gd name="connsiteY12" fmla="*/ 219444 h 337129"/>
                <a:gd name="connsiteX13" fmla="*/ 15919 w 31837"/>
                <a:gd name="connsiteY13" fmla="*/ 235361 h 337129"/>
                <a:gd name="connsiteX14" fmla="*/ 0 w 31837"/>
                <a:gd name="connsiteY14" fmla="*/ 219444 h 337129"/>
                <a:gd name="connsiteX15" fmla="*/ 0 w 31837"/>
                <a:gd name="connsiteY15" fmla="*/ 321211 h 337129"/>
                <a:gd name="connsiteX16" fmla="*/ 15919 w 31837"/>
                <a:gd name="connsiteY16" fmla="*/ 305294 h 337129"/>
                <a:gd name="connsiteX17" fmla="*/ 31837 w 31837"/>
                <a:gd name="connsiteY17" fmla="*/ 321211 h 337129"/>
                <a:gd name="connsiteX18" fmla="*/ 15919 w 31837"/>
                <a:gd name="connsiteY18" fmla="*/ 337129 h 337129"/>
                <a:gd name="connsiteX19" fmla="*/ 0 w 31837"/>
                <a:gd name="connsiteY19" fmla="*/ 321211 h 337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837" h="337129">
                  <a:moveTo>
                    <a:pt x="0" y="15917"/>
                  </a:moveTo>
                  <a:cubicBezTo>
                    <a:pt x="0" y="7127"/>
                    <a:pt x="7126" y="0"/>
                    <a:pt x="15919" y="0"/>
                  </a:cubicBezTo>
                  <a:cubicBezTo>
                    <a:pt x="24711" y="0"/>
                    <a:pt x="31837" y="7127"/>
                    <a:pt x="31837" y="15917"/>
                  </a:cubicBezTo>
                  <a:cubicBezTo>
                    <a:pt x="31837" y="24709"/>
                    <a:pt x="24711" y="31836"/>
                    <a:pt x="15919" y="31836"/>
                  </a:cubicBezTo>
                  <a:cubicBezTo>
                    <a:pt x="7126" y="31836"/>
                    <a:pt x="0" y="24709"/>
                    <a:pt x="0" y="15917"/>
                  </a:cubicBezTo>
                  <a:close/>
                  <a:moveTo>
                    <a:pt x="0" y="117682"/>
                  </a:moveTo>
                  <a:cubicBezTo>
                    <a:pt x="0" y="108889"/>
                    <a:pt x="7126" y="101763"/>
                    <a:pt x="15919" y="101763"/>
                  </a:cubicBezTo>
                  <a:cubicBezTo>
                    <a:pt x="24711" y="101763"/>
                    <a:pt x="31837" y="108889"/>
                    <a:pt x="31837" y="117682"/>
                  </a:cubicBezTo>
                  <a:cubicBezTo>
                    <a:pt x="31837" y="126472"/>
                    <a:pt x="24711" y="133599"/>
                    <a:pt x="15919" y="133599"/>
                  </a:cubicBezTo>
                  <a:cubicBezTo>
                    <a:pt x="7126" y="133599"/>
                    <a:pt x="0" y="126472"/>
                    <a:pt x="0" y="117682"/>
                  </a:cubicBezTo>
                  <a:close/>
                  <a:moveTo>
                    <a:pt x="0" y="219444"/>
                  </a:moveTo>
                  <a:cubicBezTo>
                    <a:pt x="0" y="210652"/>
                    <a:pt x="7126" y="203526"/>
                    <a:pt x="15919" y="203526"/>
                  </a:cubicBezTo>
                  <a:cubicBezTo>
                    <a:pt x="24711" y="203526"/>
                    <a:pt x="31837" y="210652"/>
                    <a:pt x="31837" y="219444"/>
                  </a:cubicBezTo>
                  <a:cubicBezTo>
                    <a:pt x="31837" y="228237"/>
                    <a:pt x="24711" y="235361"/>
                    <a:pt x="15919" y="235361"/>
                  </a:cubicBezTo>
                  <a:cubicBezTo>
                    <a:pt x="7126" y="235361"/>
                    <a:pt x="0" y="228237"/>
                    <a:pt x="0" y="219444"/>
                  </a:cubicBezTo>
                  <a:close/>
                  <a:moveTo>
                    <a:pt x="0" y="321211"/>
                  </a:moveTo>
                  <a:cubicBezTo>
                    <a:pt x="0" y="312420"/>
                    <a:pt x="7126" y="305294"/>
                    <a:pt x="15919" y="305294"/>
                  </a:cubicBezTo>
                  <a:cubicBezTo>
                    <a:pt x="24711" y="305294"/>
                    <a:pt x="31837" y="312420"/>
                    <a:pt x="31837" y="321211"/>
                  </a:cubicBezTo>
                  <a:cubicBezTo>
                    <a:pt x="31837" y="330003"/>
                    <a:pt x="24711" y="337129"/>
                    <a:pt x="15919" y="337129"/>
                  </a:cubicBezTo>
                  <a:cubicBezTo>
                    <a:pt x="7126" y="337129"/>
                    <a:pt x="0" y="330003"/>
                    <a:pt x="0" y="3212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D7BAF3C-7A34-4593-A9C1-8E19970895E0}"/>
                </a:ext>
              </a:extLst>
            </p:cNvPr>
            <p:cNvSpPr/>
            <p:nvPr/>
          </p:nvSpPr>
          <p:spPr>
            <a:xfrm rot="5400000">
              <a:off x="4075313" y="4442008"/>
              <a:ext cx="31837" cy="337129"/>
            </a:xfrm>
            <a:custGeom>
              <a:avLst/>
              <a:gdLst>
                <a:gd name="connsiteX0" fmla="*/ 0 w 31837"/>
                <a:gd name="connsiteY0" fmla="*/ 15917 h 337129"/>
                <a:gd name="connsiteX1" fmla="*/ 15919 w 31837"/>
                <a:gd name="connsiteY1" fmla="*/ 0 h 337129"/>
                <a:gd name="connsiteX2" fmla="*/ 31837 w 31837"/>
                <a:gd name="connsiteY2" fmla="*/ 15917 h 337129"/>
                <a:gd name="connsiteX3" fmla="*/ 15919 w 31837"/>
                <a:gd name="connsiteY3" fmla="*/ 31836 h 337129"/>
                <a:gd name="connsiteX4" fmla="*/ 0 w 31837"/>
                <a:gd name="connsiteY4" fmla="*/ 15917 h 337129"/>
                <a:gd name="connsiteX5" fmla="*/ 0 w 31837"/>
                <a:gd name="connsiteY5" fmla="*/ 117682 h 337129"/>
                <a:gd name="connsiteX6" fmla="*/ 15919 w 31837"/>
                <a:gd name="connsiteY6" fmla="*/ 101763 h 337129"/>
                <a:gd name="connsiteX7" fmla="*/ 31837 w 31837"/>
                <a:gd name="connsiteY7" fmla="*/ 117682 h 337129"/>
                <a:gd name="connsiteX8" fmla="*/ 15919 w 31837"/>
                <a:gd name="connsiteY8" fmla="*/ 133599 h 337129"/>
                <a:gd name="connsiteX9" fmla="*/ 0 w 31837"/>
                <a:gd name="connsiteY9" fmla="*/ 117682 h 337129"/>
                <a:gd name="connsiteX10" fmla="*/ 0 w 31837"/>
                <a:gd name="connsiteY10" fmla="*/ 219444 h 337129"/>
                <a:gd name="connsiteX11" fmla="*/ 15919 w 31837"/>
                <a:gd name="connsiteY11" fmla="*/ 203526 h 337129"/>
                <a:gd name="connsiteX12" fmla="*/ 31837 w 31837"/>
                <a:gd name="connsiteY12" fmla="*/ 219444 h 337129"/>
                <a:gd name="connsiteX13" fmla="*/ 15919 w 31837"/>
                <a:gd name="connsiteY13" fmla="*/ 235361 h 337129"/>
                <a:gd name="connsiteX14" fmla="*/ 0 w 31837"/>
                <a:gd name="connsiteY14" fmla="*/ 219444 h 337129"/>
                <a:gd name="connsiteX15" fmla="*/ 0 w 31837"/>
                <a:gd name="connsiteY15" fmla="*/ 321211 h 337129"/>
                <a:gd name="connsiteX16" fmla="*/ 15919 w 31837"/>
                <a:gd name="connsiteY16" fmla="*/ 305294 h 337129"/>
                <a:gd name="connsiteX17" fmla="*/ 31837 w 31837"/>
                <a:gd name="connsiteY17" fmla="*/ 321211 h 337129"/>
                <a:gd name="connsiteX18" fmla="*/ 15919 w 31837"/>
                <a:gd name="connsiteY18" fmla="*/ 337129 h 337129"/>
                <a:gd name="connsiteX19" fmla="*/ 0 w 31837"/>
                <a:gd name="connsiteY19" fmla="*/ 321211 h 337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837" h="337129">
                  <a:moveTo>
                    <a:pt x="0" y="15917"/>
                  </a:moveTo>
                  <a:cubicBezTo>
                    <a:pt x="0" y="7127"/>
                    <a:pt x="7126" y="0"/>
                    <a:pt x="15919" y="0"/>
                  </a:cubicBezTo>
                  <a:cubicBezTo>
                    <a:pt x="24711" y="0"/>
                    <a:pt x="31837" y="7127"/>
                    <a:pt x="31837" y="15917"/>
                  </a:cubicBezTo>
                  <a:cubicBezTo>
                    <a:pt x="31837" y="24709"/>
                    <a:pt x="24711" y="31836"/>
                    <a:pt x="15919" y="31836"/>
                  </a:cubicBezTo>
                  <a:cubicBezTo>
                    <a:pt x="7126" y="31836"/>
                    <a:pt x="0" y="24709"/>
                    <a:pt x="0" y="15917"/>
                  </a:cubicBezTo>
                  <a:close/>
                  <a:moveTo>
                    <a:pt x="0" y="117682"/>
                  </a:moveTo>
                  <a:cubicBezTo>
                    <a:pt x="0" y="108889"/>
                    <a:pt x="7126" y="101763"/>
                    <a:pt x="15919" y="101763"/>
                  </a:cubicBezTo>
                  <a:cubicBezTo>
                    <a:pt x="24711" y="101763"/>
                    <a:pt x="31837" y="108889"/>
                    <a:pt x="31837" y="117682"/>
                  </a:cubicBezTo>
                  <a:cubicBezTo>
                    <a:pt x="31837" y="126472"/>
                    <a:pt x="24711" y="133599"/>
                    <a:pt x="15919" y="133599"/>
                  </a:cubicBezTo>
                  <a:cubicBezTo>
                    <a:pt x="7126" y="133599"/>
                    <a:pt x="0" y="126472"/>
                    <a:pt x="0" y="117682"/>
                  </a:cubicBezTo>
                  <a:close/>
                  <a:moveTo>
                    <a:pt x="0" y="219444"/>
                  </a:moveTo>
                  <a:cubicBezTo>
                    <a:pt x="0" y="210652"/>
                    <a:pt x="7126" y="203526"/>
                    <a:pt x="15919" y="203526"/>
                  </a:cubicBezTo>
                  <a:cubicBezTo>
                    <a:pt x="24711" y="203526"/>
                    <a:pt x="31837" y="210652"/>
                    <a:pt x="31837" y="219444"/>
                  </a:cubicBezTo>
                  <a:cubicBezTo>
                    <a:pt x="31837" y="228237"/>
                    <a:pt x="24711" y="235361"/>
                    <a:pt x="15919" y="235361"/>
                  </a:cubicBezTo>
                  <a:cubicBezTo>
                    <a:pt x="7126" y="235361"/>
                    <a:pt x="0" y="228237"/>
                    <a:pt x="0" y="219444"/>
                  </a:cubicBezTo>
                  <a:close/>
                  <a:moveTo>
                    <a:pt x="0" y="321211"/>
                  </a:moveTo>
                  <a:cubicBezTo>
                    <a:pt x="0" y="312420"/>
                    <a:pt x="7126" y="305294"/>
                    <a:pt x="15919" y="305294"/>
                  </a:cubicBezTo>
                  <a:cubicBezTo>
                    <a:pt x="24711" y="305294"/>
                    <a:pt x="31837" y="312420"/>
                    <a:pt x="31837" y="321211"/>
                  </a:cubicBezTo>
                  <a:cubicBezTo>
                    <a:pt x="31837" y="330003"/>
                    <a:pt x="24711" y="337129"/>
                    <a:pt x="15919" y="337129"/>
                  </a:cubicBezTo>
                  <a:cubicBezTo>
                    <a:pt x="7126" y="337129"/>
                    <a:pt x="0" y="330003"/>
                    <a:pt x="0" y="3212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6" name="Rounded Rectangle 18">
            <a:extLst>
              <a:ext uri="{FF2B5EF4-FFF2-40B4-BE49-F238E27FC236}">
                <a16:creationId xmlns:a16="http://schemas.microsoft.com/office/drawing/2014/main" id="{2B5F6A7F-C517-407A-A5E4-FB17D8D6E837}"/>
              </a:ext>
            </a:extLst>
          </p:cNvPr>
          <p:cNvSpPr/>
          <p:nvPr/>
        </p:nvSpPr>
        <p:spPr>
          <a:xfrm>
            <a:off x="10632504" y="6177133"/>
            <a:ext cx="1955534" cy="155968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09F8AAE6-A84A-4D8C-B50D-285D0F816ABC}"/>
              </a:ext>
            </a:extLst>
          </p:cNvPr>
          <p:cNvSpPr/>
          <p:nvPr/>
        </p:nvSpPr>
        <p:spPr>
          <a:xfrm rot="10800000">
            <a:off x="11944847" y="1366456"/>
            <a:ext cx="842568" cy="642419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Rounded Rectangle 18">
            <a:extLst>
              <a:ext uri="{FF2B5EF4-FFF2-40B4-BE49-F238E27FC236}">
                <a16:creationId xmlns:a16="http://schemas.microsoft.com/office/drawing/2014/main" id="{93854322-A338-4702-90F1-779BD6532478}"/>
              </a:ext>
            </a:extLst>
          </p:cNvPr>
          <p:cNvSpPr/>
          <p:nvPr/>
        </p:nvSpPr>
        <p:spPr>
          <a:xfrm>
            <a:off x="2580088" y="6177133"/>
            <a:ext cx="977767" cy="155968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BE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87551AC-FAA3-4689-B839-A83982D09B1B}"/>
              </a:ext>
            </a:extLst>
          </p:cNvPr>
          <p:cNvGrpSpPr/>
          <p:nvPr/>
        </p:nvGrpSpPr>
        <p:grpSpPr>
          <a:xfrm>
            <a:off x="1040245" y="4677437"/>
            <a:ext cx="3528394" cy="178621"/>
            <a:chOff x="4564251" y="3219952"/>
            <a:chExt cx="3080947" cy="155968"/>
          </a:xfrm>
        </p:grpSpPr>
        <p:sp>
          <p:nvSpPr>
            <p:cNvPr id="19" name="Rounded Rectangle 9">
              <a:extLst>
                <a:ext uri="{FF2B5EF4-FFF2-40B4-BE49-F238E27FC236}">
                  <a16:creationId xmlns:a16="http://schemas.microsoft.com/office/drawing/2014/main" id="{8447F32E-4625-4B2B-B603-C881C8431B96}"/>
                </a:ext>
              </a:extLst>
            </p:cNvPr>
            <p:cNvSpPr/>
            <p:nvPr/>
          </p:nvSpPr>
          <p:spPr>
            <a:xfrm>
              <a:off x="4564251" y="3219952"/>
              <a:ext cx="2183167" cy="155728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3463E6">
                  <a:alpha val="14902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EFF7FF"/>
                </a:solidFill>
                <a:latin typeface="Cabin" panose="02020603050405020304"/>
              </a:endParaRPr>
            </a:p>
          </p:txBody>
        </p:sp>
        <p:sp>
          <p:nvSpPr>
            <p:cNvPr id="20" name="Rounded Rectangle 12">
              <a:extLst>
                <a:ext uri="{FF2B5EF4-FFF2-40B4-BE49-F238E27FC236}">
                  <a16:creationId xmlns:a16="http://schemas.microsoft.com/office/drawing/2014/main" id="{6FE23D75-1933-4344-9C81-FB6C0D9A1A9B}"/>
                </a:ext>
              </a:extLst>
            </p:cNvPr>
            <p:cNvSpPr/>
            <p:nvPr/>
          </p:nvSpPr>
          <p:spPr>
            <a:xfrm>
              <a:off x="6909545" y="3219952"/>
              <a:ext cx="735653" cy="155968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3463E6">
                  <a:alpha val="14902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EFF7FF"/>
                </a:solidFill>
                <a:latin typeface="Cabin" panose="02020603050405020304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2A7C2E2-B855-F395-5163-85C56B170140}"/>
              </a:ext>
            </a:extLst>
          </p:cNvPr>
          <p:cNvGrpSpPr/>
          <p:nvPr/>
        </p:nvGrpSpPr>
        <p:grpSpPr>
          <a:xfrm>
            <a:off x="4641941" y="4615973"/>
            <a:ext cx="337129" cy="409192"/>
            <a:chOff x="4641941" y="4413843"/>
            <a:chExt cx="337129" cy="409192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2C86F8E-0577-75B9-BBE0-87E1B1432C73}"/>
                </a:ext>
              </a:extLst>
            </p:cNvPr>
            <p:cNvSpPr/>
            <p:nvPr/>
          </p:nvSpPr>
          <p:spPr>
            <a:xfrm rot="16200000" flipH="1">
              <a:off x="4794587" y="4261197"/>
              <a:ext cx="31837" cy="337129"/>
            </a:xfrm>
            <a:custGeom>
              <a:avLst/>
              <a:gdLst>
                <a:gd name="connsiteX0" fmla="*/ 0 w 31837"/>
                <a:gd name="connsiteY0" fmla="*/ 15917 h 337129"/>
                <a:gd name="connsiteX1" fmla="*/ 15919 w 31837"/>
                <a:gd name="connsiteY1" fmla="*/ 0 h 337129"/>
                <a:gd name="connsiteX2" fmla="*/ 31837 w 31837"/>
                <a:gd name="connsiteY2" fmla="*/ 15917 h 337129"/>
                <a:gd name="connsiteX3" fmla="*/ 15919 w 31837"/>
                <a:gd name="connsiteY3" fmla="*/ 31836 h 337129"/>
                <a:gd name="connsiteX4" fmla="*/ 0 w 31837"/>
                <a:gd name="connsiteY4" fmla="*/ 15917 h 337129"/>
                <a:gd name="connsiteX5" fmla="*/ 0 w 31837"/>
                <a:gd name="connsiteY5" fmla="*/ 117682 h 337129"/>
                <a:gd name="connsiteX6" fmla="*/ 15919 w 31837"/>
                <a:gd name="connsiteY6" fmla="*/ 101763 h 337129"/>
                <a:gd name="connsiteX7" fmla="*/ 31837 w 31837"/>
                <a:gd name="connsiteY7" fmla="*/ 117682 h 337129"/>
                <a:gd name="connsiteX8" fmla="*/ 15919 w 31837"/>
                <a:gd name="connsiteY8" fmla="*/ 133599 h 337129"/>
                <a:gd name="connsiteX9" fmla="*/ 0 w 31837"/>
                <a:gd name="connsiteY9" fmla="*/ 117682 h 337129"/>
                <a:gd name="connsiteX10" fmla="*/ 0 w 31837"/>
                <a:gd name="connsiteY10" fmla="*/ 219444 h 337129"/>
                <a:gd name="connsiteX11" fmla="*/ 15919 w 31837"/>
                <a:gd name="connsiteY11" fmla="*/ 203526 h 337129"/>
                <a:gd name="connsiteX12" fmla="*/ 31837 w 31837"/>
                <a:gd name="connsiteY12" fmla="*/ 219444 h 337129"/>
                <a:gd name="connsiteX13" fmla="*/ 15919 w 31837"/>
                <a:gd name="connsiteY13" fmla="*/ 235361 h 337129"/>
                <a:gd name="connsiteX14" fmla="*/ 0 w 31837"/>
                <a:gd name="connsiteY14" fmla="*/ 219444 h 337129"/>
                <a:gd name="connsiteX15" fmla="*/ 0 w 31837"/>
                <a:gd name="connsiteY15" fmla="*/ 321211 h 337129"/>
                <a:gd name="connsiteX16" fmla="*/ 15919 w 31837"/>
                <a:gd name="connsiteY16" fmla="*/ 305294 h 337129"/>
                <a:gd name="connsiteX17" fmla="*/ 31837 w 31837"/>
                <a:gd name="connsiteY17" fmla="*/ 321211 h 337129"/>
                <a:gd name="connsiteX18" fmla="*/ 15919 w 31837"/>
                <a:gd name="connsiteY18" fmla="*/ 337129 h 337129"/>
                <a:gd name="connsiteX19" fmla="*/ 0 w 31837"/>
                <a:gd name="connsiteY19" fmla="*/ 321211 h 337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837" h="337129">
                  <a:moveTo>
                    <a:pt x="0" y="15917"/>
                  </a:moveTo>
                  <a:cubicBezTo>
                    <a:pt x="0" y="7127"/>
                    <a:pt x="7126" y="0"/>
                    <a:pt x="15919" y="0"/>
                  </a:cubicBezTo>
                  <a:cubicBezTo>
                    <a:pt x="24711" y="0"/>
                    <a:pt x="31837" y="7127"/>
                    <a:pt x="31837" y="15917"/>
                  </a:cubicBezTo>
                  <a:cubicBezTo>
                    <a:pt x="31837" y="24709"/>
                    <a:pt x="24711" y="31836"/>
                    <a:pt x="15919" y="31836"/>
                  </a:cubicBezTo>
                  <a:cubicBezTo>
                    <a:pt x="7126" y="31836"/>
                    <a:pt x="0" y="24709"/>
                    <a:pt x="0" y="15917"/>
                  </a:cubicBezTo>
                  <a:close/>
                  <a:moveTo>
                    <a:pt x="0" y="117682"/>
                  </a:moveTo>
                  <a:cubicBezTo>
                    <a:pt x="0" y="108889"/>
                    <a:pt x="7126" y="101763"/>
                    <a:pt x="15919" y="101763"/>
                  </a:cubicBezTo>
                  <a:cubicBezTo>
                    <a:pt x="24711" y="101763"/>
                    <a:pt x="31837" y="108889"/>
                    <a:pt x="31837" y="117682"/>
                  </a:cubicBezTo>
                  <a:cubicBezTo>
                    <a:pt x="31837" y="126472"/>
                    <a:pt x="24711" y="133599"/>
                    <a:pt x="15919" y="133599"/>
                  </a:cubicBezTo>
                  <a:cubicBezTo>
                    <a:pt x="7126" y="133599"/>
                    <a:pt x="0" y="126472"/>
                    <a:pt x="0" y="117682"/>
                  </a:cubicBezTo>
                  <a:close/>
                  <a:moveTo>
                    <a:pt x="0" y="219444"/>
                  </a:moveTo>
                  <a:cubicBezTo>
                    <a:pt x="0" y="210652"/>
                    <a:pt x="7126" y="203526"/>
                    <a:pt x="15919" y="203526"/>
                  </a:cubicBezTo>
                  <a:cubicBezTo>
                    <a:pt x="24711" y="203526"/>
                    <a:pt x="31837" y="210652"/>
                    <a:pt x="31837" y="219444"/>
                  </a:cubicBezTo>
                  <a:cubicBezTo>
                    <a:pt x="31837" y="228237"/>
                    <a:pt x="24711" y="235361"/>
                    <a:pt x="15919" y="235361"/>
                  </a:cubicBezTo>
                  <a:cubicBezTo>
                    <a:pt x="7126" y="235361"/>
                    <a:pt x="0" y="228237"/>
                    <a:pt x="0" y="219444"/>
                  </a:cubicBezTo>
                  <a:close/>
                  <a:moveTo>
                    <a:pt x="0" y="321211"/>
                  </a:moveTo>
                  <a:cubicBezTo>
                    <a:pt x="0" y="312420"/>
                    <a:pt x="7126" y="305294"/>
                    <a:pt x="15919" y="305294"/>
                  </a:cubicBezTo>
                  <a:cubicBezTo>
                    <a:pt x="24711" y="305294"/>
                    <a:pt x="31837" y="312420"/>
                    <a:pt x="31837" y="321211"/>
                  </a:cubicBezTo>
                  <a:cubicBezTo>
                    <a:pt x="31837" y="330003"/>
                    <a:pt x="24711" y="337129"/>
                    <a:pt x="15919" y="337129"/>
                  </a:cubicBezTo>
                  <a:cubicBezTo>
                    <a:pt x="7126" y="337129"/>
                    <a:pt x="0" y="330003"/>
                    <a:pt x="0" y="3212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3463E6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96158E1-609E-0688-30D4-01919130CE4C}"/>
                </a:ext>
              </a:extLst>
            </p:cNvPr>
            <p:cNvSpPr/>
            <p:nvPr/>
          </p:nvSpPr>
          <p:spPr>
            <a:xfrm rot="16200000" flipH="1">
              <a:off x="4794587" y="4638552"/>
              <a:ext cx="31837" cy="337129"/>
            </a:xfrm>
            <a:custGeom>
              <a:avLst/>
              <a:gdLst>
                <a:gd name="connsiteX0" fmla="*/ 0 w 31837"/>
                <a:gd name="connsiteY0" fmla="*/ 15917 h 337129"/>
                <a:gd name="connsiteX1" fmla="*/ 15919 w 31837"/>
                <a:gd name="connsiteY1" fmla="*/ 0 h 337129"/>
                <a:gd name="connsiteX2" fmla="*/ 31837 w 31837"/>
                <a:gd name="connsiteY2" fmla="*/ 15917 h 337129"/>
                <a:gd name="connsiteX3" fmla="*/ 15919 w 31837"/>
                <a:gd name="connsiteY3" fmla="*/ 31836 h 337129"/>
                <a:gd name="connsiteX4" fmla="*/ 0 w 31837"/>
                <a:gd name="connsiteY4" fmla="*/ 15917 h 337129"/>
                <a:gd name="connsiteX5" fmla="*/ 0 w 31837"/>
                <a:gd name="connsiteY5" fmla="*/ 117682 h 337129"/>
                <a:gd name="connsiteX6" fmla="*/ 15919 w 31837"/>
                <a:gd name="connsiteY6" fmla="*/ 101763 h 337129"/>
                <a:gd name="connsiteX7" fmla="*/ 31837 w 31837"/>
                <a:gd name="connsiteY7" fmla="*/ 117682 h 337129"/>
                <a:gd name="connsiteX8" fmla="*/ 15919 w 31837"/>
                <a:gd name="connsiteY8" fmla="*/ 133599 h 337129"/>
                <a:gd name="connsiteX9" fmla="*/ 0 w 31837"/>
                <a:gd name="connsiteY9" fmla="*/ 117682 h 337129"/>
                <a:gd name="connsiteX10" fmla="*/ 0 w 31837"/>
                <a:gd name="connsiteY10" fmla="*/ 219444 h 337129"/>
                <a:gd name="connsiteX11" fmla="*/ 15919 w 31837"/>
                <a:gd name="connsiteY11" fmla="*/ 203526 h 337129"/>
                <a:gd name="connsiteX12" fmla="*/ 31837 w 31837"/>
                <a:gd name="connsiteY12" fmla="*/ 219444 h 337129"/>
                <a:gd name="connsiteX13" fmla="*/ 15919 w 31837"/>
                <a:gd name="connsiteY13" fmla="*/ 235361 h 337129"/>
                <a:gd name="connsiteX14" fmla="*/ 0 w 31837"/>
                <a:gd name="connsiteY14" fmla="*/ 219444 h 337129"/>
                <a:gd name="connsiteX15" fmla="*/ 0 w 31837"/>
                <a:gd name="connsiteY15" fmla="*/ 321211 h 337129"/>
                <a:gd name="connsiteX16" fmla="*/ 15919 w 31837"/>
                <a:gd name="connsiteY16" fmla="*/ 305294 h 337129"/>
                <a:gd name="connsiteX17" fmla="*/ 31837 w 31837"/>
                <a:gd name="connsiteY17" fmla="*/ 321211 h 337129"/>
                <a:gd name="connsiteX18" fmla="*/ 15919 w 31837"/>
                <a:gd name="connsiteY18" fmla="*/ 337129 h 337129"/>
                <a:gd name="connsiteX19" fmla="*/ 0 w 31837"/>
                <a:gd name="connsiteY19" fmla="*/ 321211 h 337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837" h="337129">
                  <a:moveTo>
                    <a:pt x="0" y="15917"/>
                  </a:moveTo>
                  <a:cubicBezTo>
                    <a:pt x="0" y="7127"/>
                    <a:pt x="7126" y="0"/>
                    <a:pt x="15919" y="0"/>
                  </a:cubicBezTo>
                  <a:cubicBezTo>
                    <a:pt x="24711" y="0"/>
                    <a:pt x="31837" y="7127"/>
                    <a:pt x="31837" y="15917"/>
                  </a:cubicBezTo>
                  <a:cubicBezTo>
                    <a:pt x="31837" y="24709"/>
                    <a:pt x="24711" y="31836"/>
                    <a:pt x="15919" y="31836"/>
                  </a:cubicBezTo>
                  <a:cubicBezTo>
                    <a:pt x="7126" y="31836"/>
                    <a:pt x="0" y="24709"/>
                    <a:pt x="0" y="15917"/>
                  </a:cubicBezTo>
                  <a:close/>
                  <a:moveTo>
                    <a:pt x="0" y="117682"/>
                  </a:moveTo>
                  <a:cubicBezTo>
                    <a:pt x="0" y="108889"/>
                    <a:pt x="7126" y="101763"/>
                    <a:pt x="15919" y="101763"/>
                  </a:cubicBezTo>
                  <a:cubicBezTo>
                    <a:pt x="24711" y="101763"/>
                    <a:pt x="31837" y="108889"/>
                    <a:pt x="31837" y="117682"/>
                  </a:cubicBezTo>
                  <a:cubicBezTo>
                    <a:pt x="31837" y="126472"/>
                    <a:pt x="24711" y="133599"/>
                    <a:pt x="15919" y="133599"/>
                  </a:cubicBezTo>
                  <a:cubicBezTo>
                    <a:pt x="7126" y="133599"/>
                    <a:pt x="0" y="126472"/>
                    <a:pt x="0" y="117682"/>
                  </a:cubicBezTo>
                  <a:close/>
                  <a:moveTo>
                    <a:pt x="0" y="219444"/>
                  </a:moveTo>
                  <a:cubicBezTo>
                    <a:pt x="0" y="210652"/>
                    <a:pt x="7126" y="203526"/>
                    <a:pt x="15919" y="203526"/>
                  </a:cubicBezTo>
                  <a:cubicBezTo>
                    <a:pt x="24711" y="203526"/>
                    <a:pt x="31837" y="210652"/>
                    <a:pt x="31837" y="219444"/>
                  </a:cubicBezTo>
                  <a:cubicBezTo>
                    <a:pt x="31837" y="228237"/>
                    <a:pt x="24711" y="235361"/>
                    <a:pt x="15919" y="235361"/>
                  </a:cubicBezTo>
                  <a:cubicBezTo>
                    <a:pt x="7126" y="235361"/>
                    <a:pt x="0" y="228237"/>
                    <a:pt x="0" y="219444"/>
                  </a:cubicBezTo>
                  <a:close/>
                  <a:moveTo>
                    <a:pt x="0" y="321211"/>
                  </a:moveTo>
                  <a:cubicBezTo>
                    <a:pt x="0" y="312420"/>
                    <a:pt x="7126" y="305294"/>
                    <a:pt x="15919" y="305294"/>
                  </a:cubicBezTo>
                  <a:cubicBezTo>
                    <a:pt x="24711" y="305294"/>
                    <a:pt x="31837" y="312420"/>
                    <a:pt x="31837" y="321211"/>
                  </a:cubicBezTo>
                  <a:cubicBezTo>
                    <a:pt x="31837" y="330003"/>
                    <a:pt x="24711" y="337129"/>
                    <a:pt x="15919" y="337129"/>
                  </a:cubicBezTo>
                  <a:cubicBezTo>
                    <a:pt x="7126" y="337129"/>
                    <a:pt x="0" y="330003"/>
                    <a:pt x="0" y="3212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3463E6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6828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5CE96-FC85-3E02-BCE2-8B151B8EC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roup 121">
            <a:extLst>
              <a:ext uri="{FF2B5EF4-FFF2-40B4-BE49-F238E27FC236}">
                <a16:creationId xmlns:a16="http://schemas.microsoft.com/office/drawing/2014/main" id="{58DD2A5D-21A9-085A-6546-A195BAE0645E}"/>
              </a:ext>
            </a:extLst>
          </p:cNvPr>
          <p:cNvGrpSpPr/>
          <p:nvPr/>
        </p:nvGrpSpPr>
        <p:grpSpPr>
          <a:xfrm>
            <a:off x="10668508" y="975499"/>
            <a:ext cx="1263719" cy="720407"/>
            <a:chOff x="5973967" y="223276"/>
            <a:chExt cx="586550" cy="334374"/>
          </a:xfrm>
        </p:grpSpPr>
        <p:sp>
          <p:nvSpPr>
            <p:cNvPr id="116" name="Freeform 42">
              <a:extLst>
                <a:ext uri="{FF2B5EF4-FFF2-40B4-BE49-F238E27FC236}">
                  <a16:creationId xmlns:a16="http://schemas.microsoft.com/office/drawing/2014/main" id="{98F02FEF-7CCC-CFD0-2880-72C08C2CCAE4}"/>
                </a:ext>
              </a:extLst>
            </p:cNvPr>
            <p:cNvSpPr/>
            <p:nvPr/>
          </p:nvSpPr>
          <p:spPr>
            <a:xfrm>
              <a:off x="6389001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117" name="Freeform 42">
              <a:extLst>
                <a:ext uri="{FF2B5EF4-FFF2-40B4-BE49-F238E27FC236}">
                  <a16:creationId xmlns:a16="http://schemas.microsoft.com/office/drawing/2014/main" id="{58FF8FDE-096B-1EF6-B9FA-06AD7FF9A48C}"/>
                </a:ext>
              </a:extLst>
            </p:cNvPr>
            <p:cNvSpPr/>
            <p:nvPr/>
          </p:nvSpPr>
          <p:spPr>
            <a:xfrm>
              <a:off x="6181483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>
                <a:alpha val="50196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119" name="Freeform 42">
              <a:extLst>
                <a:ext uri="{FF2B5EF4-FFF2-40B4-BE49-F238E27FC236}">
                  <a16:creationId xmlns:a16="http://schemas.microsoft.com/office/drawing/2014/main" id="{C285BAF5-B7C0-484D-50F9-7A3E319CAEB9}"/>
                </a:ext>
              </a:extLst>
            </p:cNvPr>
            <p:cNvSpPr/>
            <p:nvPr/>
          </p:nvSpPr>
          <p:spPr>
            <a:xfrm>
              <a:off x="5973967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>
                <a:alpha val="2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877F7EF-9526-9C70-6FE1-DA89DE5DF48D}"/>
              </a:ext>
            </a:extLst>
          </p:cNvPr>
          <p:cNvSpPr/>
          <p:nvPr/>
        </p:nvSpPr>
        <p:spPr>
          <a:xfrm>
            <a:off x="12192000" y="6350000"/>
            <a:ext cx="508000" cy="5080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eeform 42">
            <a:extLst>
              <a:ext uri="{FF2B5EF4-FFF2-40B4-BE49-F238E27FC236}">
                <a16:creationId xmlns:a16="http://schemas.microsoft.com/office/drawing/2014/main" id="{070F54CB-810D-EA95-A8E3-0AB21A42E086}"/>
              </a:ext>
            </a:extLst>
          </p:cNvPr>
          <p:cNvSpPr/>
          <p:nvPr/>
        </p:nvSpPr>
        <p:spPr>
          <a:xfrm rot="18900000">
            <a:off x="2828561" y="5915752"/>
            <a:ext cx="565443" cy="1102343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>
              <a:alpha val="1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FC4EB5C1-14FF-29FB-45C9-D6ACA275E71C}"/>
              </a:ext>
            </a:extLst>
          </p:cNvPr>
          <p:cNvGrpSpPr/>
          <p:nvPr/>
        </p:nvGrpSpPr>
        <p:grpSpPr>
          <a:xfrm rot="5400000">
            <a:off x="345013" y="544101"/>
            <a:ext cx="1263213" cy="720119"/>
            <a:chOff x="5973967" y="223276"/>
            <a:chExt cx="586550" cy="334374"/>
          </a:xfrm>
        </p:grpSpPr>
        <p:sp>
          <p:nvSpPr>
            <p:cNvPr id="127" name="Freeform 42">
              <a:extLst>
                <a:ext uri="{FF2B5EF4-FFF2-40B4-BE49-F238E27FC236}">
                  <a16:creationId xmlns:a16="http://schemas.microsoft.com/office/drawing/2014/main" id="{F93074E4-8464-793B-97D6-ED30BABC2807}"/>
                </a:ext>
              </a:extLst>
            </p:cNvPr>
            <p:cNvSpPr/>
            <p:nvPr/>
          </p:nvSpPr>
          <p:spPr>
            <a:xfrm>
              <a:off x="6389001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128" name="Freeform 42">
              <a:extLst>
                <a:ext uri="{FF2B5EF4-FFF2-40B4-BE49-F238E27FC236}">
                  <a16:creationId xmlns:a16="http://schemas.microsoft.com/office/drawing/2014/main" id="{CB1F42E2-4E90-8C77-DE50-DB7AE2065EC4}"/>
                </a:ext>
              </a:extLst>
            </p:cNvPr>
            <p:cNvSpPr/>
            <p:nvPr/>
          </p:nvSpPr>
          <p:spPr>
            <a:xfrm>
              <a:off x="6181483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>
                <a:alpha val="50196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129" name="Freeform 42">
              <a:extLst>
                <a:ext uri="{FF2B5EF4-FFF2-40B4-BE49-F238E27FC236}">
                  <a16:creationId xmlns:a16="http://schemas.microsoft.com/office/drawing/2014/main" id="{D430BE19-E95B-77A0-2234-413AEABDA9A9}"/>
                </a:ext>
              </a:extLst>
            </p:cNvPr>
            <p:cNvSpPr/>
            <p:nvPr/>
          </p:nvSpPr>
          <p:spPr>
            <a:xfrm>
              <a:off x="5973967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>
                <a:alpha val="2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</p:grpSp>
      <p:sp>
        <p:nvSpPr>
          <p:cNvPr id="428" name="Freeform: Shape 427">
            <a:extLst>
              <a:ext uri="{FF2B5EF4-FFF2-40B4-BE49-F238E27FC236}">
                <a16:creationId xmlns:a16="http://schemas.microsoft.com/office/drawing/2014/main" id="{44B20150-EF37-62D6-A155-C77BAF71C5E3}"/>
              </a:ext>
            </a:extLst>
          </p:cNvPr>
          <p:cNvSpPr/>
          <p:nvPr/>
        </p:nvSpPr>
        <p:spPr>
          <a:xfrm>
            <a:off x="5017294" y="14320"/>
            <a:ext cx="2157412" cy="534360"/>
          </a:xfrm>
          <a:custGeom>
            <a:avLst/>
            <a:gdLst>
              <a:gd name="connsiteX0" fmla="*/ 2145982 w 2157412"/>
              <a:gd name="connsiteY0" fmla="*/ 511500 h 534360"/>
              <a:gd name="connsiteX1" fmla="*/ 2157412 w 2157412"/>
              <a:gd name="connsiteY1" fmla="*/ 522930 h 534360"/>
              <a:gd name="connsiteX2" fmla="*/ 2145982 w 2157412"/>
              <a:gd name="connsiteY2" fmla="*/ 534360 h 534360"/>
              <a:gd name="connsiteX3" fmla="*/ 2134552 w 2157412"/>
              <a:gd name="connsiteY3" fmla="*/ 522930 h 534360"/>
              <a:gd name="connsiteX4" fmla="*/ 2145982 w 2157412"/>
              <a:gd name="connsiteY4" fmla="*/ 511500 h 534360"/>
              <a:gd name="connsiteX5" fmla="*/ 2081286 w 2157412"/>
              <a:gd name="connsiteY5" fmla="*/ 511500 h 534360"/>
              <a:gd name="connsiteX6" fmla="*/ 2092716 w 2157412"/>
              <a:gd name="connsiteY6" fmla="*/ 522930 h 534360"/>
              <a:gd name="connsiteX7" fmla="*/ 2081286 w 2157412"/>
              <a:gd name="connsiteY7" fmla="*/ 534360 h 534360"/>
              <a:gd name="connsiteX8" fmla="*/ 2069856 w 2157412"/>
              <a:gd name="connsiteY8" fmla="*/ 522930 h 534360"/>
              <a:gd name="connsiteX9" fmla="*/ 2081286 w 2157412"/>
              <a:gd name="connsiteY9" fmla="*/ 511500 h 534360"/>
              <a:gd name="connsiteX10" fmla="*/ 2016603 w 2157412"/>
              <a:gd name="connsiteY10" fmla="*/ 511500 h 534360"/>
              <a:gd name="connsiteX11" fmla="*/ 2028033 w 2157412"/>
              <a:gd name="connsiteY11" fmla="*/ 522930 h 534360"/>
              <a:gd name="connsiteX12" fmla="*/ 2016603 w 2157412"/>
              <a:gd name="connsiteY12" fmla="*/ 534360 h 534360"/>
              <a:gd name="connsiteX13" fmla="*/ 2005173 w 2157412"/>
              <a:gd name="connsiteY13" fmla="*/ 522930 h 534360"/>
              <a:gd name="connsiteX14" fmla="*/ 2016603 w 2157412"/>
              <a:gd name="connsiteY14" fmla="*/ 511500 h 534360"/>
              <a:gd name="connsiteX15" fmla="*/ 1951920 w 2157412"/>
              <a:gd name="connsiteY15" fmla="*/ 511500 h 534360"/>
              <a:gd name="connsiteX16" fmla="*/ 1963350 w 2157412"/>
              <a:gd name="connsiteY16" fmla="*/ 522930 h 534360"/>
              <a:gd name="connsiteX17" fmla="*/ 1951920 w 2157412"/>
              <a:gd name="connsiteY17" fmla="*/ 534360 h 534360"/>
              <a:gd name="connsiteX18" fmla="*/ 1940490 w 2157412"/>
              <a:gd name="connsiteY18" fmla="*/ 522930 h 534360"/>
              <a:gd name="connsiteX19" fmla="*/ 1951920 w 2157412"/>
              <a:gd name="connsiteY19" fmla="*/ 511500 h 534360"/>
              <a:gd name="connsiteX20" fmla="*/ 1887237 w 2157412"/>
              <a:gd name="connsiteY20" fmla="*/ 511500 h 534360"/>
              <a:gd name="connsiteX21" fmla="*/ 1898667 w 2157412"/>
              <a:gd name="connsiteY21" fmla="*/ 522930 h 534360"/>
              <a:gd name="connsiteX22" fmla="*/ 1887237 w 2157412"/>
              <a:gd name="connsiteY22" fmla="*/ 534360 h 534360"/>
              <a:gd name="connsiteX23" fmla="*/ 1875807 w 2157412"/>
              <a:gd name="connsiteY23" fmla="*/ 522930 h 534360"/>
              <a:gd name="connsiteX24" fmla="*/ 1887237 w 2157412"/>
              <a:gd name="connsiteY24" fmla="*/ 511500 h 534360"/>
              <a:gd name="connsiteX25" fmla="*/ 1822554 w 2157412"/>
              <a:gd name="connsiteY25" fmla="*/ 511500 h 534360"/>
              <a:gd name="connsiteX26" fmla="*/ 1833984 w 2157412"/>
              <a:gd name="connsiteY26" fmla="*/ 522930 h 534360"/>
              <a:gd name="connsiteX27" fmla="*/ 1822554 w 2157412"/>
              <a:gd name="connsiteY27" fmla="*/ 534360 h 534360"/>
              <a:gd name="connsiteX28" fmla="*/ 1811124 w 2157412"/>
              <a:gd name="connsiteY28" fmla="*/ 522930 h 534360"/>
              <a:gd name="connsiteX29" fmla="*/ 1822554 w 2157412"/>
              <a:gd name="connsiteY29" fmla="*/ 511500 h 534360"/>
              <a:gd name="connsiteX30" fmla="*/ 1757871 w 2157412"/>
              <a:gd name="connsiteY30" fmla="*/ 511500 h 534360"/>
              <a:gd name="connsiteX31" fmla="*/ 1769301 w 2157412"/>
              <a:gd name="connsiteY31" fmla="*/ 522930 h 534360"/>
              <a:gd name="connsiteX32" fmla="*/ 1757871 w 2157412"/>
              <a:gd name="connsiteY32" fmla="*/ 534360 h 534360"/>
              <a:gd name="connsiteX33" fmla="*/ 1746441 w 2157412"/>
              <a:gd name="connsiteY33" fmla="*/ 522930 h 534360"/>
              <a:gd name="connsiteX34" fmla="*/ 1757871 w 2157412"/>
              <a:gd name="connsiteY34" fmla="*/ 511500 h 534360"/>
              <a:gd name="connsiteX35" fmla="*/ 1693188 w 2157412"/>
              <a:gd name="connsiteY35" fmla="*/ 511500 h 534360"/>
              <a:gd name="connsiteX36" fmla="*/ 1704618 w 2157412"/>
              <a:gd name="connsiteY36" fmla="*/ 522930 h 534360"/>
              <a:gd name="connsiteX37" fmla="*/ 1693188 w 2157412"/>
              <a:gd name="connsiteY37" fmla="*/ 534360 h 534360"/>
              <a:gd name="connsiteX38" fmla="*/ 1681758 w 2157412"/>
              <a:gd name="connsiteY38" fmla="*/ 522930 h 534360"/>
              <a:gd name="connsiteX39" fmla="*/ 1693188 w 2157412"/>
              <a:gd name="connsiteY39" fmla="*/ 511500 h 534360"/>
              <a:gd name="connsiteX40" fmla="*/ 1628505 w 2157412"/>
              <a:gd name="connsiteY40" fmla="*/ 511500 h 534360"/>
              <a:gd name="connsiteX41" fmla="*/ 1639935 w 2157412"/>
              <a:gd name="connsiteY41" fmla="*/ 522930 h 534360"/>
              <a:gd name="connsiteX42" fmla="*/ 1628505 w 2157412"/>
              <a:gd name="connsiteY42" fmla="*/ 534360 h 534360"/>
              <a:gd name="connsiteX43" fmla="*/ 1617075 w 2157412"/>
              <a:gd name="connsiteY43" fmla="*/ 522930 h 534360"/>
              <a:gd name="connsiteX44" fmla="*/ 1628505 w 2157412"/>
              <a:gd name="connsiteY44" fmla="*/ 511500 h 534360"/>
              <a:gd name="connsiteX45" fmla="*/ 1563822 w 2157412"/>
              <a:gd name="connsiteY45" fmla="*/ 511500 h 534360"/>
              <a:gd name="connsiteX46" fmla="*/ 1575252 w 2157412"/>
              <a:gd name="connsiteY46" fmla="*/ 522930 h 534360"/>
              <a:gd name="connsiteX47" fmla="*/ 1563822 w 2157412"/>
              <a:gd name="connsiteY47" fmla="*/ 534360 h 534360"/>
              <a:gd name="connsiteX48" fmla="*/ 1552392 w 2157412"/>
              <a:gd name="connsiteY48" fmla="*/ 522930 h 534360"/>
              <a:gd name="connsiteX49" fmla="*/ 1563822 w 2157412"/>
              <a:gd name="connsiteY49" fmla="*/ 511500 h 534360"/>
              <a:gd name="connsiteX50" fmla="*/ 1499139 w 2157412"/>
              <a:gd name="connsiteY50" fmla="*/ 511500 h 534360"/>
              <a:gd name="connsiteX51" fmla="*/ 1510569 w 2157412"/>
              <a:gd name="connsiteY51" fmla="*/ 522930 h 534360"/>
              <a:gd name="connsiteX52" fmla="*/ 1499139 w 2157412"/>
              <a:gd name="connsiteY52" fmla="*/ 534360 h 534360"/>
              <a:gd name="connsiteX53" fmla="*/ 1487709 w 2157412"/>
              <a:gd name="connsiteY53" fmla="*/ 522930 h 534360"/>
              <a:gd name="connsiteX54" fmla="*/ 1499139 w 2157412"/>
              <a:gd name="connsiteY54" fmla="*/ 511500 h 534360"/>
              <a:gd name="connsiteX55" fmla="*/ 1434456 w 2157412"/>
              <a:gd name="connsiteY55" fmla="*/ 511500 h 534360"/>
              <a:gd name="connsiteX56" fmla="*/ 1445886 w 2157412"/>
              <a:gd name="connsiteY56" fmla="*/ 522930 h 534360"/>
              <a:gd name="connsiteX57" fmla="*/ 1434456 w 2157412"/>
              <a:gd name="connsiteY57" fmla="*/ 534360 h 534360"/>
              <a:gd name="connsiteX58" fmla="*/ 1423026 w 2157412"/>
              <a:gd name="connsiteY58" fmla="*/ 522930 h 534360"/>
              <a:gd name="connsiteX59" fmla="*/ 1434456 w 2157412"/>
              <a:gd name="connsiteY59" fmla="*/ 511500 h 534360"/>
              <a:gd name="connsiteX60" fmla="*/ 1369773 w 2157412"/>
              <a:gd name="connsiteY60" fmla="*/ 511500 h 534360"/>
              <a:gd name="connsiteX61" fmla="*/ 1381203 w 2157412"/>
              <a:gd name="connsiteY61" fmla="*/ 522930 h 534360"/>
              <a:gd name="connsiteX62" fmla="*/ 1369773 w 2157412"/>
              <a:gd name="connsiteY62" fmla="*/ 534360 h 534360"/>
              <a:gd name="connsiteX63" fmla="*/ 1358343 w 2157412"/>
              <a:gd name="connsiteY63" fmla="*/ 522930 h 534360"/>
              <a:gd name="connsiteX64" fmla="*/ 1369773 w 2157412"/>
              <a:gd name="connsiteY64" fmla="*/ 511500 h 534360"/>
              <a:gd name="connsiteX65" fmla="*/ 1305090 w 2157412"/>
              <a:gd name="connsiteY65" fmla="*/ 511500 h 534360"/>
              <a:gd name="connsiteX66" fmla="*/ 1316520 w 2157412"/>
              <a:gd name="connsiteY66" fmla="*/ 522930 h 534360"/>
              <a:gd name="connsiteX67" fmla="*/ 1305090 w 2157412"/>
              <a:gd name="connsiteY67" fmla="*/ 534360 h 534360"/>
              <a:gd name="connsiteX68" fmla="*/ 1293660 w 2157412"/>
              <a:gd name="connsiteY68" fmla="*/ 522930 h 534360"/>
              <a:gd name="connsiteX69" fmla="*/ 1305090 w 2157412"/>
              <a:gd name="connsiteY69" fmla="*/ 511500 h 534360"/>
              <a:gd name="connsiteX70" fmla="*/ 1240407 w 2157412"/>
              <a:gd name="connsiteY70" fmla="*/ 511500 h 534360"/>
              <a:gd name="connsiteX71" fmla="*/ 1251837 w 2157412"/>
              <a:gd name="connsiteY71" fmla="*/ 522930 h 534360"/>
              <a:gd name="connsiteX72" fmla="*/ 1240407 w 2157412"/>
              <a:gd name="connsiteY72" fmla="*/ 534360 h 534360"/>
              <a:gd name="connsiteX73" fmla="*/ 1228977 w 2157412"/>
              <a:gd name="connsiteY73" fmla="*/ 522930 h 534360"/>
              <a:gd name="connsiteX74" fmla="*/ 1240407 w 2157412"/>
              <a:gd name="connsiteY74" fmla="*/ 511500 h 534360"/>
              <a:gd name="connsiteX75" fmla="*/ 1175724 w 2157412"/>
              <a:gd name="connsiteY75" fmla="*/ 511500 h 534360"/>
              <a:gd name="connsiteX76" fmla="*/ 1187154 w 2157412"/>
              <a:gd name="connsiteY76" fmla="*/ 522930 h 534360"/>
              <a:gd name="connsiteX77" fmla="*/ 1175724 w 2157412"/>
              <a:gd name="connsiteY77" fmla="*/ 534360 h 534360"/>
              <a:gd name="connsiteX78" fmla="*/ 1164294 w 2157412"/>
              <a:gd name="connsiteY78" fmla="*/ 522930 h 534360"/>
              <a:gd name="connsiteX79" fmla="*/ 1175724 w 2157412"/>
              <a:gd name="connsiteY79" fmla="*/ 511500 h 534360"/>
              <a:gd name="connsiteX80" fmla="*/ 1111041 w 2157412"/>
              <a:gd name="connsiteY80" fmla="*/ 511500 h 534360"/>
              <a:gd name="connsiteX81" fmla="*/ 1122471 w 2157412"/>
              <a:gd name="connsiteY81" fmla="*/ 522930 h 534360"/>
              <a:gd name="connsiteX82" fmla="*/ 1111041 w 2157412"/>
              <a:gd name="connsiteY82" fmla="*/ 534360 h 534360"/>
              <a:gd name="connsiteX83" fmla="*/ 1099611 w 2157412"/>
              <a:gd name="connsiteY83" fmla="*/ 522930 h 534360"/>
              <a:gd name="connsiteX84" fmla="*/ 1111041 w 2157412"/>
              <a:gd name="connsiteY84" fmla="*/ 511500 h 534360"/>
              <a:gd name="connsiteX85" fmla="*/ 1046358 w 2157412"/>
              <a:gd name="connsiteY85" fmla="*/ 511500 h 534360"/>
              <a:gd name="connsiteX86" fmla="*/ 1057788 w 2157412"/>
              <a:gd name="connsiteY86" fmla="*/ 522930 h 534360"/>
              <a:gd name="connsiteX87" fmla="*/ 1046358 w 2157412"/>
              <a:gd name="connsiteY87" fmla="*/ 534360 h 534360"/>
              <a:gd name="connsiteX88" fmla="*/ 1034928 w 2157412"/>
              <a:gd name="connsiteY88" fmla="*/ 522930 h 534360"/>
              <a:gd name="connsiteX89" fmla="*/ 1046358 w 2157412"/>
              <a:gd name="connsiteY89" fmla="*/ 511500 h 534360"/>
              <a:gd name="connsiteX90" fmla="*/ 981675 w 2157412"/>
              <a:gd name="connsiteY90" fmla="*/ 511500 h 534360"/>
              <a:gd name="connsiteX91" fmla="*/ 993105 w 2157412"/>
              <a:gd name="connsiteY91" fmla="*/ 522930 h 534360"/>
              <a:gd name="connsiteX92" fmla="*/ 981675 w 2157412"/>
              <a:gd name="connsiteY92" fmla="*/ 534360 h 534360"/>
              <a:gd name="connsiteX93" fmla="*/ 970245 w 2157412"/>
              <a:gd name="connsiteY93" fmla="*/ 522930 h 534360"/>
              <a:gd name="connsiteX94" fmla="*/ 981675 w 2157412"/>
              <a:gd name="connsiteY94" fmla="*/ 511500 h 534360"/>
              <a:gd name="connsiteX95" fmla="*/ 916992 w 2157412"/>
              <a:gd name="connsiteY95" fmla="*/ 511500 h 534360"/>
              <a:gd name="connsiteX96" fmla="*/ 928422 w 2157412"/>
              <a:gd name="connsiteY96" fmla="*/ 522930 h 534360"/>
              <a:gd name="connsiteX97" fmla="*/ 916992 w 2157412"/>
              <a:gd name="connsiteY97" fmla="*/ 534360 h 534360"/>
              <a:gd name="connsiteX98" fmla="*/ 905562 w 2157412"/>
              <a:gd name="connsiteY98" fmla="*/ 522930 h 534360"/>
              <a:gd name="connsiteX99" fmla="*/ 916992 w 2157412"/>
              <a:gd name="connsiteY99" fmla="*/ 511500 h 534360"/>
              <a:gd name="connsiteX100" fmla="*/ 852309 w 2157412"/>
              <a:gd name="connsiteY100" fmla="*/ 511500 h 534360"/>
              <a:gd name="connsiteX101" fmla="*/ 863739 w 2157412"/>
              <a:gd name="connsiteY101" fmla="*/ 522930 h 534360"/>
              <a:gd name="connsiteX102" fmla="*/ 852309 w 2157412"/>
              <a:gd name="connsiteY102" fmla="*/ 534360 h 534360"/>
              <a:gd name="connsiteX103" fmla="*/ 840879 w 2157412"/>
              <a:gd name="connsiteY103" fmla="*/ 522930 h 534360"/>
              <a:gd name="connsiteX104" fmla="*/ 852309 w 2157412"/>
              <a:gd name="connsiteY104" fmla="*/ 511500 h 534360"/>
              <a:gd name="connsiteX105" fmla="*/ 787626 w 2157412"/>
              <a:gd name="connsiteY105" fmla="*/ 511500 h 534360"/>
              <a:gd name="connsiteX106" fmla="*/ 799056 w 2157412"/>
              <a:gd name="connsiteY106" fmla="*/ 522930 h 534360"/>
              <a:gd name="connsiteX107" fmla="*/ 787626 w 2157412"/>
              <a:gd name="connsiteY107" fmla="*/ 534360 h 534360"/>
              <a:gd name="connsiteX108" fmla="*/ 776196 w 2157412"/>
              <a:gd name="connsiteY108" fmla="*/ 522930 h 534360"/>
              <a:gd name="connsiteX109" fmla="*/ 787626 w 2157412"/>
              <a:gd name="connsiteY109" fmla="*/ 511500 h 534360"/>
              <a:gd name="connsiteX110" fmla="*/ 722943 w 2157412"/>
              <a:gd name="connsiteY110" fmla="*/ 511500 h 534360"/>
              <a:gd name="connsiteX111" fmla="*/ 734373 w 2157412"/>
              <a:gd name="connsiteY111" fmla="*/ 522930 h 534360"/>
              <a:gd name="connsiteX112" fmla="*/ 722943 w 2157412"/>
              <a:gd name="connsiteY112" fmla="*/ 534360 h 534360"/>
              <a:gd name="connsiteX113" fmla="*/ 711513 w 2157412"/>
              <a:gd name="connsiteY113" fmla="*/ 522930 h 534360"/>
              <a:gd name="connsiteX114" fmla="*/ 722943 w 2157412"/>
              <a:gd name="connsiteY114" fmla="*/ 511500 h 534360"/>
              <a:gd name="connsiteX115" fmla="*/ 658260 w 2157412"/>
              <a:gd name="connsiteY115" fmla="*/ 511500 h 534360"/>
              <a:gd name="connsiteX116" fmla="*/ 669690 w 2157412"/>
              <a:gd name="connsiteY116" fmla="*/ 522930 h 534360"/>
              <a:gd name="connsiteX117" fmla="*/ 658260 w 2157412"/>
              <a:gd name="connsiteY117" fmla="*/ 534360 h 534360"/>
              <a:gd name="connsiteX118" fmla="*/ 646830 w 2157412"/>
              <a:gd name="connsiteY118" fmla="*/ 522930 h 534360"/>
              <a:gd name="connsiteX119" fmla="*/ 658260 w 2157412"/>
              <a:gd name="connsiteY119" fmla="*/ 511500 h 534360"/>
              <a:gd name="connsiteX120" fmla="*/ 593577 w 2157412"/>
              <a:gd name="connsiteY120" fmla="*/ 511500 h 534360"/>
              <a:gd name="connsiteX121" fmla="*/ 605007 w 2157412"/>
              <a:gd name="connsiteY121" fmla="*/ 522930 h 534360"/>
              <a:gd name="connsiteX122" fmla="*/ 593577 w 2157412"/>
              <a:gd name="connsiteY122" fmla="*/ 534360 h 534360"/>
              <a:gd name="connsiteX123" fmla="*/ 582147 w 2157412"/>
              <a:gd name="connsiteY123" fmla="*/ 522930 h 534360"/>
              <a:gd name="connsiteX124" fmla="*/ 593577 w 2157412"/>
              <a:gd name="connsiteY124" fmla="*/ 511500 h 534360"/>
              <a:gd name="connsiteX125" fmla="*/ 528894 w 2157412"/>
              <a:gd name="connsiteY125" fmla="*/ 511500 h 534360"/>
              <a:gd name="connsiteX126" fmla="*/ 540324 w 2157412"/>
              <a:gd name="connsiteY126" fmla="*/ 522930 h 534360"/>
              <a:gd name="connsiteX127" fmla="*/ 528894 w 2157412"/>
              <a:gd name="connsiteY127" fmla="*/ 534360 h 534360"/>
              <a:gd name="connsiteX128" fmla="*/ 517464 w 2157412"/>
              <a:gd name="connsiteY128" fmla="*/ 522930 h 534360"/>
              <a:gd name="connsiteX129" fmla="*/ 528894 w 2157412"/>
              <a:gd name="connsiteY129" fmla="*/ 511500 h 534360"/>
              <a:gd name="connsiteX130" fmla="*/ 464211 w 2157412"/>
              <a:gd name="connsiteY130" fmla="*/ 511500 h 534360"/>
              <a:gd name="connsiteX131" fmla="*/ 475641 w 2157412"/>
              <a:gd name="connsiteY131" fmla="*/ 522930 h 534360"/>
              <a:gd name="connsiteX132" fmla="*/ 464211 w 2157412"/>
              <a:gd name="connsiteY132" fmla="*/ 534360 h 534360"/>
              <a:gd name="connsiteX133" fmla="*/ 452781 w 2157412"/>
              <a:gd name="connsiteY133" fmla="*/ 522930 h 534360"/>
              <a:gd name="connsiteX134" fmla="*/ 464211 w 2157412"/>
              <a:gd name="connsiteY134" fmla="*/ 511500 h 534360"/>
              <a:gd name="connsiteX135" fmla="*/ 399528 w 2157412"/>
              <a:gd name="connsiteY135" fmla="*/ 511500 h 534360"/>
              <a:gd name="connsiteX136" fmla="*/ 410958 w 2157412"/>
              <a:gd name="connsiteY136" fmla="*/ 522930 h 534360"/>
              <a:gd name="connsiteX137" fmla="*/ 399528 w 2157412"/>
              <a:gd name="connsiteY137" fmla="*/ 534360 h 534360"/>
              <a:gd name="connsiteX138" fmla="*/ 388098 w 2157412"/>
              <a:gd name="connsiteY138" fmla="*/ 522930 h 534360"/>
              <a:gd name="connsiteX139" fmla="*/ 399528 w 2157412"/>
              <a:gd name="connsiteY139" fmla="*/ 511500 h 534360"/>
              <a:gd name="connsiteX140" fmla="*/ 334845 w 2157412"/>
              <a:gd name="connsiteY140" fmla="*/ 511500 h 534360"/>
              <a:gd name="connsiteX141" fmla="*/ 346275 w 2157412"/>
              <a:gd name="connsiteY141" fmla="*/ 522930 h 534360"/>
              <a:gd name="connsiteX142" fmla="*/ 334845 w 2157412"/>
              <a:gd name="connsiteY142" fmla="*/ 534360 h 534360"/>
              <a:gd name="connsiteX143" fmla="*/ 323415 w 2157412"/>
              <a:gd name="connsiteY143" fmla="*/ 522930 h 534360"/>
              <a:gd name="connsiteX144" fmla="*/ 334845 w 2157412"/>
              <a:gd name="connsiteY144" fmla="*/ 511500 h 534360"/>
              <a:gd name="connsiteX145" fmla="*/ 270162 w 2157412"/>
              <a:gd name="connsiteY145" fmla="*/ 511500 h 534360"/>
              <a:gd name="connsiteX146" fmla="*/ 281592 w 2157412"/>
              <a:gd name="connsiteY146" fmla="*/ 522930 h 534360"/>
              <a:gd name="connsiteX147" fmla="*/ 270162 w 2157412"/>
              <a:gd name="connsiteY147" fmla="*/ 534360 h 534360"/>
              <a:gd name="connsiteX148" fmla="*/ 258732 w 2157412"/>
              <a:gd name="connsiteY148" fmla="*/ 522930 h 534360"/>
              <a:gd name="connsiteX149" fmla="*/ 270162 w 2157412"/>
              <a:gd name="connsiteY149" fmla="*/ 511500 h 534360"/>
              <a:gd name="connsiteX150" fmla="*/ 205479 w 2157412"/>
              <a:gd name="connsiteY150" fmla="*/ 511500 h 534360"/>
              <a:gd name="connsiteX151" fmla="*/ 216909 w 2157412"/>
              <a:gd name="connsiteY151" fmla="*/ 522930 h 534360"/>
              <a:gd name="connsiteX152" fmla="*/ 205479 w 2157412"/>
              <a:gd name="connsiteY152" fmla="*/ 534360 h 534360"/>
              <a:gd name="connsiteX153" fmla="*/ 194049 w 2157412"/>
              <a:gd name="connsiteY153" fmla="*/ 522930 h 534360"/>
              <a:gd name="connsiteX154" fmla="*/ 205479 w 2157412"/>
              <a:gd name="connsiteY154" fmla="*/ 511500 h 534360"/>
              <a:gd name="connsiteX155" fmla="*/ 140796 w 2157412"/>
              <a:gd name="connsiteY155" fmla="*/ 511500 h 534360"/>
              <a:gd name="connsiteX156" fmla="*/ 152226 w 2157412"/>
              <a:gd name="connsiteY156" fmla="*/ 522930 h 534360"/>
              <a:gd name="connsiteX157" fmla="*/ 140796 w 2157412"/>
              <a:gd name="connsiteY157" fmla="*/ 534360 h 534360"/>
              <a:gd name="connsiteX158" fmla="*/ 129366 w 2157412"/>
              <a:gd name="connsiteY158" fmla="*/ 522930 h 534360"/>
              <a:gd name="connsiteX159" fmla="*/ 140796 w 2157412"/>
              <a:gd name="connsiteY159" fmla="*/ 511500 h 534360"/>
              <a:gd name="connsiteX160" fmla="*/ 76113 w 2157412"/>
              <a:gd name="connsiteY160" fmla="*/ 511500 h 534360"/>
              <a:gd name="connsiteX161" fmla="*/ 87543 w 2157412"/>
              <a:gd name="connsiteY161" fmla="*/ 522930 h 534360"/>
              <a:gd name="connsiteX162" fmla="*/ 76113 w 2157412"/>
              <a:gd name="connsiteY162" fmla="*/ 534360 h 534360"/>
              <a:gd name="connsiteX163" fmla="*/ 64683 w 2157412"/>
              <a:gd name="connsiteY163" fmla="*/ 522930 h 534360"/>
              <a:gd name="connsiteX164" fmla="*/ 76113 w 2157412"/>
              <a:gd name="connsiteY164" fmla="*/ 511500 h 534360"/>
              <a:gd name="connsiteX165" fmla="*/ 11430 w 2157412"/>
              <a:gd name="connsiteY165" fmla="*/ 511500 h 534360"/>
              <a:gd name="connsiteX166" fmla="*/ 22860 w 2157412"/>
              <a:gd name="connsiteY166" fmla="*/ 522930 h 534360"/>
              <a:gd name="connsiteX167" fmla="*/ 11430 w 2157412"/>
              <a:gd name="connsiteY167" fmla="*/ 534360 h 534360"/>
              <a:gd name="connsiteX168" fmla="*/ 0 w 2157412"/>
              <a:gd name="connsiteY168" fmla="*/ 522930 h 534360"/>
              <a:gd name="connsiteX169" fmla="*/ 11430 w 2157412"/>
              <a:gd name="connsiteY169" fmla="*/ 511500 h 534360"/>
              <a:gd name="connsiteX170" fmla="*/ 2145982 w 2157412"/>
              <a:gd name="connsiteY170" fmla="*/ 438426 h 534360"/>
              <a:gd name="connsiteX171" fmla="*/ 2157412 w 2157412"/>
              <a:gd name="connsiteY171" fmla="*/ 449856 h 534360"/>
              <a:gd name="connsiteX172" fmla="*/ 2145982 w 2157412"/>
              <a:gd name="connsiteY172" fmla="*/ 461286 h 534360"/>
              <a:gd name="connsiteX173" fmla="*/ 2134552 w 2157412"/>
              <a:gd name="connsiteY173" fmla="*/ 449856 h 534360"/>
              <a:gd name="connsiteX174" fmla="*/ 2145982 w 2157412"/>
              <a:gd name="connsiteY174" fmla="*/ 438426 h 534360"/>
              <a:gd name="connsiteX175" fmla="*/ 2081286 w 2157412"/>
              <a:gd name="connsiteY175" fmla="*/ 438426 h 534360"/>
              <a:gd name="connsiteX176" fmla="*/ 2092716 w 2157412"/>
              <a:gd name="connsiteY176" fmla="*/ 449856 h 534360"/>
              <a:gd name="connsiteX177" fmla="*/ 2081286 w 2157412"/>
              <a:gd name="connsiteY177" fmla="*/ 461286 h 534360"/>
              <a:gd name="connsiteX178" fmla="*/ 2069856 w 2157412"/>
              <a:gd name="connsiteY178" fmla="*/ 449856 h 534360"/>
              <a:gd name="connsiteX179" fmla="*/ 2081286 w 2157412"/>
              <a:gd name="connsiteY179" fmla="*/ 438426 h 534360"/>
              <a:gd name="connsiteX180" fmla="*/ 2016603 w 2157412"/>
              <a:gd name="connsiteY180" fmla="*/ 438426 h 534360"/>
              <a:gd name="connsiteX181" fmla="*/ 2028033 w 2157412"/>
              <a:gd name="connsiteY181" fmla="*/ 449856 h 534360"/>
              <a:gd name="connsiteX182" fmla="*/ 2016603 w 2157412"/>
              <a:gd name="connsiteY182" fmla="*/ 461286 h 534360"/>
              <a:gd name="connsiteX183" fmla="*/ 2005173 w 2157412"/>
              <a:gd name="connsiteY183" fmla="*/ 449856 h 534360"/>
              <a:gd name="connsiteX184" fmla="*/ 2016603 w 2157412"/>
              <a:gd name="connsiteY184" fmla="*/ 438426 h 534360"/>
              <a:gd name="connsiteX185" fmla="*/ 1951920 w 2157412"/>
              <a:gd name="connsiteY185" fmla="*/ 438426 h 534360"/>
              <a:gd name="connsiteX186" fmla="*/ 1963350 w 2157412"/>
              <a:gd name="connsiteY186" fmla="*/ 449856 h 534360"/>
              <a:gd name="connsiteX187" fmla="*/ 1951920 w 2157412"/>
              <a:gd name="connsiteY187" fmla="*/ 461286 h 534360"/>
              <a:gd name="connsiteX188" fmla="*/ 1940490 w 2157412"/>
              <a:gd name="connsiteY188" fmla="*/ 449856 h 534360"/>
              <a:gd name="connsiteX189" fmla="*/ 1951920 w 2157412"/>
              <a:gd name="connsiteY189" fmla="*/ 438426 h 534360"/>
              <a:gd name="connsiteX190" fmla="*/ 1887237 w 2157412"/>
              <a:gd name="connsiteY190" fmla="*/ 438426 h 534360"/>
              <a:gd name="connsiteX191" fmla="*/ 1898667 w 2157412"/>
              <a:gd name="connsiteY191" fmla="*/ 449856 h 534360"/>
              <a:gd name="connsiteX192" fmla="*/ 1887237 w 2157412"/>
              <a:gd name="connsiteY192" fmla="*/ 461286 h 534360"/>
              <a:gd name="connsiteX193" fmla="*/ 1875807 w 2157412"/>
              <a:gd name="connsiteY193" fmla="*/ 449856 h 534360"/>
              <a:gd name="connsiteX194" fmla="*/ 1887237 w 2157412"/>
              <a:gd name="connsiteY194" fmla="*/ 438426 h 534360"/>
              <a:gd name="connsiteX195" fmla="*/ 1822554 w 2157412"/>
              <a:gd name="connsiteY195" fmla="*/ 438426 h 534360"/>
              <a:gd name="connsiteX196" fmla="*/ 1833984 w 2157412"/>
              <a:gd name="connsiteY196" fmla="*/ 449856 h 534360"/>
              <a:gd name="connsiteX197" fmla="*/ 1822554 w 2157412"/>
              <a:gd name="connsiteY197" fmla="*/ 461286 h 534360"/>
              <a:gd name="connsiteX198" fmla="*/ 1811124 w 2157412"/>
              <a:gd name="connsiteY198" fmla="*/ 449856 h 534360"/>
              <a:gd name="connsiteX199" fmla="*/ 1822554 w 2157412"/>
              <a:gd name="connsiteY199" fmla="*/ 438426 h 534360"/>
              <a:gd name="connsiteX200" fmla="*/ 1757871 w 2157412"/>
              <a:gd name="connsiteY200" fmla="*/ 438426 h 534360"/>
              <a:gd name="connsiteX201" fmla="*/ 1769301 w 2157412"/>
              <a:gd name="connsiteY201" fmla="*/ 449856 h 534360"/>
              <a:gd name="connsiteX202" fmla="*/ 1757871 w 2157412"/>
              <a:gd name="connsiteY202" fmla="*/ 461286 h 534360"/>
              <a:gd name="connsiteX203" fmla="*/ 1746441 w 2157412"/>
              <a:gd name="connsiteY203" fmla="*/ 449856 h 534360"/>
              <a:gd name="connsiteX204" fmla="*/ 1757871 w 2157412"/>
              <a:gd name="connsiteY204" fmla="*/ 438426 h 534360"/>
              <a:gd name="connsiteX205" fmla="*/ 1693188 w 2157412"/>
              <a:gd name="connsiteY205" fmla="*/ 438426 h 534360"/>
              <a:gd name="connsiteX206" fmla="*/ 1704618 w 2157412"/>
              <a:gd name="connsiteY206" fmla="*/ 449856 h 534360"/>
              <a:gd name="connsiteX207" fmla="*/ 1693188 w 2157412"/>
              <a:gd name="connsiteY207" fmla="*/ 461286 h 534360"/>
              <a:gd name="connsiteX208" fmla="*/ 1681758 w 2157412"/>
              <a:gd name="connsiteY208" fmla="*/ 449856 h 534360"/>
              <a:gd name="connsiteX209" fmla="*/ 1693188 w 2157412"/>
              <a:gd name="connsiteY209" fmla="*/ 438426 h 534360"/>
              <a:gd name="connsiteX210" fmla="*/ 1628505 w 2157412"/>
              <a:gd name="connsiteY210" fmla="*/ 438426 h 534360"/>
              <a:gd name="connsiteX211" fmla="*/ 1639935 w 2157412"/>
              <a:gd name="connsiteY211" fmla="*/ 449856 h 534360"/>
              <a:gd name="connsiteX212" fmla="*/ 1628505 w 2157412"/>
              <a:gd name="connsiteY212" fmla="*/ 461286 h 534360"/>
              <a:gd name="connsiteX213" fmla="*/ 1617075 w 2157412"/>
              <a:gd name="connsiteY213" fmla="*/ 449856 h 534360"/>
              <a:gd name="connsiteX214" fmla="*/ 1628505 w 2157412"/>
              <a:gd name="connsiteY214" fmla="*/ 438426 h 534360"/>
              <a:gd name="connsiteX215" fmla="*/ 1563822 w 2157412"/>
              <a:gd name="connsiteY215" fmla="*/ 438426 h 534360"/>
              <a:gd name="connsiteX216" fmla="*/ 1575252 w 2157412"/>
              <a:gd name="connsiteY216" fmla="*/ 449856 h 534360"/>
              <a:gd name="connsiteX217" fmla="*/ 1563822 w 2157412"/>
              <a:gd name="connsiteY217" fmla="*/ 461286 h 534360"/>
              <a:gd name="connsiteX218" fmla="*/ 1552392 w 2157412"/>
              <a:gd name="connsiteY218" fmla="*/ 449856 h 534360"/>
              <a:gd name="connsiteX219" fmla="*/ 1563822 w 2157412"/>
              <a:gd name="connsiteY219" fmla="*/ 438426 h 534360"/>
              <a:gd name="connsiteX220" fmla="*/ 1499139 w 2157412"/>
              <a:gd name="connsiteY220" fmla="*/ 438426 h 534360"/>
              <a:gd name="connsiteX221" fmla="*/ 1510569 w 2157412"/>
              <a:gd name="connsiteY221" fmla="*/ 449856 h 534360"/>
              <a:gd name="connsiteX222" fmla="*/ 1499139 w 2157412"/>
              <a:gd name="connsiteY222" fmla="*/ 461286 h 534360"/>
              <a:gd name="connsiteX223" fmla="*/ 1487709 w 2157412"/>
              <a:gd name="connsiteY223" fmla="*/ 449856 h 534360"/>
              <a:gd name="connsiteX224" fmla="*/ 1499139 w 2157412"/>
              <a:gd name="connsiteY224" fmla="*/ 438426 h 534360"/>
              <a:gd name="connsiteX225" fmla="*/ 1434456 w 2157412"/>
              <a:gd name="connsiteY225" fmla="*/ 438426 h 534360"/>
              <a:gd name="connsiteX226" fmla="*/ 1445886 w 2157412"/>
              <a:gd name="connsiteY226" fmla="*/ 449856 h 534360"/>
              <a:gd name="connsiteX227" fmla="*/ 1434456 w 2157412"/>
              <a:gd name="connsiteY227" fmla="*/ 461286 h 534360"/>
              <a:gd name="connsiteX228" fmla="*/ 1423026 w 2157412"/>
              <a:gd name="connsiteY228" fmla="*/ 449856 h 534360"/>
              <a:gd name="connsiteX229" fmla="*/ 1434456 w 2157412"/>
              <a:gd name="connsiteY229" fmla="*/ 438426 h 534360"/>
              <a:gd name="connsiteX230" fmla="*/ 1369773 w 2157412"/>
              <a:gd name="connsiteY230" fmla="*/ 438426 h 534360"/>
              <a:gd name="connsiteX231" fmla="*/ 1381203 w 2157412"/>
              <a:gd name="connsiteY231" fmla="*/ 449856 h 534360"/>
              <a:gd name="connsiteX232" fmla="*/ 1369773 w 2157412"/>
              <a:gd name="connsiteY232" fmla="*/ 461286 h 534360"/>
              <a:gd name="connsiteX233" fmla="*/ 1358343 w 2157412"/>
              <a:gd name="connsiteY233" fmla="*/ 449856 h 534360"/>
              <a:gd name="connsiteX234" fmla="*/ 1369773 w 2157412"/>
              <a:gd name="connsiteY234" fmla="*/ 438426 h 534360"/>
              <a:gd name="connsiteX235" fmla="*/ 1305090 w 2157412"/>
              <a:gd name="connsiteY235" fmla="*/ 438426 h 534360"/>
              <a:gd name="connsiteX236" fmla="*/ 1316520 w 2157412"/>
              <a:gd name="connsiteY236" fmla="*/ 449856 h 534360"/>
              <a:gd name="connsiteX237" fmla="*/ 1305090 w 2157412"/>
              <a:gd name="connsiteY237" fmla="*/ 461286 h 534360"/>
              <a:gd name="connsiteX238" fmla="*/ 1293660 w 2157412"/>
              <a:gd name="connsiteY238" fmla="*/ 449856 h 534360"/>
              <a:gd name="connsiteX239" fmla="*/ 1305090 w 2157412"/>
              <a:gd name="connsiteY239" fmla="*/ 438426 h 534360"/>
              <a:gd name="connsiteX240" fmla="*/ 1240407 w 2157412"/>
              <a:gd name="connsiteY240" fmla="*/ 438426 h 534360"/>
              <a:gd name="connsiteX241" fmla="*/ 1251837 w 2157412"/>
              <a:gd name="connsiteY241" fmla="*/ 449856 h 534360"/>
              <a:gd name="connsiteX242" fmla="*/ 1240407 w 2157412"/>
              <a:gd name="connsiteY242" fmla="*/ 461286 h 534360"/>
              <a:gd name="connsiteX243" fmla="*/ 1228977 w 2157412"/>
              <a:gd name="connsiteY243" fmla="*/ 449856 h 534360"/>
              <a:gd name="connsiteX244" fmla="*/ 1240407 w 2157412"/>
              <a:gd name="connsiteY244" fmla="*/ 438426 h 534360"/>
              <a:gd name="connsiteX245" fmla="*/ 1175724 w 2157412"/>
              <a:gd name="connsiteY245" fmla="*/ 438426 h 534360"/>
              <a:gd name="connsiteX246" fmla="*/ 1187154 w 2157412"/>
              <a:gd name="connsiteY246" fmla="*/ 449856 h 534360"/>
              <a:gd name="connsiteX247" fmla="*/ 1175724 w 2157412"/>
              <a:gd name="connsiteY247" fmla="*/ 461286 h 534360"/>
              <a:gd name="connsiteX248" fmla="*/ 1164294 w 2157412"/>
              <a:gd name="connsiteY248" fmla="*/ 449856 h 534360"/>
              <a:gd name="connsiteX249" fmla="*/ 1175724 w 2157412"/>
              <a:gd name="connsiteY249" fmla="*/ 438426 h 534360"/>
              <a:gd name="connsiteX250" fmla="*/ 1111041 w 2157412"/>
              <a:gd name="connsiteY250" fmla="*/ 438426 h 534360"/>
              <a:gd name="connsiteX251" fmla="*/ 1122471 w 2157412"/>
              <a:gd name="connsiteY251" fmla="*/ 449856 h 534360"/>
              <a:gd name="connsiteX252" fmla="*/ 1111041 w 2157412"/>
              <a:gd name="connsiteY252" fmla="*/ 461286 h 534360"/>
              <a:gd name="connsiteX253" fmla="*/ 1099611 w 2157412"/>
              <a:gd name="connsiteY253" fmla="*/ 449856 h 534360"/>
              <a:gd name="connsiteX254" fmla="*/ 1111041 w 2157412"/>
              <a:gd name="connsiteY254" fmla="*/ 438426 h 534360"/>
              <a:gd name="connsiteX255" fmla="*/ 1046358 w 2157412"/>
              <a:gd name="connsiteY255" fmla="*/ 438426 h 534360"/>
              <a:gd name="connsiteX256" fmla="*/ 1057788 w 2157412"/>
              <a:gd name="connsiteY256" fmla="*/ 449856 h 534360"/>
              <a:gd name="connsiteX257" fmla="*/ 1046358 w 2157412"/>
              <a:gd name="connsiteY257" fmla="*/ 461286 h 534360"/>
              <a:gd name="connsiteX258" fmla="*/ 1034928 w 2157412"/>
              <a:gd name="connsiteY258" fmla="*/ 449856 h 534360"/>
              <a:gd name="connsiteX259" fmla="*/ 1046358 w 2157412"/>
              <a:gd name="connsiteY259" fmla="*/ 438426 h 534360"/>
              <a:gd name="connsiteX260" fmla="*/ 981675 w 2157412"/>
              <a:gd name="connsiteY260" fmla="*/ 438426 h 534360"/>
              <a:gd name="connsiteX261" fmla="*/ 993105 w 2157412"/>
              <a:gd name="connsiteY261" fmla="*/ 449856 h 534360"/>
              <a:gd name="connsiteX262" fmla="*/ 981675 w 2157412"/>
              <a:gd name="connsiteY262" fmla="*/ 461286 h 534360"/>
              <a:gd name="connsiteX263" fmla="*/ 970245 w 2157412"/>
              <a:gd name="connsiteY263" fmla="*/ 449856 h 534360"/>
              <a:gd name="connsiteX264" fmla="*/ 981675 w 2157412"/>
              <a:gd name="connsiteY264" fmla="*/ 438426 h 534360"/>
              <a:gd name="connsiteX265" fmla="*/ 916992 w 2157412"/>
              <a:gd name="connsiteY265" fmla="*/ 438426 h 534360"/>
              <a:gd name="connsiteX266" fmla="*/ 928422 w 2157412"/>
              <a:gd name="connsiteY266" fmla="*/ 449856 h 534360"/>
              <a:gd name="connsiteX267" fmla="*/ 916992 w 2157412"/>
              <a:gd name="connsiteY267" fmla="*/ 461286 h 534360"/>
              <a:gd name="connsiteX268" fmla="*/ 905562 w 2157412"/>
              <a:gd name="connsiteY268" fmla="*/ 449856 h 534360"/>
              <a:gd name="connsiteX269" fmla="*/ 916992 w 2157412"/>
              <a:gd name="connsiteY269" fmla="*/ 438426 h 534360"/>
              <a:gd name="connsiteX270" fmla="*/ 852309 w 2157412"/>
              <a:gd name="connsiteY270" fmla="*/ 438426 h 534360"/>
              <a:gd name="connsiteX271" fmla="*/ 863739 w 2157412"/>
              <a:gd name="connsiteY271" fmla="*/ 449856 h 534360"/>
              <a:gd name="connsiteX272" fmla="*/ 852309 w 2157412"/>
              <a:gd name="connsiteY272" fmla="*/ 461286 h 534360"/>
              <a:gd name="connsiteX273" fmla="*/ 840879 w 2157412"/>
              <a:gd name="connsiteY273" fmla="*/ 449856 h 534360"/>
              <a:gd name="connsiteX274" fmla="*/ 852309 w 2157412"/>
              <a:gd name="connsiteY274" fmla="*/ 438426 h 534360"/>
              <a:gd name="connsiteX275" fmla="*/ 787626 w 2157412"/>
              <a:gd name="connsiteY275" fmla="*/ 438426 h 534360"/>
              <a:gd name="connsiteX276" fmla="*/ 799056 w 2157412"/>
              <a:gd name="connsiteY276" fmla="*/ 449856 h 534360"/>
              <a:gd name="connsiteX277" fmla="*/ 787626 w 2157412"/>
              <a:gd name="connsiteY277" fmla="*/ 461286 h 534360"/>
              <a:gd name="connsiteX278" fmla="*/ 776196 w 2157412"/>
              <a:gd name="connsiteY278" fmla="*/ 449856 h 534360"/>
              <a:gd name="connsiteX279" fmla="*/ 787626 w 2157412"/>
              <a:gd name="connsiteY279" fmla="*/ 438426 h 534360"/>
              <a:gd name="connsiteX280" fmla="*/ 722943 w 2157412"/>
              <a:gd name="connsiteY280" fmla="*/ 438426 h 534360"/>
              <a:gd name="connsiteX281" fmla="*/ 734373 w 2157412"/>
              <a:gd name="connsiteY281" fmla="*/ 449856 h 534360"/>
              <a:gd name="connsiteX282" fmla="*/ 722943 w 2157412"/>
              <a:gd name="connsiteY282" fmla="*/ 461286 h 534360"/>
              <a:gd name="connsiteX283" fmla="*/ 711513 w 2157412"/>
              <a:gd name="connsiteY283" fmla="*/ 449856 h 534360"/>
              <a:gd name="connsiteX284" fmla="*/ 722943 w 2157412"/>
              <a:gd name="connsiteY284" fmla="*/ 438426 h 534360"/>
              <a:gd name="connsiteX285" fmla="*/ 658260 w 2157412"/>
              <a:gd name="connsiteY285" fmla="*/ 438426 h 534360"/>
              <a:gd name="connsiteX286" fmla="*/ 669690 w 2157412"/>
              <a:gd name="connsiteY286" fmla="*/ 449856 h 534360"/>
              <a:gd name="connsiteX287" fmla="*/ 658260 w 2157412"/>
              <a:gd name="connsiteY287" fmla="*/ 461286 h 534360"/>
              <a:gd name="connsiteX288" fmla="*/ 646830 w 2157412"/>
              <a:gd name="connsiteY288" fmla="*/ 449856 h 534360"/>
              <a:gd name="connsiteX289" fmla="*/ 658260 w 2157412"/>
              <a:gd name="connsiteY289" fmla="*/ 438426 h 534360"/>
              <a:gd name="connsiteX290" fmla="*/ 593577 w 2157412"/>
              <a:gd name="connsiteY290" fmla="*/ 438426 h 534360"/>
              <a:gd name="connsiteX291" fmla="*/ 605007 w 2157412"/>
              <a:gd name="connsiteY291" fmla="*/ 449856 h 534360"/>
              <a:gd name="connsiteX292" fmla="*/ 593577 w 2157412"/>
              <a:gd name="connsiteY292" fmla="*/ 461286 h 534360"/>
              <a:gd name="connsiteX293" fmla="*/ 582147 w 2157412"/>
              <a:gd name="connsiteY293" fmla="*/ 449856 h 534360"/>
              <a:gd name="connsiteX294" fmla="*/ 593577 w 2157412"/>
              <a:gd name="connsiteY294" fmla="*/ 438426 h 534360"/>
              <a:gd name="connsiteX295" fmla="*/ 528894 w 2157412"/>
              <a:gd name="connsiteY295" fmla="*/ 438426 h 534360"/>
              <a:gd name="connsiteX296" fmla="*/ 540324 w 2157412"/>
              <a:gd name="connsiteY296" fmla="*/ 449856 h 534360"/>
              <a:gd name="connsiteX297" fmla="*/ 528894 w 2157412"/>
              <a:gd name="connsiteY297" fmla="*/ 461286 h 534360"/>
              <a:gd name="connsiteX298" fmla="*/ 517464 w 2157412"/>
              <a:gd name="connsiteY298" fmla="*/ 449856 h 534360"/>
              <a:gd name="connsiteX299" fmla="*/ 528894 w 2157412"/>
              <a:gd name="connsiteY299" fmla="*/ 438426 h 534360"/>
              <a:gd name="connsiteX300" fmla="*/ 464211 w 2157412"/>
              <a:gd name="connsiteY300" fmla="*/ 438426 h 534360"/>
              <a:gd name="connsiteX301" fmla="*/ 475641 w 2157412"/>
              <a:gd name="connsiteY301" fmla="*/ 449856 h 534360"/>
              <a:gd name="connsiteX302" fmla="*/ 464211 w 2157412"/>
              <a:gd name="connsiteY302" fmla="*/ 461286 h 534360"/>
              <a:gd name="connsiteX303" fmla="*/ 452781 w 2157412"/>
              <a:gd name="connsiteY303" fmla="*/ 449856 h 534360"/>
              <a:gd name="connsiteX304" fmla="*/ 464211 w 2157412"/>
              <a:gd name="connsiteY304" fmla="*/ 438426 h 534360"/>
              <a:gd name="connsiteX305" fmla="*/ 399528 w 2157412"/>
              <a:gd name="connsiteY305" fmla="*/ 438426 h 534360"/>
              <a:gd name="connsiteX306" fmla="*/ 410958 w 2157412"/>
              <a:gd name="connsiteY306" fmla="*/ 449856 h 534360"/>
              <a:gd name="connsiteX307" fmla="*/ 399528 w 2157412"/>
              <a:gd name="connsiteY307" fmla="*/ 461286 h 534360"/>
              <a:gd name="connsiteX308" fmla="*/ 388098 w 2157412"/>
              <a:gd name="connsiteY308" fmla="*/ 449856 h 534360"/>
              <a:gd name="connsiteX309" fmla="*/ 399528 w 2157412"/>
              <a:gd name="connsiteY309" fmla="*/ 438426 h 534360"/>
              <a:gd name="connsiteX310" fmla="*/ 334845 w 2157412"/>
              <a:gd name="connsiteY310" fmla="*/ 438426 h 534360"/>
              <a:gd name="connsiteX311" fmla="*/ 346275 w 2157412"/>
              <a:gd name="connsiteY311" fmla="*/ 449856 h 534360"/>
              <a:gd name="connsiteX312" fmla="*/ 334845 w 2157412"/>
              <a:gd name="connsiteY312" fmla="*/ 461286 h 534360"/>
              <a:gd name="connsiteX313" fmla="*/ 323415 w 2157412"/>
              <a:gd name="connsiteY313" fmla="*/ 449856 h 534360"/>
              <a:gd name="connsiteX314" fmla="*/ 334845 w 2157412"/>
              <a:gd name="connsiteY314" fmla="*/ 438426 h 534360"/>
              <a:gd name="connsiteX315" fmla="*/ 270162 w 2157412"/>
              <a:gd name="connsiteY315" fmla="*/ 438426 h 534360"/>
              <a:gd name="connsiteX316" fmla="*/ 281592 w 2157412"/>
              <a:gd name="connsiteY316" fmla="*/ 449856 h 534360"/>
              <a:gd name="connsiteX317" fmla="*/ 270162 w 2157412"/>
              <a:gd name="connsiteY317" fmla="*/ 461286 h 534360"/>
              <a:gd name="connsiteX318" fmla="*/ 258732 w 2157412"/>
              <a:gd name="connsiteY318" fmla="*/ 449856 h 534360"/>
              <a:gd name="connsiteX319" fmla="*/ 270162 w 2157412"/>
              <a:gd name="connsiteY319" fmla="*/ 438426 h 534360"/>
              <a:gd name="connsiteX320" fmla="*/ 205479 w 2157412"/>
              <a:gd name="connsiteY320" fmla="*/ 438426 h 534360"/>
              <a:gd name="connsiteX321" fmla="*/ 216909 w 2157412"/>
              <a:gd name="connsiteY321" fmla="*/ 449856 h 534360"/>
              <a:gd name="connsiteX322" fmla="*/ 205479 w 2157412"/>
              <a:gd name="connsiteY322" fmla="*/ 461286 h 534360"/>
              <a:gd name="connsiteX323" fmla="*/ 194049 w 2157412"/>
              <a:gd name="connsiteY323" fmla="*/ 449856 h 534360"/>
              <a:gd name="connsiteX324" fmla="*/ 205479 w 2157412"/>
              <a:gd name="connsiteY324" fmla="*/ 438426 h 534360"/>
              <a:gd name="connsiteX325" fmla="*/ 140796 w 2157412"/>
              <a:gd name="connsiteY325" fmla="*/ 438426 h 534360"/>
              <a:gd name="connsiteX326" fmla="*/ 152226 w 2157412"/>
              <a:gd name="connsiteY326" fmla="*/ 449856 h 534360"/>
              <a:gd name="connsiteX327" fmla="*/ 140796 w 2157412"/>
              <a:gd name="connsiteY327" fmla="*/ 461286 h 534360"/>
              <a:gd name="connsiteX328" fmla="*/ 129366 w 2157412"/>
              <a:gd name="connsiteY328" fmla="*/ 449856 h 534360"/>
              <a:gd name="connsiteX329" fmla="*/ 140796 w 2157412"/>
              <a:gd name="connsiteY329" fmla="*/ 438426 h 534360"/>
              <a:gd name="connsiteX330" fmla="*/ 76113 w 2157412"/>
              <a:gd name="connsiteY330" fmla="*/ 438426 h 534360"/>
              <a:gd name="connsiteX331" fmla="*/ 87543 w 2157412"/>
              <a:gd name="connsiteY331" fmla="*/ 449856 h 534360"/>
              <a:gd name="connsiteX332" fmla="*/ 76113 w 2157412"/>
              <a:gd name="connsiteY332" fmla="*/ 461286 h 534360"/>
              <a:gd name="connsiteX333" fmla="*/ 64683 w 2157412"/>
              <a:gd name="connsiteY333" fmla="*/ 449856 h 534360"/>
              <a:gd name="connsiteX334" fmla="*/ 76113 w 2157412"/>
              <a:gd name="connsiteY334" fmla="*/ 438426 h 534360"/>
              <a:gd name="connsiteX335" fmla="*/ 11430 w 2157412"/>
              <a:gd name="connsiteY335" fmla="*/ 438426 h 534360"/>
              <a:gd name="connsiteX336" fmla="*/ 22860 w 2157412"/>
              <a:gd name="connsiteY336" fmla="*/ 449856 h 534360"/>
              <a:gd name="connsiteX337" fmla="*/ 11430 w 2157412"/>
              <a:gd name="connsiteY337" fmla="*/ 461286 h 534360"/>
              <a:gd name="connsiteX338" fmla="*/ 0 w 2157412"/>
              <a:gd name="connsiteY338" fmla="*/ 449856 h 534360"/>
              <a:gd name="connsiteX339" fmla="*/ 11430 w 2157412"/>
              <a:gd name="connsiteY339" fmla="*/ 438426 h 534360"/>
              <a:gd name="connsiteX340" fmla="*/ 2145982 w 2157412"/>
              <a:gd name="connsiteY340" fmla="*/ 365355 h 534360"/>
              <a:gd name="connsiteX341" fmla="*/ 2157412 w 2157412"/>
              <a:gd name="connsiteY341" fmla="*/ 376785 h 534360"/>
              <a:gd name="connsiteX342" fmla="*/ 2145982 w 2157412"/>
              <a:gd name="connsiteY342" fmla="*/ 388215 h 534360"/>
              <a:gd name="connsiteX343" fmla="*/ 2134552 w 2157412"/>
              <a:gd name="connsiteY343" fmla="*/ 376785 h 534360"/>
              <a:gd name="connsiteX344" fmla="*/ 2145982 w 2157412"/>
              <a:gd name="connsiteY344" fmla="*/ 365355 h 534360"/>
              <a:gd name="connsiteX345" fmla="*/ 2081286 w 2157412"/>
              <a:gd name="connsiteY345" fmla="*/ 365355 h 534360"/>
              <a:gd name="connsiteX346" fmla="*/ 2092716 w 2157412"/>
              <a:gd name="connsiteY346" fmla="*/ 376785 h 534360"/>
              <a:gd name="connsiteX347" fmla="*/ 2081286 w 2157412"/>
              <a:gd name="connsiteY347" fmla="*/ 388215 h 534360"/>
              <a:gd name="connsiteX348" fmla="*/ 2069856 w 2157412"/>
              <a:gd name="connsiteY348" fmla="*/ 376785 h 534360"/>
              <a:gd name="connsiteX349" fmla="*/ 2081286 w 2157412"/>
              <a:gd name="connsiteY349" fmla="*/ 365355 h 534360"/>
              <a:gd name="connsiteX350" fmla="*/ 2016603 w 2157412"/>
              <a:gd name="connsiteY350" fmla="*/ 365355 h 534360"/>
              <a:gd name="connsiteX351" fmla="*/ 2028033 w 2157412"/>
              <a:gd name="connsiteY351" fmla="*/ 376785 h 534360"/>
              <a:gd name="connsiteX352" fmla="*/ 2016603 w 2157412"/>
              <a:gd name="connsiteY352" fmla="*/ 388215 h 534360"/>
              <a:gd name="connsiteX353" fmla="*/ 2005173 w 2157412"/>
              <a:gd name="connsiteY353" fmla="*/ 376785 h 534360"/>
              <a:gd name="connsiteX354" fmla="*/ 2016603 w 2157412"/>
              <a:gd name="connsiteY354" fmla="*/ 365355 h 534360"/>
              <a:gd name="connsiteX355" fmla="*/ 1951920 w 2157412"/>
              <a:gd name="connsiteY355" fmla="*/ 365355 h 534360"/>
              <a:gd name="connsiteX356" fmla="*/ 1963350 w 2157412"/>
              <a:gd name="connsiteY356" fmla="*/ 376785 h 534360"/>
              <a:gd name="connsiteX357" fmla="*/ 1951920 w 2157412"/>
              <a:gd name="connsiteY357" fmla="*/ 388215 h 534360"/>
              <a:gd name="connsiteX358" fmla="*/ 1940490 w 2157412"/>
              <a:gd name="connsiteY358" fmla="*/ 376785 h 534360"/>
              <a:gd name="connsiteX359" fmla="*/ 1951920 w 2157412"/>
              <a:gd name="connsiteY359" fmla="*/ 365355 h 534360"/>
              <a:gd name="connsiteX360" fmla="*/ 1887237 w 2157412"/>
              <a:gd name="connsiteY360" fmla="*/ 365355 h 534360"/>
              <a:gd name="connsiteX361" fmla="*/ 1898667 w 2157412"/>
              <a:gd name="connsiteY361" fmla="*/ 376785 h 534360"/>
              <a:gd name="connsiteX362" fmla="*/ 1887237 w 2157412"/>
              <a:gd name="connsiteY362" fmla="*/ 388215 h 534360"/>
              <a:gd name="connsiteX363" fmla="*/ 1875807 w 2157412"/>
              <a:gd name="connsiteY363" fmla="*/ 376785 h 534360"/>
              <a:gd name="connsiteX364" fmla="*/ 1887237 w 2157412"/>
              <a:gd name="connsiteY364" fmla="*/ 365355 h 534360"/>
              <a:gd name="connsiteX365" fmla="*/ 1822554 w 2157412"/>
              <a:gd name="connsiteY365" fmla="*/ 365355 h 534360"/>
              <a:gd name="connsiteX366" fmla="*/ 1833984 w 2157412"/>
              <a:gd name="connsiteY366" fmla="*/ 376785 h 534360"/>
              <a:gd name="connsiteX367" fmla="*/ 1822554 w 2157412"/>
              <a:gd name="connsiteY367" fmla="*/ 388215 h 534360"/>
              <a:gd name="connsiteX368" fmla="*/ 1811124 w 2157412"/>
              <a:gd name="connsiteY368" fmla="*/ 376785 h 534360"/>
              <a:gd name="connsiteX369" fmla="*/ 1822554 w 2157412"/>
              <a:gd name="connsiteY369" fmla="*/ 365355 h 534360"/>
              <a:gd name="connsiteX370" fmla="*/ 1757871 w 2157412"/>
              <a:gd name="connsiteY370" fmla="*/ 365355 h 534360"/>
              <a:gd name="connsiteX371" fmla="*/ 1769301 w 2157412"/>
              <a:gd name="connsiteY371" fmla="*/ 376785 h 534360"/>
              <a:gd name="connsiteX372" fmla="*/ 1757871 w 2157412"/>
              <a:gd name="connsiteY372" fmla="*/ 388215 h 534360"/>
              <a:gd name="connsiteX373" fmla="*/ 1746441 w 2157412"/>
              <a:gd name="connsiteY373" fmla="*/ 376785 h 534360"/>
              <a:gd name="connsiteX374" fmla="*/ 1757871 w 2157412"/>
              <a:gd name="connsiteY374" fmla="*/ 365355 h 534360"/>
              <a:gd name="connsiteX375" fmla="*/ 1693188 w 2157412"/>
              <a:gd name="connsiteY375" fmla="*/ 365355 h 534360"/>
              <a:gd name="connsiteX376" fmla="*/ 1704618 w 2157412"/>
              <a:gd name="connsiteY376" fmla="*/ 376785 h 534360"/>
              <a:gd name="connsiteX377" fmla="*/ 1693188 w 2157412"/>
              <a:gd name="connsiteY377" fmla="*/ 388215 h 534360"/>
              <a:gd name="connsiteX378" fmla="*/ 1681758 w 2157412"/>
              <a:gd name="connsiteY378" fmla="*/ 376785 h 534360"/>
              <a:gd name="connsiteX379" fmla="*/ 1693188 w 2157412"/>
              <a:gd name="connsiteY379" fmla="*/ 365355 h 534360"/>
              <a:gd name="connsiteX380" fmla="*/ 1628505 w 2157412"/>
              <a:gd name="connsiteY380" fmla="*/ 365355 h 534360"/>
              <a:gd name="connsiteX381" fmla="*/ 1639935 w 2157412"/>
              <a:gd name="connsiteY381" fmla="*/ 376785 h 534360"/>
              <a:gd name="connsiteX382" fmla="*/ 1628505 w 2157412"/>
              <a:gd name="connsiteY382" fmla="*/ 388215 h 534360"/>
              <a:gd name="connsiteX383" fmla="*/ 1617075 w 2157412"/>
              <a:gd name="connsiteY383" fmla="*/ 376785 h 534360"/>
              <a:gd name="connsiteX384" fmla="*/ 1628505 w 2157412"/>
              <a:gd name="connsiteY384" fmla="*/ 365355 h 534360"/>
              <a:gd name="connsiteX385" fmla="*/ 1563822 w 2157412"/>
              <a:gd name="connsiteY385" fmla="*/ 365355 h 534360"/>
              <a:gd name="connsiteX386" fmla="*/ 1575252 w 2157412"/>
              <a:gd name="connsiteY386" fmla="*/ 376785 h 534360"/>
              <a:gd name="connsiteX387" fmla="*/ 1563822 w 2157412"/>
              <a:gd name="connsiteY387" fmla="*/ 388215 h 534360"/>
              <a:gd name="connsiteX388" fmla="*/ 1552392 w 2157412"/>
              <a:gd name="connsiteY388" fmla="*/ 376785 h 534360"/>
              <a:gd name="connsiteX389" fmla="*/ 1563822 w 2157412"/>
              <a:gd name="connsiteY389" fmla="*/ 365355 h 534360"/>
              <a:gd name="connsiteX390" fmla="*/ 1499139 w 2157412"/>
              <a:gd name="connsiteY390" fmla="*/ 365355 h 534360"/>
              <a:gd name="connsiteX391" fmla="*/ 1510569 w 2157412"/>
              <a:gd name="connsiteY391" fmla="*/ 376785 h 534360"/>
              <a:gd name="connsiteX392" fmla="*/ 1499139 w 2157412"/>
              <a:gd name="connsiteY392" fmla="*/ 388215 h 534360"/>
              <a:gd name="connsiteX393" fmla="*/ 1487709 w 2157412"/>
              <a:gd name="connsiteY393" fmla="*/ 376785 h 534360"/>
              <a:gd name="connsiteX394" fmla="*/ 1499139 w 2157412"/>
              <a:gd name="connsiteY394" fmla="*/ 365355 h 534360"/>
              <a:gd name="connsiteX395" fmla="*/ 1434456 w 2157412"/>
              <a:gd name="connsiteY395" fmla="*/ 365355 h 534360"/>
              <a:gd name="connsiteX396" fmla="*/ 1445886 w 2157412"/>
              <a:gd name="connsiteY396" fmla="*/ 376785 h 534360"/>
              <a:gd name="connsiteX397" fmla="*/ 1434456 w 2157412"/>
              <a:gd name="connsiteY397" fmla="*/ 388215 h 534360"/>
              <a:gd name="connsiteX398" fmla="*/ 1423026 w 2157412"/>
              <a:gd name="connsiteY398" fmla="*/ 376785 h 534360"/>
              <a:gd name="connsiteX399" fmla="*/ 1434456 w 2157412"/>
              <a:gd name="connsiteY399" fmla="*/ 365355 h 534360"/>
              <a:gd name="connsiteX400" fmla="*/ 1369773 w 2157412"/>
              <a:gd name="connsiteY400" fmla="*/ 365355 h 534360"/>
              <a:gd name="connsiteX401" fmla="*/ 1381203 w 2157412"/>
              <a:gd name="connsiteY401" fmla="*/ 376785 h 534360"/>
              <a:gd name="connsiteX402" fmla="*/ 1369773 w 2157412"/>
              <a:gd name="connsiteY402" fmla="*/ 388215 h 534360"/>
              <a:gd name="connsiteX403" fmla="*/ 1358343 w 2157412"/>
              <a:gd name="connsiteY403" fmla="*/ 376785 h 534360"/>
              <a:gd name="connsiteX404" fmla="*/ 1369773 w 2157412"/>
              <a:gd name="connsiteY404" fmla="*/ 365355 h 534360"/>
              <a:gd name="connsiteX405" fmla="*/ 1305090 w 2157412"/>
              <a:gd name="connsiteY405" fmla="*/ 365355 h 534360"/>
              <a:gd name="connsiteX406" fmla="*/ 1316520 w 2157412"/>
              <a:gd name="connsiteY406" fmla="*/ 376785 h 534360"/>
              <a:gd name="connsiteX407" fmla="*/ 1305090 w 2157412"/>
              <a:gd name="connsiteY407" fmla="*/ 388215 h 534360"/>
              <a:gd name="connsiteX408" fmla="*/ 1293660 w 2157412"/>
              <a:gd name="connsiteY408" fmla="*/ 376785 h 534360"/>
              <a:gd name="connsiteX409" fmla="*/ 1305090 w 2157412"/>
              <a:gd name="connsiteY409" fmla="*/ 365355 h 534360"/>
              <a:gd name="connsiteX410" fmla="*/ 1240407 w 2157412"/>
              <a:gd name="connsiteY410" fmla="*/ 365355 h 534360"/>
              <a:gd name="connsiteX411" fmla="*/ 1251837 w 2157412"/>
              <a:gd name="connsiteY411" fmla="*/ 376785 h 534360"/>
              <a:gd name="connsiteX412" fmla="*/ 1240407 w 2157412"/>
              <a:gd name="connsiteY412" fmla="*/ 388215 h 534360"/>
              <a:gd name="connsiteX413" fmla="*/ 1228977 w 2157412"/>
              <a:gd name="connsiteY413" fmla="*/ 376785 h 534360"/>
              <a:gd name="connsiteX414" fmla="*/ 1240407 w 2157412"/>
              <a:gd name="connsiteY414" fmla="*/ 365355 h 534360"/>
              <a:gd name="connsiteX415" fmla="*/ 1175724 w 2157412"/>
              <a:gd name="connsiteY415" fmla="*/ 365355 h 534360"/>
              <a:gd name="connsiteX416" fmla="*/ 1187154 w 2157412"/>
              <a:gd name="connsiteY416" fmla="*/ 376785 h 534360"/>
              <a:gd name="connsiteX417" fmla="*/ 1175724 w 2157412"/>
              <a:gd name="connsiteY417" fmla="*/ 388215 h 534360"/>
              <a:gd name="connsiteX418" fmla="*/ 1164294 w 2157412"/>
              <a:gd name="connsiteY418" fmla="*/ 376785 h 534360"/>
              <a:gd name="connsiteX419" fmla="*/ 1175724 w 2157412"/>
              <a:gd name="connsiteY419" fmla="*/ 365355 h 534360"/>
              <a:gd name="connsiteX420" fmla="*/ 1111041 w 2157412"/>
              <a:gd name="connsiteY420" fmla="*/ 365355 h 534360"/>
              <a:gd name="connsiteX421" fmla="*/ 1122471 w 2157412"/>
              <a:gd name="connsiteY421" fmla="*/ 376785 h 534360"/>
              <a:gd name="connsiteX422" fmla="*/ 1111041 w 2157412"/>
              <a:gd name="connsiteY422" fmla="*/ 388215 h 534360"/>
              <a:gd name="connsiteX423" fmla="*/ 1099611 w 2157412"/>
              <a:gd name="connsiteY423" fmla="*/ 376785 h 534360"/>
              <a:gd name="connsiteX424" fmla="*/ 1111041 w 2157412"/>
              <a:gd name="connsiteY424" fmla="*/ 365355 h 534360"/>
              <a:gd name="connsiteX425" fmla="*/ 1046358 w 2157412"/>
              <a:gd name="connsiteY425" fmla="*/ 365355 h 534360"/>
              <a:gd name="connsiteX426" fmla="*/ 1057788 w 2157412"/>
              <a:gd name="connsiteY426" fmla="*/ 376785 h 534360"/>
              <a:gd name="connsiteX427" fmla="*/ 1046358 w 2157412"/>
              <a:gd name="connsiteY427" fmla="*/ 388215 h 534360"/>
              <a:gd name="connsiteX428" fmla="*/ 1034928 w 2157412"/>
              <a:gd name="connsiteY428" fmla="*/ 376785 h 534360"/>
              <a:gd name="connsiteX429" fmla="*/ 1046358 w 2157412"/>
              <a:gd name="connsiteY429" fmla="*/ 365355 h 534360"/>
              <a:gd name="connsiteX430" fmla="*/ 981675 w 2157412"/>
              <a:gd name="connsiteY430" fmla="*/ 365355 h 534360"/>
              <a:gd name="connsiteX431" fmla="*/ 993105 w 2157412"/>
              <a:gd name="connsiteY431" fmla="*/ 376785 h 534360"/>
              <a:gd name="connsiteX432" fmla="*/ 981675 w 2157412"/>
              <a:gd name="connsiteY432" fmla="*/ 388215 h 534360"/>
              <a:gd name="connsiteX433" fmla="*/ 970245 w 2157412"/>
              <a:gd name="connsiteY433" fmla="*/ 376785 h 534360"/>
              <a:gd name="connsiteX434" fmla="*/ 981675 w 2157412"/>
              <a:gd name="connsiteY434" fmla="*/ 365355 h 534360"/>
              <a:gd name="connsiteX435" fmla="*/ 916992 w 2157412"/>
              <a:gd name="connsiteY435" fmla="*/ 365355 h 534360"/>
              <a:gd name="connsiteX436" fmla="*/ 928422 w 2157412"/>
              <a:gd name="connsiteY436" fmla="*/ 376785 h 534360"/>
              <a:gd name="connsiteX437" fmla="*/ 916992 w 2157412"/>
              <a:gd name="connsiteY437" fmla="*/ 388215 h 534360"/>
              <a:gd name="connsiteX438" fmla="*/ 905562 w 2157412"/>
              <a:gd name="connsiteY438" fmla="*/ 376785 h 534360"/>
              <a:gd name="connsiteX439" fmla="*/ 916992 w 2157412"/>
              <a:gd name="connsiteY439" fmla="*/ 365355 h 534360"/>
              <a:gd name="connsiteX440" fmla="*/ 852309 w 2157412"/>
              <a:gd name="connsiteY440" fmla="*/ 365355 h 534360"/>
              <a:gd name="connsiteX441" fmla="*/ 863739 w 2157412"/>
              <a:gd name="connsiteY441" fmla="*/ 376785 h 534360"/>
              <a:gd name="connsiteX442" fmla="*/ 852309 w 2157412"/>
              <a:gd name="connsiteY442" fmla="*/ 388215 h 534360"/>
              <a:gd name="connsiteX443" fmla="*/ 840879 w 2157412"/>
              <a:gd name="connsiteY443" fmla="*/ 376785 h 534360"/>
              <a:gd name="connsiteX444" fmla="*/ 852309 w 2157412"/>
              <a:gd name="connsiteY444" fmla="*/ 365355 h 534360"/>
              <a:gd name="connsiteX445" fmla="*/ 787626 w 2157412"/>
              <a:gd name="connsiteY445" fmla="*/ 365355 h 534360"/>
              <a:gd name="connsiteX446" fmla="*/ 799056 w 2157412"/>
              <a:gd name="connsiteY446" fmla="*/ 376785 h 534360"/>
              <a:gd name="connsiteX447" fmla="*/ 787626 w 2157412"/>
              <a:gd name="connsiteY447" fmla="*/ 388215 h 534360"/>
              <a:gd name="connsiteX448" fmla="*/ 776196 w 2157412"/>
              <a:gd name="connsiteY448" fmla="*/ 376785 h 534360"/>
              <a:gd name="connsiteX449" fmla="*/ 787626 w 2157412"/>
              <a:gd name="connsiteY449" fmla="*/ 365355 h 534360"/>
              <a:gd name="connsiteX450" fmla="*/ 722943 w 2157412"/>
              <a:gd name="connsiteY450" fmla="*/ 365355 h 534360"/>
              <a:gd name="connsiteX451" fmla="*/ 734373 w 2157412"/>
              <a:gd name="connsiteY451" fmla="*/ 376785 h 534360"/>
              <a:gd name="connsiteX452" fmla="*/ 722943 w 2157412"/>
              <a:gd name="connsiteY452" fmla="*/ 388215 h 534360"/>
              <a:gd name="connsiteX453" fmla="*/ 711513 w 2157412"/>
              <a:gd name="connsiteY453" fmla="*/ 376785 h 534360"/>
              <a:gd name="connsiteX454" fmla="*/ 722943 w 2157412"/>
              <a:gd name="connsiteY454" fmla="*/ 365355 h 534360"/>
              <a:gd name="connsiteX455" fmla="*/ 658260 w 2157412"/>
              <a:gd name="connsiteY455" fmla="*/ 365355 h 534360"/>
              <a:gd name="connsiteX456" fmla="*/ 669690 w 2157412"/>
              <a:gd name="connsiteY456" fmla="*/ 376785 h 534360"/>
              <a:gd name="connsiteX457" fmla="*/ 658260 w 2157412"/>
              <a:gd name="connsiteY457" fmla="*/ 388215 h 534360"/>
              <a:gd name="connsiteX458" fmla="*/ 646830 w 2157412"/>
              <a:gd name="connsiteY458" fmla="*/ 376785 h 534360"/>
              <a:gd name="connsiteX459" fmla="*/ 658260 w 2157412"/>
              <a:gd name="connsiteY459" fmla="*/ 365355 h 534360"/>
              <a:gd name="connsiteX460" fmla="*/ 593577 w 2157412"/>
              <a:gd name="connsiteY460" fmla="*/ 365355 h 534360"/>
              <a:gd name="connsiteX461" fmla="*/ 605007 w 2157412"/>
              <a:gd name="connsiteY461" fmla="*/ 376785 h 534360"/>
              <a:gd name="connsiteX462" fmla="*/ 593577 w 2157412"/>
              <a:gd name="connsiteY462" fmla="*/ 388215 h 534360"/>
              <a:gd name="connsiteX463" fmla="*/ 582147 w 2157412"/>
              <a:gd name="connsiteY463" fmla="*/ 376785 h 534360"/>
              <a:gd name="connsiteX464" fmla="*/ 593577 w 2157412"/>
              <a:gd name="connsiteY464" fmla="*/ 365355 h 534360"/>
              <a:gd name="connsiteX465" fmla="*/ 528894 w 2157412"/>
              <a:gd name="connsiteY465" fmla="*/ 365355 h 534360"/>
              <a:gd name="connsiteX466" fmla="*/ 540324 w 2157412"/>
              <a:gd name="connsiteY466" fmla="*/ 376785 h 534360"/>
              <a:gd name="connsiteX467" fmla="*/ 528894 w 2157412"/>
              <a:gd name="connsiteY467" fmla="*/ 388215 h 534360"/>
              <a:gd name="connsiteX468" fmla="*/ 517464 w 2157412"/>
              <a:gd name="connsiteY468" fmla="*/ 376785 h 534360"/>
              <a:gd name="connsiteX469" fmla="*/ 528894 w 2157412"/>
              <a:gd name="connsiteY469" fmla="*/ 365355 h 534360"/>
              <a:gd name="connsiteX470" fmla="*/ 464211 w 2157412"/>
              <a:gd name="connsiteY470" fmla="*/ 365355 h 534360"/>
              <a:gd name="connsiteX471" fmla="*/ 475641 w 2157412"/>
              <a:gd name="connsiteY471" fmla="*/ 376785 h 534360"/>
              <a:gd name="connsiteX472" fmla="*/ 464211 w 2157412"/>
              <a:gd name="connsiteY472" fmla="*/ 388215 h 534360"/>
              <a:gd name="connsiteX473" fmla="*/ 452781 w 2157412"/>
              <a:gd name="connsiteY473" fmla="*/ 376785 h 534360"/>
              <a:gd name="connsiteX474" fmla="*/ 464211 w 2157412"/>
              <a:gd name="connsiteY474" fmla="*/ 365355 h 534360"/>
              <a:gd name="connsiteX475" fmla="*/ 399528 w 2157412"/>
              <a:gd name="connsiteY475" fmla="*/ 365355 h 534360"/>
              <a:gd name="connsiteX476" fmla="*/ 410958 w 2157412"/>
              <a:gd name="connsiteY476" fmla="*/ 376785 h 534360"/>
              <a:gd name="connsiteX477" fmla="*/ 399528 w 2157412"/>
              <a:gd name="connsiteY477" fmla="*/ 388215 h 534360"/>
              <a:gd name="connsiteX478" fmla="*/ 388098 w 2157412"/>
              <a:gd name="connsiteY478" fmla="*/ 376785 h 534360"/>
              <a:gd name="connsiteX479" fmla="*/ 399528 w 2157412"/>
              <a:gd name="connsiteY479" fmla="*/ 365355 h 534360"/>
              <a:gd name="connsiteX480" fmla="*/ 334845 w 2157412"/>
              <a:gd name="connsiteY480" fmla="*/ 365355 h 534360"/>
              <a:gd name="connsiteX481" fmla="*/ 346275 w 2157412"/>
              <a:gd name="connsiteY481" fmla="*/ 376785 h 534360"/>
              <a:gd name="connsiteX482" fmla="*/ 334845 w 2157412"/>
              <a:gd name="connsiteY482" fmla="*/ 388215 h 534360"/>
              <a:gd name="connsiteX483" fmla="*/ 323415 w 2157412"/>
              <a:gd name="connsiteY483" fmla="*/ 376785 h 534360"/>
              <a:gd name="connsiteX484" fmla="*/ 334845 w 2157412"/>
              <a:gd name="connsiteY484" fmla="*/ 365355 h 534360"/>
              <a:gd name="connsiteX485" fmla="*/ 270162 w 2157412"/>
              <a:gd name="connsiteY485" fmla="*/ 365355 h 534360"/>
              <a:gd name="connsiteX486" fmla="*/ 281592 w 2157412"/>
              <a:gd name="connsiteY486" fmla="*/ 376785 h 534360"/>
              <a:gd name="connsiteX487" fmla="*/ 270162 w 2157412"/>
              <a:gd name="connsiteY487" fmla="*/ 388215 h 534360"/>
              <a:gd name="connsiteX488" fmla="*/ 258732 w 2157412"/>
              <a:gd name="connsiteY488" fmla="*/ 376785 h 534360"/>
              <a:gd name="connsiteX489" fmla="*/ 270162 w 2157412"/>
              <a:gd name="connsiteY489" fmla="*/ 365355 h 534360"/>
              <a:gd name="connsiteX490" fmla="*/ 205479 w 2157412"/>
              <a:gd name="connsiteY490" fmla="*/ 365355 h 534360"/>
              <a:gd name="connsiteX491" fmla="*/ 216909 w 2157412"/>
              <a:gd name="connsiteY491" fmla="*/ 376785 h 534360"/>
              <a:gd name="connsiteX492" fmla="*/ 205479 w 2157412"/>
              <a:gd name="connsiteY492" fmla="*/ 388215 h 534360"/>
              <a:gd name="connsiteX493" fmla="*/ 194049 w 2157412"/>
              <a:gd name="connsiteY493" fmla="*/ 376785 h 534360"/>
              <a:gd name="connsiteX494" fmla="*/ 205479 w 2157412"/>
              <a:gd name="connsiteY494" fmla="*/ 365355 h 534360"/>
              <a:gd name="connsiteX495" fmla="*/ 140796 w 2157412"/>
              <a:gd name="connsiteY495" fmla="*/ 365355 h 534360"/>
              <a:gd name="connsiteX496" fmla="*/ 152226 w 2157412"/>
              <a:gd name="connsiteY496" fmla="*/ 376785 h 534360"/>
              <a:gd name="connsiteX497" fmla="*/ 140796 w 2157412"/>
              <a:gd name="connsiteY497" fmla="*/ 388215 h 534360"/>
              <a:gd name="connsiteX498" fmla="*/ 129366 w 2157412"/>
              <a:gd name="connsiteY498" fmla="*/ 376785 h 534360"/>
              <a:gd name="connsiteX499" fmla="*/ 140796 w 2157412"/>
              <a:gd name="connsiteY499" fmla="*/ 365355 h 534360"/>
              <a:gd name="connsiteX500" fmla="*/ 76113 w 2157412"/>
              <a:gd name="connsiteY500" fmla="*/ 365355 h 534360"/>
              <a:gd name="connsiteX501" fmla="*/ 87543 w 2157412"/>
              <a:gd name="connsiteY501" fmla="*/ 376785 h 534360"/>
              <a:gd name="connsiteX502" fmla="*/ 76113 w 2157412"/>
              <a:gd name="connsiteY502" fmla="*/ 388215 h 534360"/>
              <a:gd name="connsiteX503" fmla="*/ 64683 w 2157412"/>
              <a:gd name="connsiteY503" fmla="*/ 376785 h 534360"/>
              <a:gd name="connsiteX504" fmla="*/ 76113 w 2157412"/>
              <a:gd name="connsiteY504" fmla="*/ 365355 h 534360"/>
              <a:gd name="connsiteX505" fmla="*/ 11430 w 2157412"/>
              <a:gd name="connsiteY505" fmla="*/ 365355 h 534360"/>
              <a:gd name="connsiteX506" fmla="*/ 22860 w 2157412"/>
              <a:gd name="connsiteY506" fmla="*/ 376785 h 534360"/>
              <a:gd name="connsiteX507" fmla="*/ 11430 w 2157412"/>
              <a:gd name="connsiteY507" fmla="*/ 388215 h 534360"/>
              <a:gd name="connsiteX508" fmla="*/ 0 w 2157412"/>
              <a:gd name="connsiteY508" fmla="*/ 376785 h 534360"/>
              <a:gd name="connsiteX509" fmla="*/ 11430 w 2157412"/>
              <a:gd name="connsiteY509" fmla="*/ 365355 h 534360"/>
              <a:gd name="connsiteX510" fmla="*/ 2145982 w 2157412"/>
              <a:gd name="connsiteY510" fmla="*/ 292284 h 534360"/>
              <a:gd name="connsiteX511" fmla="*/ 2157412 w 2157412"/>
              <a:gd name="connsiteY511" fmla="*/ 303714 h 534360"/>
              <a:gd name="connsiteX512" fmla="*/ 2145982 w 2157412"/>
              <a:gd name="connsiteY512" fmla="*/ 315144 h 534360"/>
              <a:gd name="connsiteX513" fmla="*/ 2134552 w 2157412"/>
              <a:gd name="connsiteY513" fmla="*/ 303714 h 534360"/>
              <a:gd name="connsiteX514" fmla="*/ 2145982 w 2157412"/>
              <a:gd name="connsiteY514" fmla="*/ 292284 h 534360"/>
              <a:gd name="connsiteX515" fmla="*/ 2081286 w 2157412"/>
              <a:gd name="connsiteY515" fmla="*/ 292284 h 534360"/>
              <a:gd name="connsiteX516" fmla="*/ 2092716 w 2157412"/>
              <a:gd name="connsiteY516" fmla="*/ 303714 h 534360"/>
              <a:gd name="connsiteX517" fmla="*/ 2081286 w 2157412"/>
              <a:gd name="connsiteY517" fmla="*/ 315144 h 534360"/>
              <a:gd name="connsiteX518" fmla="*/ 2069856 w 2157412"/>
              <a:gd name="connsiteY518" fmla="*/ 303714 h 534360"/>
              <a:gd name="connsiteX519" fmla="*/ 2081286 w 2157412"/>
              <a:gd name="connsiteY519" fmla="*/ 292284 h 534360"/>
              <a:gd name="connsiteX520" fmla="*/ 2016603 w 2157412"/>
              <a:gd name="connsiteY520" fmla="*/ 292284 h 534360"/>
              <a:gd name="connsiteX521" fmla="*/ 2028033 w 2157412"/>
              <a:gd name="connsiteY521" fmla="*/ 303714 h 534360"/>
              <a:gd name="connsiteX522" fmla="*/ 2016603 w 2157412"/>
              <a:gd name="connsiteY522" fmla="*/ 315144 h 534360"/>
              <a:gd name="connsiteX523" fmla="*/ 2005173 w 2157412"/>
              <a:gd name="connsiteY523" fmla="*/ 303714 h 534360"/>
              <a:gd name="connsiteX524" fmla="*/ 2016603 w 2157412"/>
              <a:gd name="connsiteY524" fmla="*/ 292284 h 534360"/>
              <a:gd name="connsiteX525" fmla="*/ 1951920 w 2157412"/>
              <a:gd name="connsiteY525" fmla="*/ 292284 h 534360"/>
              <a:gd name="connsiteX526" fmla="*/ 1963350 w 2157412"/>
              <a:gd name="connsiteY526" fmla="*/ 303714 h 534360"/>
              <a:gd name="connsiteX527" fmla="*/ 1951920 w 2157412"/>
              <a:gd name="connsiteY527" fmla="*/ 315144 h 534360"/>
              <a:gd name="connsiteX528" fmla="*/ 1940490 w 2157412"/>
              <a:gd name="connsiteY528" fmla="*/ 303714 h 534360"/>
              <a:gd name="connsiteX529" fmla="*/ 1951920 w 2157412"/>
              <a:gd name="connsiteY529" fmla="*/ 292284 h 534360"/>
              <a:gd name="connsiteX530" fmla="*/ 1887237 w 2157412"/>
              <a:gd name="connsiteY530" fmla="*/ 292284 h 534360"/>
              <a:gd name="connsiteX531" fmla="*/ 1898667 w 2157412"/>
              <a:gd name="connsiteY531" fmla="*/ 303714 h 534360"/>
              <a:gd name="connsiteX532" fmla="*/ 1887237 w 2157412"/>
              <a:gd name="connsiteY532" fmla="*/ 315144 h 534360"/>
              <a:gd name="connsiteX533" fmla="*/ 1875807 w 2157412"/>
              <a:gd name="connsiteY533" fmla="*/ 303714 h 534360"/>
              <a:gd name="connsiteX534" fmla="*/ 1887237 w 2157412"/>
              <a:gd name="connsiteY534" fmla="*/ 292284 h 534360"/>
              <a:gd name="connsiteX535" fmla="*/ 1822554 w 2157412"/>
              <a:gd name="connsiteY535" fmla="*/ 292284 h 534360"/>
              <a:gd name="connsiteX536" fmla="*/ 1833984 w 2157412"/>
              <a:gd name="connsiteY536" fmla="*/ 303714 h 534360"/>
              <a:gd name="connsiteX537" fmla="*/ 1822554 w 2157412"/>
              <a:gd name="connsiteY537" fmla="*/ 315144 h 534360"/>
              <a:gd name="connsiteX538" fmla="*/ 1811124 w 2157412"/>
              <a:gd name="connsiteY538" fmla="*/ 303714 h 534360"/>
              <a:gd name="connsiteX539" fmla="*/ 1822554 w 2157412"/>
              <a:gd name="connsiteY539" fmla="*/ 292284 h 534360"/>
              <a:gd name="connsiteX540" fmla="*/ 1757871 w 2157412"/>
              <a:gd name="connsiteY540" fmla="*/ 292284 h 534360"/>
              <a:gd name="connsiteX541" fmla="*/ 1769301 w 2157412"/>
              <a:gd name="connsiteY541" fmla="*/ 303714 h 534360"/>
              <a:gd name="connsiteX542" fmla="*/ 1757871 w 2157412"/>
              <a:gd name="connsiteY542" fmla="*/ 315144 h 534360"/>
              <a:gd name="connsiteX543" fmla="*/ 1746441 w 2157412"/>
              <a:gd name="connsiteY543" fmla="*/ 303714 h 534360"/>
              <a:gd name="connsiteX544" fmla="*/ 1757871 w 2157412"/>
              <a:gd name="connsiteY544" fmla="*/ 292284 h 534360"/>
              <a:gd name="connsiteX545" fmla="*/ 1693188 w 2157412"/>
              <a:gd name="connsiteY545" fmla="*/ 292284 h 534360"/>
              <a:gd name="connsiteX546" fmla="*/ 1704618 w 2157412"/>
              <a:gd name="connsiteY546" fmla="*/ 303714 h 534360"/>
              <a:gd name="connsiteX547" fmla="*/ 1693188 w 2157412"/>
              <a:gd name="connsiteY547" fmla="*/ 315144 h 534360"/>
              <a:gd name="connsiteX548" fmla="*/ 1681758 w 2157412"/>
              <a:gd name="connsiteY548" fmla="*/ 303714 h 534360"/>
              <a:gd name="connsiteX549" fmla="*/ 1693188 w 2157412"/>
              <a:gd name="connsiteY549" fmla="*/ 292284 h 534360"/>
              <a:gd name="connsiteX550" fmla="*/ 1628505 w 2157412"/>
              <a:gd name="connsiteY550" fmla="*/ 292284 h 534360"/>
              <a:gd name="connsiteX551" fmla="*/ 1639935 w 2157412"/>
              <a:gd name="connsiteY551" fmla="*/ 303714 h 534360"/>
              <a:gd name="connsiteX552" fmla="*/ 1628505 w 2157412"/>
              <a:gd name="connsiteY552" fmla="*/ 315144 h 534360"/>
              <a:gd name="connsiteX553" fmla="*/ 1617075 w 2157412"/>
              <a:gd name="connsiteY553" fmla="*/ 303714 h 534360"/>
              <a:gd name="connsiteX554" fmla="*/ 1628505 w 2157412"/>
              <a:gd name="connsiteY554" fmla="*/ 292284 h 534360"/>
              <a:gd name="connsiteX555" fmla="*/ 1563822 w 2157412"/>
              <a:gd name="connsiteY555" fmla="*/ 292284 h 534360"/>
              <a:gd name="connsiteX556" fmla="*/ 1575252 w 2157412"/>
              <a:gd name="connsiteY556" fmla="*/ 303714 h 534360"/>
              <a:gd name="connsiteX557" fmla="*/ 1563822 w 2157412"/>
              <a:gd name="connsiteY557" fmla="*/ 315144 h 534360"/>
              <a:gd name="connsiteX558" fmla="*/ 1552392 w 2157412"/>
              <a:gd name="connsiteY558" fmla="*/ 303714 h 534360"/>
              <a:gd name="connsiteX559" fmla="*/ 1563822 w 2157412"/>
              <a:gd name="connsiteY559" fmla="*/ 292284 h 534360"/>
              <a:gd name="connsiteX560" fmla="*/ 1499139 w 2157412"/>
              <a:gd name="connsiteY560" fmla="*/ 292284 h 534360"/>
              <a:gd name="connsiteX561" fmla="*/ 1510569 w 2157412"/>
              <a:gd name="connsiteY561" fmla="*/ 303714 h 534360"/>
              <a:gd name="connsiteX562" fmla="*/ 1499139 w 2157412"/>
              <a:gd name="connsiteY562" fmla="*/ 315144 h 534360"/>
              <a:gd name="connsiteX563" fmla="*/ 1487709 w 2157412"/>
              <a:gd name="connsiteY563" fmla="*/ 303714 h 534360"/>
              <a:gd name="connsiteX564" fmla="*/ 1499139 w 2157412"/>
              <a:gd name="connsiteY564" fmla="*/ 292284 h 534360"/>
              <a:gd name="connsiteX565" fmla="*/ 1434456 w 2157412"/>
              <a:gd name="connsiteY565" fmla="*/ 292284 h 534360"/>
              <a:gd name="connsiteX566" fmla="*/ 1445886 w 2157412"/>
              <a:gd name="connsiteY566" fmla="*/ 303714 h 534360"/>
              <a:gd name="connsiteX567" fmla="*/ 1434456 w 2157412"/>
              <a:gd name="connsiteY567" fmla="*/ 315144 h 534360"/>
              <a:gd name="connsiteX568" fmla="*/ 1423026 w 2157412"/>
              <a:gd name="connsiteY568" fmla="*/ 303714 h 534360"/>
              <a:gd name="connsiteX569" fmla="*/ 1434456 w 2157412"/>
              <a:gd name="connsiteY569" fmla="*/ 292284 h 534360"/>
              <a:gd name="connsiteX570" fmla="*/ 1369773 w 2157412"/>
              <a:gd name="connsiteY570" fmla="*/ 292284 h 534360"/>
              <a:gd name="connsiteX571" fmla="*/ 1381203 w 2157412"/>
              <a:gd name="connsiteY571" fmla="*/ 303714 h 534360"/>
              <a:gd name="connsiteX572" fmla="*/ 1369773 w 2157412"/>
              <a:gd name="connsiteY572" fmla="*/ 315144 h 534360"/>
              <a:gd name="connsiteX573" fmla="*/ 1358343 w 2157412"/>
              <a:gd name="connsiteY573" fmla="*/ 303714 h 534360"/>
              <a:gd name="connsiteX574" fmla="*/ 1369773 w 2157412"/>
              <a:gd name="connsiteY574" fmla="*/ 292284 h 534360"/>
              <a:gd name="connsiteX575" fmla="*/ 1305090 w 2157412"/>
              <a:gd name="connsiteY575" fmla="*/ 292284 h 534360"/>
              <a:gd name="connsiteX576" fmla="*/ 1316520 w 2157412"/>
              <a:gd name="connsiteY576" fmla="*/ 303714 h 534360"/>
              <a:gd name="connsiteX577" fmla="*/ 1305090 w 2157412"/>
              <a:gd name="connsiteY577" fmla="*/ 315144 h 534360"/>
              <a:gd name="connsiteX578" fmla="*/ 1293660 w 2157412"/>
              <a:gd name="connsiteY578" fmla="*/ 303714 h 534360"/>
              <a:gd name="connsiteX579" fmla="*/ 1305090 w 2157412"/>
              <a:gd name="connsiteY579" fmla="*/ 292284 h 534360"/>
              <a:gd name="connsiteX580" fmla="*/ 1240407 w 2157412"/>
              <a:gd name="connsiteY580" fmla="*/ 292284 h 534360"/>
              <a:gd name="connsiteX581" fmla="*/ 1251837 w 2157412"/>
              <a:gd name="connsiteY581" fmla="*/ 303714 h 534360"/>
              <a:gd name="connsiteX582" fmla="*/ 1240407 w 2157412"/>
              <a:gd name="connsiteY582" fmla="*/ 315144 h 534360"/>
              <a:gd name="connsiteX583" fmla="*/ 1228977 w 2157412"/>
              <a:gd name="connsiteY583" fmla="*/ 303714 h 534360"/>
              <a:gd name="connsiteX584" fmla="*/ 1240407 w 2157412"/>
              <a:gd name="connsiteY584" fmla="*/ 292284 h 534360"/>
              <a:gd name="connsiteX585" fmla="*/ 1175724 w 2157412"/>
              <a:gd name="connsiteY585" fmla="*/ 292284 h 534360"/>
              <a:gd name="connsiteX586" fmla="*/ 1187154 w 2157412"/>
              <a:gd name="connsiteY586" fmla="*/ 303714 h 534360"/>
              <a:gd name="connsiteX587" fmla="*/ 1175724 w 2157412"/>
              <a:gd name="connsiteY587" fmla="*/ 315144 h 534360"/>
              <a:gd name="connsiteX588" fmla="*/ 1164294 w 2157412"/>
              <a:gd name="connsiteY588" fmla="*/ 303714 h 534360"/>
              <a:gd name="connsiteX589" fmla="*/ 1175724 w 2157412"/>
              <a:gd name="connsiteY589" fmla="*/ 292284 h 534360"/>
              <a:gd name="connsiteX590" fmla="*/ 1111041 w 2157412"/>
              <a:gd name="connsiteY590" fmla="*/ 292284 h 534360"/>
              <a:gd name="connsiteX591" fmla="*/ 1122471 w 2157412"/>
              <a:gd name="connsiteY591" fmla="*/ 303714 h 534360"/>
              <a:gd name="connsiteX592" fmla="*/ 1111041 w 2157412"/>
              <a:gd name="connsiteY592" fmla="*/ 315144 h 534360"/>
              <a:gd name="connsiteX593" fmla="*/ 1099611 w 2157412"/>
              <a:gd name="connsiteY593" fmla="*/ 303714 h 534360"/>
              <a:gd name="connsiteX594" fmla="*/ 1111041 w 2157412"/>
              <a:gd name="connsiteY594" fmla="*/ 292284 h 534360"/>
              <a:gd name="connsiteX595" fmla="*/ 1046358 w 2157412"/>
              <a:gd name="connsiteY595" fmla="*/ 292284 h 534360"/>
              <a:gd name="connsiteX596" fmla="*/ 1057788 w 2157412"/>
              <a:gd name="connsiteY596" fmla="*/ 303714 h 534360"/>
              <a:gd name="connsiteX597" fmla="*/ 1046358 w 2157412"/>
              <a:gd name="connsiteY597" fmla="*/ 315144 h 534360"/>
              <a:gd name="connsiteX598" fmla="*/ 1034928 w 2157412"/>
              <a:gd name="connsiteY598" fmla="*/ 303714 h 534360"/>
              <a:gd name="connsiteX599" fmla="*/ 1046358 w 2157412"/>
              <a:gd name="connsiteY599" fmla="*/ 292284 h 534360"/>
              <a:gd name="connsiteX600" fmla="*/ 981675 w 2157412"/>
              <a:gd name="connsiteY600" fmla="*/ 292284 h 534360"/>
              <a:gd name="connsiteX601" fmla="*/ 993105 w 2157412"/>
              <a:gd name="connsiteY601" fmla="*/ 303714 h 534360"/>
              <a:gd name="connsiteX602" fmla="*/ 981675 w 2157412"/>
              <a:gd name="connsiteY602" fmla="*/ 315144 h 534360"/>
              <a:gd name="connsiteX603" fmla="*/ 970245 w 2157412"/>
              <a:gd name="connsiteY603" fmla="*/ 303714 h 534360"/>
              <a:gd name="connsiteX604" fmla="*/ 981675 w 2157412"/>
              <a:gd name="connsiteY604" fmla="*/ 292284 h 534360"/>
              <a:gd name="connsiteX605" fmla="*/ 916992 w 2157412"/>
              <a:gd name="connsiteY605" fmla="*/ 292284 h 534360"/>
              <a:gd name="connsiteX606" fmla="*/ 928422 w 2157412"/>
              <a:gd name="connsiteY606" fmla="*/ 303714 h 534360"/>
              <a:gd name="connsiteX607" fmla="*/ 916992 w 2157412"/>
              <a:gd name="connsiteY607" fmla="*/ 315144 h 534360"/>
              <a:gd name="connsiteX608" fmla="*/ 905562 w 2157412"/>
              <a:gd name="connsiteY608" fmla="*/ 303714 h 534360"/>
              <a:gd name="connsiteX609" fmla="*/ 916992 w 2157412"/>
              <a:gd name="connsiteY609" fmla="*/ 292284 h 534360"/>
              <a:gd name="connsiteX610" fmla="*/ 852309 w 2157412"/>
              <a:gd name="connsiteY610" fmla="*/ 292284 h 534360"/>
              <a:gd name="connsiteX611" fmla="*/ 863739 w 2157412"/>
              <a:gd name="connsiteY611" fmla="*/ 303714 h 534360"/>
              <a:gd name="connsiteX612" fmla="*/ 852309 w 2157412"/>
              <a:gd name="connsiteY612" fmla="*/ 315144 h 534360"/>
              <a:gd name="connsiteX613" fmla="*/ 840879 w 2157412"/>
              <a:gd name="connsiteY613" fmla="*/ 303714 h 534360"/>
              <a:gd name="connsiteX614" fmla="*/ 852309 w 2157412"/>
              <a:gd name="connsiteY614" fmla="*/ 292284 h 534360"/>
              <a:gd name="connsiteX615" fmla="*/ 787626 w 2157412"/>
              <a:gd name="connsiteY615" fmla="*/ 292284 h 534360"/>
              <a:gd name="connsiteX616" fmla="*/ 799056 w 2157412"/>
              <a:gd name="connsiteY616" fmla="*/ 303714 h 534360"/>
              <a:gd name="connsiteX617" fmla="*/ 787626 w 2157412"/>
              <a:gd name="connsiteY617" fmla="*/ 315144 h 534360"/>
              <a:gd name="connsiteX618" fmla="*/ 776196 w 2157412"/>
              <a:gd name="connsiteY618" fmla="*/ 303714 h 534360"/>
              <a:gd name="connsiteX619" fmla="*/ 787626 w 2157412"/>
              <a:gd name="connsiteY619" fmla="*/ 292284 h 534360"/>
              <a:gd name="connsiteX620" fmla="*/ 722943 w 2157412"/>
              <a:gd name="connsiteY620" fmla="*/ 292284 h 534360"/>
              <a:gd name="connsiteX621" fmla="*/ 734373 w 2157412"/>
              <a:gd name="connsiteY621" fmla="*/ 303714 h 534360"/>
              <a:gd name="connsiteX622" fmla="*/ 722943 w 2157412"/>
              <a:gd name="connsiteY622" fmla="*/ 315144 h 534360"/>
              <a:gd name="connsiteX623" fmla="*/ 711513 w 2157412"/>
              <a:gd name="connsiteY623" fmla="*/ 303714 h 534360"/>
              <a:gd name="connsiteX624" fmla="*/ 722943 w 2157412"/>
              <a:gd name="connsiteY624" fmla="*/ 292284 h 534360"/>
              <a:gd name="connsiteX625" fmla="*/ 658260 w 2157412"/>
              <a:gd name="connsiteY625" fmla="*/ 292284 h 534360"/>
              <a:gd name="connsiteX626" fmla="*/ 669690 w 2157412"/>
              <a:gd name="connsiteY626" fmla="*/ 303714 h 534360"/>
              <a:gd name="connsiteX627" fmla="*/ 658260 w 2157412"/>
              <a:gd name="connsiteY627" fmla="*/ 315144 h 534360"/>
              <a:gd name="connsiteX628" fmla="*/ 646830 w 2157412"/>
              <a:gd name="connsiteY628" fmla="*/ 303714 h 534360"/>
              <a:gd name="connsiteX629" fmla="*/ 658260 w 2157412"/>
              <a:gd name="connsiteY629" fmla="*/ 292284 h 534360"/>
              <a:gd name="connsiteX630" fmla="*/ 593577 w 2157412"/>
              <a:gd name="connsiteY630" fmla="*/ 292284 h 534360"/>
              <a:gd name="connsiteX631" fmla="*/ 605007 w 2157412"/>
              <a:gd name="connsiteY631" fmla="*/ 303714 h 534360"/>
              <a:gd name="connsiteX632" fmla="*/ 593577 w 2157412"/>
              <a:gd name="connsiteY632" fmla="*/ 315144 h 534360"/>
              <a:gd name="connsiteX633" fmla="*/ 582147 w 2157412"/>
              <a:gd name="connsiteY633" fmla="*/ 303714 h 534360"/>
              <a:gd name="connsiteX634" fmla="*/ 593577 w 2157412"/>
              <a:gd name="connsiteY634" fmla="*/ 292284 h 534360"/>
              <a:gd name="connsiteX635" fmla="*/ 528894 w 2157412"/>
              <a:gd name="connsiteY635" fmla="*/ 292284 h 534360"/>
              <a:gd name="connsiteX636" fmla="*/ 540324 w 2157412"/>
              <a:gd name="connsiteY636" fmla="*/ 303714 h 534360"/>
              <a:gd name="connsiteX637" fmla="*/ 528894 w 2157412"/>
              <a:gd name="connsiteY637" fmla="*/ 315144 h 534360"/>
              <a:gd name="connsiteX638" fmla="*/ 517464 w 2157412"/>
              <a:gd name="connsiteY638" fmla="*/ 303714 h 534360"/>
              <a:gd name="connsiteX639" fmla="*/ 528894 w 2157412"/>
              <a:gd name="connsiteY639" fmla="*/ 292284 h 534360"/>
              <a:gd name="connsiteX640" fmla="*/ 464211 w 2157412"/>
              <a:gd name="connsiteY640" fmla="*/ 292284 h 534360"/>
              <a:gd name="connsiteX641" fmla="*/ 475641 w 2157412"/>
              <a:gd name="connsiteY641" fmla="*/ 303714 h 534360"/>
              <a:gd name="connsiteX642" fmla="*/ 464211 w 2157412"/>
              <a:gd name="connsiteY642" fmla="*/ 315144 h 534360"/>
              <a:gd name="connsiteX643" fmla="*/ 452781 w 2157412"/>
              <a:gd name="connsiteY643" fmla="*/ 303714 h 534360"/>
              <a:gd name="connsiteX644" fmla="*/ 464211 w 2157412"/>
              <a:gd name="connsiteY644" fmla="*/ 292284 h 534360"/>
              <a:gd name="connsiteX645" fmla="*/ 399528 w 2157412"/>
              <a:gd name="connsiteY645" fmla="*/ 292284 h 534360"/>
              <a:gd name="connsiteX646" fmla="*/ 410958 w 2157412"/>
              <a:gd name="connsiteY646" fmla="*/ 303714 h 534360"/>
              <a:gd name="connsiteX647" fmla="*/ 399528 w 2157412"/>
              <a:gd name="connsiteY647" fmla="*/ 315144 h 534360"/>
              <a:gd name="connsiteX648" fmla="*/ 388098 w 2157412"/>
              <a:gd name="connsiteY648" fmla="*/ 303714 h 534360"/>
              <a:gd name="connsiteX649" fmla="*/ 399528 w 2157412"/>
              <a:gd name="connsiteY649" fmla="*/ 292284 h 534360"/>
              <a:gd name="connsiteX650" fmla="*/ 334845 w 2157412"/>
              <a:gd name="connsiteY650" fmla="*/ 292284 h 534360"/>
              <a:gd name="connsiteX651" fmla="*/ 346275 w 2157412"/>
              <a:gd name="connsiteY651" fmla="*/ 303714 h 534360"/>
              <a:gd name="connsiteX652" fmla="*/ 334845 w 2157412"/>
              <a:gd name="connsiteY652" fmla="*/ 315144 h 534360"/>
              <a:gd name="connsiteX653" fmla="*/ 323415 w 2157412"/>
              <a:gd name="connsiteY653" fmla="*/ 303714 h 534360"/>
              <a:gd name="connsiteX654" fmla="*/ 334845 w 2157412"/>
              <a:gd name="connsiteY654" fmla="*/ 292284 h 534360"/>
              <a:gd name="connsiteX655" fmla="*/ 270162 w 2157412"/>
              <a:gd name="connsiteY655" fmla="*/ 292284 h 534360"/>
              <a:gd name="connsiteX656" fmla="*/ 281592 w 2157412"/>
              <a:gd name="connsiteY656" fmla="*/ 303714 h 534360"/>
              <a:gd name="connsiteX657" fmla="*/ 270162 w 2157412"/>
              <a:gd name="connsiteY657" fmla="*/ 315144 h 534360"/>
              <a:gd name="connsiteX658" fmla="*/ 258732 w 2157412"/>
              <a:gd name="connsiteY658" fmla="*/ 303714 h 534360"/>
              <a:gd name="connsiteX659" fmla="*/ 270162 w 2157412"/>
              <a:gd name="connsiteY659" fmla="*/ 292284 h 534360"/>
              <a:gd name="connsiteX660" fmla="*/ 205479 w 2157412"/>
              <a:gd name="connsiteY660" fmla="*/ 292284 h 534360"/>
              <a:gd name="connsiteX661" fmla="*/ 216909 w 2157412"/>
              <a:gd name="connsiteY661" fmla="*/ 303714 h 534360"/>
              <a:gd name="connsiteX662" fmla="*/ 205479 w 2157412"/>
              <a:gd name="connsiteY662" fmla="*/ 315144 h 534360"/>
              <a:gd name="connsiteX663" fmla="*/ 194049 w 2157412"/>
              <a:gd name="connsiteY663" fmla="*/ 303714 h 534360"/>
              <a:gd name="connsiteX664" fmla="*/ 205479 w 2157412"/>
              <a:gd name="connsiteY664" fmla="*/ 292284 h 534360"/>
              <a:gd name="connsiteX665" fmla="*/ 140796 w 2157412"/>
              <a:gd name="connsiteY665" fmla="*/ 292284 h 534360"/>
              <a:gd name="connsiteX666" fmla="*/ 152226 w 2157412"/>
              <a:gd name="connsiteY666" fmla="*/ 303714 h 534360"/>
              <a:gd name="connsiteX667" fmla="*/ 140796 w 2157412"/>
              <a:gd name="connsiteY667" fmla="*/ 315144 h 534360"/>
              <a:gd name="connsiteX668" fmla="*/ 129366 w 2157412"/>
              <a:gd name="connsiteY668" fmla="*/ 303714 h 534360"/>
              <a:gd name="connsiteX669" fmla="*/ 140796 w 2157412"/>
              <a:gd name="connsiteY669" fmla="*/ 292284 h 534360"/>
              <a:gd name="connsiteX670" fmla="*/ 76113 w 2157412"/>
              <a:gd name="connsiteY670" fmla="*/ 292284 h 534360"/>
              <a:gd name="connsiteX671" fmla="*/ 87543 w 2157412"/>
              <a:gd name="connsiteY671" fmla="*/ 303714 h 534360"/>
              <a:gd name="connsiteX672" fmla="*/ 76113 w 2157412"/>
              <a:gd name="connsiteY672" fmla="*/ 315144 h 534360"/>
              <a:gd name="connsiteX673" fmla="*/ 64683 w 2157412"/>
              <a:gd name="connsiteY673" fmla="*/ 303714 h 534360"/>
              <a:gd name="connsiteX674" fmla="*/ 76113 w 2157412"/>
              <a:gd name="connsiteY674" fmla="*/ 292284 h 534360"/>
              <a:gd name="connsiteX675" fmla="*/ 11430 w 2157412"/>
              <a:gd name="connsiteY675" fmla="*/ 292284 h 534360"/>
              <a:gd name="connsiteX676" fmla="*/ 22860 w 2157412"/>
              <a:gd name="connsiteY676" fmla="*/ 303714 h 534360"/>
              <a:gd name="connsiteX677" fmla="*/ 11430 w 2157412"/>
              <a:gd name="connsiteY677" fmla="*/ 315144 h 534360"/>
              <a:gd name="connsiteX678" fmla="*/ 0 w 2157412"/>
              <a:gd name="connsiteY678" fmla="*/ 303714 h 534360"/>
              <a:gd name="connsiteX679" fmla="*/ 11430 w 2157412"/>
              <a:gd name="connsiteY679" fmla="*/ 292284 h 534360"/>
              <a:gd name="connsiteX680" fmla="*/ 76113 w 2157412"/>
              <a:gd name="connsiteY680" fmla="*/ 219214 h 534360"/>
              <a:gd name="connsiteX681" fmla="*/ 87543 w 2157412"/>
              <a:gd name="connsiteY681" fmla="*/ 230644 h 534360"/>
              <a:gd name="connsiteX682" fmla="*/ 76113 w 2157412"/>
              <a:gd name="connsiteY682" fmla="*/ 242074 h 534360"/>
              <a:gd name="connsiteX683" fmla="*/ 64683 w 2157412"/>
              <a:gd name="connsiteY683" fmla="*/ 230644 h 534360"/>
              <a:gd name="connsiteX684" fmla="*/ 76113 w 2157412"/>
              <a:gd name="connsiteY684" fmla="*/ 219214 h 534360"/>
              <a:gd name="connsiteX685" fmla="*/ 11430 w 2157412"/>
              <a:gd name="connsiteY685" fmla="*/ 219214 h 534360"/>
              <a:gd name="connsiteX686" fmla="*/ 22860 w 2157412"/>
              <a:gd name="connsiteY686" fmla="*/ 230644 h 534360"/>
              <a:gd name="connsiteX687" fmla="*/ 11430 w 2157412"/>
              <a:gd name="connsiteY687" fmla="*/ 242074 h 534360"/>
              <a:gd name="connsiteX688" fmla="*/ 0 w 2157412"/>
              <a:gd name="connsiteY688" fmla="*/ 230644 h 534360"/>
              <a:gd name="connsiteX689" fmla="*/ 11430 w 2157412"/>
              <a:gd name="connsiteY689" fmla="*/ 219214 h 534360"/>
              <a:gd name="connsiteX690" fmla="*/ 270162 w 2157412"/>
              <a:gd name="connsiteY690" fmla="*/ 219214 h 534360"/>
              <a:gd name="connsiteX691" fmla="*/ 281592 w 2157412"/>
              <a:gd name="connsiteY691" fmla="*/ 230644 h 534360"/>
              <a:gd name="connsiteX692" fmla="*/ 270162 w 2157412"/>
              <a:gd name="connsiteY692" fmla="*/ 242074 h 534360"/>
              <a:gd name="connsiteX693" fmla="*/ 258732 w 2157412"/>
              <a:gd name="connsiteY693" fmla="*/ 230644 h 534360"/>
              <a:gd name="connsiteX694" fmla="*/ 270162 w 2157412"/>
              <a:gd name="connsiteY694" fmla="*/ 219214 h 534360"/>
              <a:gd name="connsiteX695" fmla="*/ 205479 w 2157412"/>
              <a:gd name="connsiteY695" fmla="*/ 219214 h 534360"/>
              <a:gd name="connsiteX696" fmla="*/ 216909 w 2157412"/>
              <a:gd name="connsiteY696" fmla="*/ 230644 h 534360"/>
              <a:gd name="connsiteX697" fmla="*/ 205479 w 2157412"/>
              <a:gd name="connsiteY697" fmla="*/ 242074 h 534360"/>
              <a:gd name="connsiteX698" fmla="*/ 194049 w 2157412"/>
              <a:gd name="connsiteY698" fmla="*/ 230644 h 534360"/>
              <a:gd name="connsiteX699" fmla="*/ 205479 w 2157412"/>
              <a:gd name="connsiteY699" fmla="*/ 219214 h 534360"/>
              <a:gd name="connsiteX700" fmla="*/ 140796 w 2157412"/>
              <a:gd name="connsiteY700" fmla="*/ 219214 h 534360"/>
              <a:gd name="connsiteX701" fmla="*/ 152226 w 2157412"/>
              <a:gd name="connsiteY701" fmla="*/ 230644 h 534360"/>
              <a:gd name="connsiteX702" fmla="*/ 140796 w 2157412"/>
              <a:gd name="connsiteY702" fmla="*/ 242074 h 534360"/>
              <a:gd name="connsiteX703" fmla="*/ 129366 w 2157412"/>
              <a:gd name="connsiteY703" fmla="*/ 230644 h 534360"/>
              <a:gd name="connsiteX704" fmla="*/ 140796 w 2157412"/>
              <a:gd name="connsiteY704" fmla="*/ 219214 h 534360"/>
              <a:gd name="connsiteX705" fmla="*/ 464211 w 2157412"/>
              <a:gd name="connsiteY705" fmla="*/ 219214 h 534360"/>
              <a:gd name="connsiteX706" fmla="*/ 475641 w 2157412"/>
              <a:gd name="connsiteY706" fmla="*/ 230644 h 534360"/>
              <a:gd name="connsiteX707" fmla="*/ 464211 w 2157412"/>
              <a:gd name="connsiteY707" fmla="*/ 242074 h 534360"/>
              <a:gd name="connsiteX708" fmla="*/ 452781 w 2157412"/>
              <a:gd name="connsiteY708" fmla="*/ 230644 h 534360"/>
              <a:gd name="connsiteX709" fmla="*/ 464211 w 2157412"/>
              <a:gd name="connsiteY709" fmla="*/ 219214 h 534360"/>
              <a:gd name="connsiteX710" fmla="*/ 399528 w 2157412"/>
              <a:gd name="connsiteY710" fmla="*/ 219214 h 534360"/>
              <a:gd name="connsiteX711" fmla="*/ 410958 w 2157412"/>
              <a:gd name="connsiteY711" fmla="*/ 230644 h 534360"/>
              <a:gd name="connsiteX712" fmla="*/ 399528 w 2157412"/>
              <a:gd name="connsiteY712" fmla="*/ 242074 h 534360"/>
              <a:gd name="connsiteX713" fmla="*/ 388098 w 2157412"/>
              <a:gd name="connsiteY713" fmla="*/ 230644 h 534360"/>
              <a:gd name="connsiteX714" fmla="*/ 399528 w 2157412"/>
              <a:gd name="connsiteY714" fmla="*/ 219214 h 534360"/>
              <a:gd name="connsiteX715" fmla="*/ 334845 w 2157412"/>
              <a:gd name="connsiteY715" fmla="*/ 219214 h 534360"/>
              <a:gd name="connsiteX716" fmla="*/ 346275 w 2157412"/>
              <a:gd name="connsiteY716" fmla="*/ 230644 h 534360"/>
              <a:gd name="connsiteX717" fmla="*/ 334845 w 2157412"/>
              <a:gd name="connsiteY717" fmla="*/ 242074 h 534360"/>
              <a:gd name="connsiteX718" fmla="*/ 323415 w 2157412"/>
              <a:gd name="connsiteY718" fmla="*/ 230644 h 534360"/>
              <a:gd name="connsiteX719" fmla="*/ 334845 w 2157412"/>
              <a:gd name="connsiteY719" fmla="*/ 219214 h 534360"/>
              <a:gd name="connsiteX720" fmla="*/ 981675 w 2157412"/>
              <a:gd name="connsiteY720" fmla="*/ 219214 h 534360"/>
              <a:gd name="connsiteX721" fmla="*/ 993105 w 2157412"/>
              <a:gd name="connsiteY721" fmla="*/ 230644 h 534360"/>
              <a:gd name="connsiteX722" fmla="*/ 981675 w 2157412"/>
              <a:gd name="connsiteY722" fmla="*/ 242074 h 534360"/>
              <a:gd name="connsiteX723" fmla="*/ 970245 w 2157412"/>
              <a:gd name="connsiteY723" fmla="*/ 230644 h 534360"/>
              <a:gd name="connsiteX724" fmla="*/ 981675 w 2157412"/>
              <a:gd name="connsiteY724" fmla="*/ 219214 h 534360"/>
              <a:gd name="connsiteX725" fmla="*/ 916992 w 2157412"/>
              <a:gd name="connsiteY725" fmla="*/ 219214 h 534360"/>
              <a:gd name="connsiteX726" fmla="*/ 928422 w 2157412"/>
              <a:gd name="connsiteY726" fmla="*/ 230644 h 534360"/>
              <a:gd name="connsiteX727" fmla="*/ 916992 w 2157412"/>
              <a:gd name="connsiteY727" fmla="*/ 242074 h 534360"/>
              <a:gd name="connsiteX728" fmla="*/ 905562 w 2157412"/>
              <a:gd name="connsiteY728" fmla="*/ 230644 h 534360"/>
              <a:gd name="connsiteX729" fmla="*/ 916992 w 2157412"/>
              <a:gd name="connsiteY729" fmla="*/ 219214 h 534360"/>
              <a:gd name="connsiteX730" fmla="*/ 852309 w 2157412"/>
              <a:gd name="connsiteY730" fmla="*/ 219214 h 534360"/>
              <a:gd name="connsiteX731" fmla="*/ 863739 w 2157412"/>
              <a:gd name="connsiteY731" fmla="*/ 230644 h 534360"/>
              <a:gd name="connsiteX732" fmla="*/ 852309 w 2157412"/>
              <a:gd name="connsiteY732" fmla="*/ 242074 h 534360"/>
              <a:gd name="connsiteX733" fmla="*/ 840879 w 2157412"/>
              <a:gd name="connsiteY733" fmla="*/ 230644 h 534360"/>
              <a:gd name="connsiteX734" fmla="*/ 852309 w 2157412"/>
              <a:gd name="connsiteY734" fmla="*/ 219214 h 534360"/>
              <a:gd name="connsiteX735" fmla="*/ 787626 w 2157412"/>
              <a:gd name="connsiteY735" fmla="*/ 219214 h 534360"/>
              <a:gd name="connsiteX736" fmla="*/ 799056 w 2157412"/>
              <a:gd name="connsiteY736" fmla="*/ 230644 h 534360"/>
              <a:gd name="connsiteX737" fmla="*/ 787626 w 2157412"/>
              <a:gd name="connsiteY737" fmla="*/ 242074 h 534360"/>
              <a:gd name="connsiteX738" fmla="*/ 776196 w 2157412"/>
              <a:gd name="connsiteY738" fmla="*/ 230644 h 534360"/>
              <a:gd name="connsiteX739" fmla="*/ 787626 w 2157412"/>
              <a:gd name="connsiteY739" fmla="*/ 219214 h 534360"/>
              <a:gd name="connsiteX740" fmla="*/ 722943 w 2157412"/>
              <a:gd name="connsiteY740" fmla="*/ 219214 h 534360"/>
              <a:gd name="connsiteX741" fmla="*/ 734373 w 2157412"/>
              <a:gd name="connsiteY741" fmla="*/ 230644 h 534360"/>
              <a:gd name="connsiteX742" fmla="*/ 722943 w 2157412"/>
              <a:gd name="connsiteY742" fmla="*/ 242074 h 534360"/>
              <a:gd name="connsiteX743" fmla="*/ 711513 w 2157412"/>
              <a:gd name="connsiteY743" fmla="*/ 230644 h 534360"/>
              <a:gd name="connsiteX744" fmla="*/ 722943 w 2157412"/>
              <a:gd name="connsiteY744" fmla="*/ 219214 h 534360"/>
              <a:gd name="connsiteX745" fmla="*/ 658260 w 2157412"/>
              <a:gd name="connsiteY745" fmla="*/ 219214 h 534360"/>
              <a:gd name="connsiteX746" fmla="*/ 669690 w 2157412"/>
              <a:gd name="connsiteY746" fmla="*/ 230644 h 534360"/>
              <a:gd name="connsiteX747" fmla="*/ 658260 w 2157412"/>
              <a:gd name="connsiteY747" fmla="*/ 242074 h 534360"/>
              <a:gd name="connsiteX748" fmla="*/ 646830 w 2157412"/>
              <a:gd name="connsiteY748" fmla="*/ 230644 h 534360"/>
              <a:gd name="connsiteX749" fmla="*/ 658260 w 2157412"/>
              <a:gd name="connsiteY749" fmla="*/ 219214 h 534360"/>
              <a:gd name="connsiteX750" fmla="*/ 593577 w 2157412"/>
              <a:gd name="connsiteY750" fmla="*/ 219214 h 534360"/>
              <a:gd name="connsiteX751" fmla="*/ 605007 w 2157412"/>
              <a:gd name="connsiteY751" fmla="*/ 230644 h 534360"/>
              <a:gd name="connsiteX752" fmla="*/ 593577 w 2157412"/>
              <a:gd name="connsiteY752" fmla="*/ 242074 h 534360"/>
              <a:gd name="connsiteX753" fmla="*/ 582147 w 2157412"/>
              <a:gd name="connsiteY753" fmla="*/ 230644 h 534360"/>
              <a:gd name="connsiteX754" fmla="*/ 593577 w 2157412"/>
              <a:gd name="connsiteY754" fmla="*/ 219214 h 534360"/>
              <a:gd name="connsiteX755" fmla="*/ 528894 w 2157412"/>
              <a:gd name="connsiteY755" fmla="*/ 219214 h 534360"/>
              <a:gd name="connsiteX756" fmla="*/ 540324 w 2157412"/>
              <a:gd name="connsiteY756" fmla="*/ 230644 h 534360"/>
              <a:gd name="connsiteX757" fmla="*/ 528894 w 2157412"/>
              <a:gd name="connsiteY757" fmla="*/ 242074 h 534360"/>
              <a:gd name="connsiteX758" fmla="*/ 517464 w 2157412"/>
              <a:gd name="connsiteY758" fmla="*/ 230644 h 534360"/>
              <a:gd name="connsiteX759" fmla="*/ 528894 w 2157412"/>
              <a:gd name="connsiteY759" fmla="*/ 219214 h 534360"/>
              <a:gd name="connsiteX760" fmla="*/ 1175724 w 2157412"/>
              <a:gd name="connsiteY760" fmla="*/ 219214 h 534360"/>
              <a:gd name="connsiteX761" fmla="*/ 1187154 w 2157412"/>
              <a:gd name="connsiteY761" fmla="*/ 230644 h 534360"/>
              <a:gd name="connsiteX762" fmla="*/ 1175724 w 2157412"/>
              <a:gd name="connsiteY762" fmla="*/ 242074 h 534360"/>
              <a:gd name="connsiteX763" fmla="*/ 1164294 w 2157412"/>
              <a:gd name="connsiteY763" fmla="*/ 230644 h 534360"/>
              <a:gd name="connsiteX764" fmla="*/ 1175724 w 2157412"/>
              <a:gd name="connsiteY764" fmla="*/ 219214 h 534360"/>
              <a:gd name="connsiteX765" fmla="*/ 1111041 w 2157412"/>
              <a:gd name="connsiteY765" fmla="*/ 219214 h 534360"/>
              <a:gd name="connsiteX766" fmla="*/ 1122471 w 2157412"/>
              <a:gd name="connsiteY766" fmla="*/ 230644 h 534360"/>
              <a:gd name="connsiteX767" fmla="*/ 1111041 w 2157412"/>
              <a:gd name="connsiteY767" fmla="*/ 242074 h 534360"/>
              <a:gd name="connsiteX768" fmla="*/ 1099611 w 2157412"/>
              <a:gd name="connsiteY768" fmla="*/ 230644 h 534360"/>
              <a:gd name="connsiteX769" fmla="*/ 1111041 w 2157412"/>
              <a:gd name="connsiteY769" fmla="*/ 219214 h 534360"/>
              <a:gd name="connsiteX770" fmla="*/ 1046358 w 2157412"/>
              <a:gd name="connsiteY770" fmla="*/ 219214 h 534360"/>
              <a:gd name="connsiteX771" fmla="*/ 1057788 w 2157412"/>
              <a:gd name="connsiteY771" fmla="*/ 230644 h 534360"/>
              <a:gd name="connsiteX772" fmla="*/ 1046358 w 2157412"/>
              <a:gd name="connsiteY772" fmla="*/ 242074 h 534360"/>
              <a:gd name="connsiteX773" fmla="*/ 1034928 w 2157412"/>
              <a:gd name="connsiteY773" fmla="*/ 230644 h 534360"/>
              <a:gd name="connsiteX774" fmla="*/ 1046358 w 2157412"/>
              <a:gd name="connsiteY774" fmla="*/ 219214 h 534360"/>
              <a:gd name="connsiteX775" fmla="*/ 2145982 w 2157412"/>
              <a:gd name="connsiteY775" fmla="*/ 219214 h 534360"/>
              <a:gd name="connsiteX776" fmla="*/ 2157412 w 2157412"/>
              <a:gd name="connsiteY776" fmla="*/ 230644 h 534360"/>
              <a:gd name="connsiteX777" fmla="*/ 2145982 w 2157412"/>
              <a:gd name="connsiteY777" fmla="*/ 242074 h 534360"/>
              <a:gd name="connsiteX778" fmla="*/ 2134552 w 2157412"/>
              <a:gd name="connsiteY778" fmla="*/ 230644 h 534360"/>
              <a:gd name="connsiteX779" fmla="*/ 2145982 w 2157412"/>
              <a:gd name="connsiteY779" fmla="*/ 219214 h 534360"/>
              <a:gd name="connsiteX780" fmla="*/ 2081286 w 2157412"/>
              <a:gd name="connsiteY780" fmla="*/ 219214 h 534360"/>
              <a:gd name="connsiteX781" fmla="*/ 2092716 w 2157412"/>
              <a:gd name="connsiteY781" fmla="*/ 230644 h 534360"/>
              <a:gd name="connsiteX782" fmla="*/ 2081286 w 2157412"/>
              <a:gd name="connsiteY782" fmla="*/ 242074 h 534360"/>
              <a:gd name="connsiteX783" fmla="*/ 2069856 w 2157412"/>
              <a:gd name="connsiteY783" fmla="*/ 230644 h 534360"/>
              <a:gd name="connsiteX784" fmla="*/ 2081286 w 2157412"/>
              <a:gd name="connsiteY784" fmla="*/ 219214 h 534360"/>
              <a:gd name="connsiteX785" fmla="*/ 2016603 w 2157412"/>
              <a:gd name="connsiteY785" fmla="*/ 219214 h 534360"/>
              <a:gd name="connsiteX786" fmla="*/ 2028033 w 2157412"/>
              <a:gd name="connsiteY786" fmla="*/ 230644 h 534360"/>
              <a:gd name="connsiteX787" fmla="*/ 2016603 w 2157412"/>
              <a:gd name="connsiteY787" fmla="*/ 242074 h 534360"/>
              <a:gd name="connsiteX788" fmla="*/ 2005173 w 2157412"/>
              <a:gd name="connsiteY788" fmla="*/ 230644 h 534360"/>
              <a:gd name="connsiteX789" fmla="*/ 2016603 w 2157412"/>
              <a:gd name="connsiteY789" fmla="*/ 219214 h 534360"/>
              <a:gd name="connsiteX790" fmla="*/ 1951920 w 2157412"/>
              <a:gd name="connsiteY790" fmla="*/ 219214 h 534360"/>
              <a:gd name="connsiteX791" fmla="*/ 1963350 w 2157412"/>
              <a:gd name="connsiteY791" fmla="*/ 230644 h 534360"/>
              <a:gd name="connsiteX792" fmla="*/ 1951920 w 2157412"/>
              <a:gd name="connsiteY792" fmla="*/ 242074 h 534360"/>
              <a:gd name="connsiteX793" fmla="*/ 1940490 w 2157412"/>
              <a:gd name="connsiteY793" fmla="*/ 230644 h 534360"/>
              <a:gd name="connsiteX794" fmla="*/ 1951920 w 2157412"/>
              <a:gd name="connsiteY794" fmla="*/ 219214 h 534360"/>
              <a:gd name="connsiteX795" fmla="*/ 1887237 w 2157412"/>
              <a:gd name="connsiteY795" fmla="*/ 219214 h 534360"/>
              <a:gd name="connsiteX796" fmla="*/ 1898667 w 2157412"/>
              <a:gd name="connsiteY796" fmla="*/ 230644 h 534360"/>
              <a:gd name="connsiteX797" fmla="*/ 1887237 w 2157412"/>
              <a:gd name="connsiteY797" fmla="*/ 242074 h 534360"/>
              <a:gd name="connsiteX798" fmla="*/ 1875807 w 2157412"/>
              <a:gd name="connsiteY798" fmla="*/ 230644 h 534360"/>
              <a:gd name="connsiteX799" fmla="*/ 1887237 w 2157412"/>
              <a:gd name="connsiteY799" fmla="*/ 219214 h 534360"/>
              <a:gd name="connsiteX800" fmla="*/ 1822554 w 2157412"/>
              <a:gd name="connsiteY800" fmla="*/ 219214 h 534360"/>
              <a:gd name="connsiteX801" fmla="*/ 1833984 w 2157412"/>
              <a:gd name="connsiteY801" fmla="*/ 230644 h 534360"/>
              <a:gd name="connsiteX802" fmla="*/ 1822554 w 2157412"/>
              <a:gd name="connsiteY802" fmla="*/ 242074 h 534360"/>
              <a:gd name="connsiteX803" fmla="*/ 1811124 w 2157412"/>
              <a:gd name="connsiteY803" fmla="*/ 230644 h 534360"/>
              <a:gd name="connsiteX804" fmla="*/ 1822554 w 2157412"/>
              <a:gd name="connsiteY804" fmla="*/ 219214 h 534360"/>
              <a:gd name="connsiteX805" fmla="*/ 1757871 w 2157412"/>
              <a:gd name="connsiteY805" fmla="*/ 219214 h 534360"/>
              <a:gd name="connsiteX806" fmla="*/ 1769301 w 2157412"/>
              <a:gd name="connsiteY806" fmla="*/ 230644 h 534360"/>
              <a:gd name="connsiteX807" fmla="*/ 1757871 w 2157412"/>
              <a:gd name="connsiteY807" fmla="*/ 242074 h 534360"/>
              <a:gd name="connsiteX808" fmla="*/ 1746441 w 2157412"/>
              <a:gd name="connsiteY808" fmla="*/ 230644 h 534360"/>
              <a:gd name="connsiteX809" fmla="*/ 1757871 w 2157412"/>
              <a:gd name="connsiteY809" fmla="*/ 219214 h 534360"/>
              <a:gd name="connsiteX810" fmla="*/ 1693188 w 2157412"/>
              <a:gd name="connsiteY810" fmla="*/ 219214 h 534360"/>
              <a:gd name="connsiteX811" fmla="*/ 1704618 w 2157412"/>
              <a:gd name="connsiteY811" fmla="*/ 230644 h 534360"/>
              <a:gd name="connsiteX812" fmla="*/ 1693188 w 2157412"/>
              <a:gd name="connsiteY812" fmla="*/ 242074 h 534360"/>
              <a:gd name="connsiteX813" fmla="*/ 1681758 w 2157412"/>
              <a:gd name="connsiteY813" fmla="*/ 230644 h 534360"/>
              <a:gd name="connsiteX814" fmla="*/ 1693188 w 2157412"/>
              <a:gd name="connsiteY814" fmla="*/ 219214 h 534360"/>
              <a:gd name="connsiteX815" fmla="*/ 1628505 w 2157412"/>
              <a:gd name="connsiteY815" fmla="*/ 219214 h 534360"/>
              <a:gd name="connsiteX816" fmla="*/ 1639935 w 2157412"/>
              <a:gd name="connsiteY816" fmla="*/ 230644 h 534360"/>
              <a:gd name="connsiteX817" fmla="*/ 1628505 w 2157412"/>
              <a:gd name="connsiteY817" fmla="*/ 242074 h 534360"/>
              <a:gd name="connsiteX818" fmla="*/ 1617075 w 2157412"/>
              <a:gd name="connsiteY818" fmla="*/ 230644 h 534360"/>
              <a:gd name="connsiteX819" fmla="*/ 1628505 w 2157412"/>
              <a:gd name="connsiteY819" fmla="*/ 219214 h 534360"/>
              <a:gd name="connsiteX820" fmla="*/ 1563822 w 2157412"/>
              <a:gd name="connsiteY820" fmla="*/ 219214 h 534360"/>
              <a:gd name="connsiteX821" fmla="*/ 1575252 w 2157412"/>
              <a:gd name="connsiteY821" fmla="*/ 230644 h 534360"/>
              <a:gd name="connsiteX822" fmla="*/ 1563822 w 2157412"/>
              <a:gd name="connsiteY822" fmla="*/ 242074 h 534360"/>
              <a:gd name="connsiteX823" fmla="*/ 1552392 w 2157412"/>
              <a:gd name="connsiteY823" fmla="*/ 230644 h 534360"/>
              <a:gd name="connsiteX824" fmla="*/ 1563822 w 2157412"/>
              <a:gd name="connsiteY824" fmla="*/ 219214 h 534360"/>
              <a:gd name="connsiteX825" fmla="*/ 1499139 w 2157412"/>
              <a:gd name="connsiteY825" fmla="*/ 219214 h 534360"/>
              <a:gd name="connsiteX826" fmla="*/ 1510569 w 2157412"/>
              <a:gd name="connsiteY826" fmla="*/ 230644 h 534360"/>
              <a:gd name="connsiteX827" fmla="*/ 1499139 w 2157412"/>
              <a:gd name="connsiteY827" fmla="*/ 242074 h 534360"/>
              <a:gd name="connsiteX828" fmla="*/ 1487709 w 2157412"/>
              <a:gd name="connsiteY828" fmla="*/ 230644 h 534360"/>
              <a:gd name="connsiteX829" fmla="*/ 1499139 w 2157412"/>
              <a:gd name="connsiteY829" fmla="*/ 219214 h 534360"/>
              <a:gd name="connsiteX830" fmla="*/ 1434456 w 2157412"/>
              <a:gd name="connsiteY830" fmla="*/ 219214 h 534360"/>
              <a:gd name="connsiteX831" fmla="*/ 1445886 w 2157412"/>
              <a:gd name="connsiteY831" fmla="*/ 230644 h 534360"/>
              <a:gd name="connsiteX832" fmla="*/ 1434456 w 2157412"/>
              <a:gd name="connsiteY832" fmla="*/ 242074 h 534360"/>
              <a:gd name="connsiteX833" fmla="*/ 1423026 w 2157412"/>
              <a:gd name="connsiteY833" fmla="*/ 230644 h 534360"/>
              <a:gd name="connsiteX834" fmla="*/ 1434456 w 2157412"/>
              <a:gd name="connsiteY834" fmla="*/ 219214 h 534360"/>
              <a:gd name="connsiteX835" fmla="*/ 1369773 w 2157412"/>
              <a:gd name="connsiteY835" fmla="*/ 219214 h 534360"/>
              <a:gd name="connsiteX836" fmla="*/ 1381203 w 2157412"/>
              <a:gd name="connsiteY836" fmla="*/ 230644 h 534360"/>
              <a:gd name="connsiteX837" fmla="*/ 1369773 w 2157412"/>
              <a:gd name="connsiteY837" fmla="*/ 242074 h 534360"/>
              <a:gd name="connsiteX838" fmla="*/ 1358343 w 2157412"/>
              <a:gd name="connsiteY838" fmla="*/ 230644 h 534360"/>
              <a:gd name="connsiteX839" fmla="*/ 1369773 w 2157412"/>
              <a:gd name="connsiteY839" fmla="*/ 219214 h 534360"/>
              <a:gd name="connsiteX840" fmla="*/ 1305090 w 2157412"/>
              <a:gd name="connsiteY840" fmla="*/ 219214 h 534360"/>
              <a:gd name="connsiteX841" fmla="*/ 1316520 w 2157412"/>
              <a:gd name="connsiteY841" fmla="*/ 230644 h 534360"/>
              <a:gd name="connsiteX842" fmla="*/ 1305090 w 2157412"/>
              <a:gd name="connsiteY842" fmla="*/ 242074 h 534360"/>
              <a:gd name="connsiteX843" fmla="*/ 1293660 w 2157412"/>
              <a:gd name="connsiteY843" fmla="*/ 230644 h 534360"/>
              <a:gd name="connsiteX844" fmla="*/ 1305090 w 2157412"/>
              <a:gd name="connsiteY844" fmla="*/ 219214 h 534360"/>
              <a:gd name="connsiteX845" fmla="*/ 1240407 w 2157412"/>
              <a:gd name="connsiteY845" fmla="*/ 219214 h 534360"/>
              <a:gd name="connsiteX846" fmla="*/ 1251837 w 2157412"/>
              <a:gd name="connsiteY846" fmla="*/ 230644 h 534360"/>
              <a:gd name="connsiteX847" fmla="*/ 1240407 w 2157412"/>
              <a:gd name="connsiteY847" fmla="*/ 242074 h 534360"/>
              <a:gd name="connsiteX848" fmla="*/ 1228977 w 2157412"/>
              <a:gd name="connsiteY848" fmla="*/ 230644 h 534360"/>
              <a:gd name="connsiteX849" fmla="*/ 1240407 w 2157412"/>
              <a:gd name="connsiteY849" fmla="*/ 219214 h 534360"/>
              <a:gd name="connsiteX850" fmla="*/ 76113 w 2157412"/>
              <a:gd name="connsiteY850" fmla="*/ 146143 h 534360"/>
              <a:gd name="connsiteX851" fmla="*/ 87543 w 2157412"/>
              <a:gd name="connsiteY851" fmla="*/ 157573 h 534360"/>
              <a:gd name="connsiteX852" fmla="*/ 76113 w 2157412"/>
              <a:gd name="connsiteY852" fmla="*/ 169003 h 534360"/>
              <a:gd name="connsiteX853" fmla="*/ 64683 w 2157412"/>
              <a:gd name="connsiteY853" fmla="*/ 157573 h 534360"/>
              <a:gd name="connsiteX854" fmla="*/ 76113 w 2157412"/>
              <a:gd name="connsiteY854" fmla="*/ 146143 h 534360"/>
              <a:gd name="connsiteX855" fmla="*/ 11430 w 2157412"/>
              <a:gd name="connsiteY855" fmla="*/ 146143 h 534360"/>
              <a:gd name="connsiteX856" fmla="*/ 22860 w 2157412"/>
              <a:gd name="connsiteY856" fmla="*/ 157573 h 534360"/>
              <a:gd name="connsiteX857" fmla="*/ 11430 w 2157412"/>
              <a:gd name="connsiteY857" fmla="*/ 169003 h 534360"/>
              <a:gd name="connsiteX858" fmla="*/ 0 w 2157412"/>
              <a:gd name="connsiteY858" fmla="*/ 157573 h 534360"/>
              <a:gd name="connsiteX859" fmla="*/ 11430 w 2157412"/>
              <a:gd name="connsiteY859" fmla="*/ 146143 h 534360"/>
              <a:gd name="connsiteX860" fmla="*/ 205479 w 2157412"/>
              <a:gd name="connsiteY860" fmla="*/ 146143 h 534360"/>
              <a:gd name="connsiteX861" fmla="*/ 216909 w 2157412"/>
              <a:gd name="connsiteY861" fmla="*/ 157573 h 534360"/>
              <a:gd name="connsiteX862" fmla="*/ 205479 w 2157412"/>
              <a:gd name="connsiteY862" fmla="*/ 169003 h 534360"/>
              <a:gd name="connsiteX863" fmla="*/ 194049 w 2157412"/>
              <a:gd name="connsiteY863" fmla="*/ 157573 h 534360"/>
              <a:gd name="connsiteX864" fmla="*/ 205479 w 2157412"/>
              <a:gd name="connsiteY864" fmla="*/ 146143 h 534360"/>
              <a:gd name="connsiteX865" fmla="*/ 140796 w 2157412"/>
              <a:gd name="connsiteY865" fmla="*/ 146143 h 534360"/>
              <a:gd name="connsiteX866" fmla="*/ 152226 w 2157412"/>
              <a:gd name="connsiteY866" fmla="*/ 157573 h 534360"/>
              <a:gd name="connsiteX867" fmla="*/ 140796 w 2157412"/>
              <a:gd name="connsiteY867" fmla="*/ 169003 h 534360"/>
              <a:gd name="connsiteX868" fmla="*/ 129366 w 2157412"/>
              <a:gd name="connsiteY868" fmla="*/ 157573 h 534360"/>
              <a:gd name="connsiteX869" fmla="*/ 140796 w 2157412"/>
              <a:gd name="connsiteY869" fmla="*/ 146143 h 534360"/>
              <a:gd name="connsiteX870" fmla="*/ 399528 w 2157412"/>
              <a:gd name="connsiteY870" fmla="*/ 146143 h 534360"/>
              <a:gd name="connsiteX871" fmla="*/ 410958 w 2157412"/>
              <a:gd name="connsiteY871" fmla="*/ 157573 h 534360"/>
              <a:gd name="connsiteX872" fmla="*/ 399528 w 2157412"/>
              <a:gd name="connsiteY872" fmla="*/ 169003 h 534360"/>
              <a:gd name="connsiteX873" fmla="*/ 388098 w 2157412"/>
              <a:gd name="connsiteY873" fmla="*/ 157573 h 534360"/>
              <a:gd name="connsiteX874" fmla="*/ 399528 w 2157412"/>
              <a:gd name="connsiteY874" fmla="*/ 146143 h 534360"/>
              <a:gd name="connsiteX875" fmla="*/ 334845 w 2157412"/>
              <a:gd name="connsiteY875" fmla="*/ 146143 h 534360"/>
              <a:gd name="connsiteX876" fmla="*/ 346275 w 2157412"/>
              <a:gd name="connsiteY876" fmla="*/ 157573 h 534360"/>
              <a:gd name="connsiteX877" fmla="*/ 334845 w 2157412"/>
              <a:gd name="connsiteY877" fmla="*/ 169003 h 534360"/>
              <a:gd name="connsiteX878" fmla="*/ 323415 w 2157412"/>
              <a:gd name="connsiteY878" fmla="*/ 157573 h 534360"/>
              <a:gd name="connsiteX879" fmla="*/ 334845 w 2157412"/>
              <a:gd name="connsiteY879" fmla="*/ 146143 h 534360"/>
              <a:gd name="connsiteX880" fmla="*/ 270162 w 2157412"/>
              <a:gd name="connsiteY880" fmla="*/ 146143 h 534360"/>
              <a:gd name="connsiteX881" fmla="*/ 281592 w 2157412"/>
              <a:gd name="connsiteY881" fmla="*/ 157573 h 534360"/>
              <a:gd name="connsiteX882" fmla="*/ 270162 w 2157412"/>
              <a:gd name="connsiteY882" fmla="*/ 169003 h 534360"/>
              <a:gd name="connsiteX883" fmla="*/ 258732 w 2157412"/>
              <a:gd name="connsiteY883" fmla="*/ 157573 h 534360"/>
              <a:gd name="connsiteX884" fmla="*/ 270162 w 2157412"/>
              <a:gd name="connsiteY884" fmla="*/ 146143 h 534360"/>
              <a:gd name="connsiteX885" fmla="*/ 528894 w 2157412"/>
              <a:gd name="connsiteY885" fmla="*/ 146143 h 534360"/>
              <a:gd name="connsiteX886" fmla="*/ 540324 w 2157412"/>
              <a:gd name="connsiteY886" fmla="*/ 157573 h 534360"/>
              <a:gd name="connsiteX887" fmla="*/ 528894 w 2157412"/>
              <a:gd name="connsiteY887" fmla="*/ 169003 h 534360"/>
              <a:gd name="connsiteX888" fmla="*/ 517464 w 2157412"/>
              <a:gd name="connsiteY888" fmla="*/ 157573 h 534360"/>
              <a:gd name="connsiteX889" fmla="*/ 528894 w 2157412"/>
              <a:gd name="connsiteY889" fmla="*/ 146143 h 534360"/>
              <a:gd name="connsiteX890" fmla="*/ 464211 w 2157412"/>
              <a:gd name="connsiteY890" fmla="*/ 146143 h 534360"/>
              <a:gd name="connsiteX891" fmla="*/ 475641 w 2157412"/>
              <a:gd name="connsiteY891" fmla="*/ 157573 h 534360"/>
              <a:gd name="connsiteX892" fmla="*/ 464211 w 2157412"/>
              <a:gd name="connsiteY892" fmla="*/ 169003 h 534360"/>
              <a:gd name="connsiteX893" fmla="*/ 452781 w 2157412"/>
              <a:gd name="connsiteY893" fmla="*/ 157573 h 534360"/>
              <a:gd name="connsiteX894" fmla="*/ 464211 w 2157412"/>
              <a:gd name="connsiteY894" fmla="*/ 146143 h 534360"/>
              <a:gd name="connsiteX895" fmla="*/ 722943 w 2157412"/>
              <a:gd name="connsiteY895" fmla="*/ 146143 h 534360"/>
              <a:gd name="connsiteX896" fmla="*/ 734373 w 2157412"/>
              <a:gd name="connsiteY896" fmla="*/ 157573 h 534360"/>
              <a:gd name="connsiteX897" fmla="*/ 722943 w 2157412"/>
              <a:gd name="connsiteY897" fmla="*/ 169003 h 534360"/>
              <a:gd name="connsiteX898" fmla="*/ 711513 w 2157412"/>
              <a:gd name="connsiteY898" fmla="*/ 157573 h 534360"/>
              <a:gd name="connsiteX899" fmla="*/ 722943 w 2157412"/>
              <a:gd name="connsiteY899" fmla="*/ 146143 h 534360"/>
              <a:gd name="connsiteX900" fmla="*/ 658260 w 2157412"/>
              <a:gd name="connsiteY900" fmla="*/ 146143 h 534360"/>
              <a:gd name="connsiteX901" fmla="*/ 669690 w 2157412"/>
              <a:gd name="connsiteY901" fmla="*/ 157573 h 534360"/>
              <a:gd name="connsiteX902" fmla="*/ 658260 w 2157412"/>
              <a:gd name="connsiteY902" fmla="*/ 169003 h 534360"/>
              <a:gd name="connsiteX903" fmla="*/ 646830 w 2157412"/>
              <a:gd name="connsiteY903" fmla="*/ 157573 h 534360"/>
              <a:gd name="connsiteX904" fmla="*/ 658260 w 2157412"/>
              <a:gd name="connsiteY904" fmla="*/ 146143 h 534360"/>
              <a:gd name="connsiteX905" fmla="*/ 593577 w 2157412"/>
              <a:gd name="connsiteY905" fmla="*/ 146143 h 534360"/>
              <a:gd name="connsiteX906" fmla="*/ 605007 w 2157412"/>
              <a:gd name="connsiteY906" fmla="*/ 157573 h 534360"/>
              <a:gd name="connsiteX907" fmla="*/ 593577 w 2157412"/>
              <a:gd name="connsiteY907" fmla="*/ 169003 h 534360"/>
              <a:gd name="connsiteX908" fmla="*/ 582147 w 2157412"/>
              <a:gd name="connsiteY908" fmla="*/ 157573 h 534360"/>
              <a:gd name="connsiteX909" fmla="*/ 593577 w 2157412"/>
              <a:gd name="connsiteY909" fmla="*/ 146143 h 534360"/>
              <a:gd name="connsiteX910" fmla="*/ 852309 w 2157412"/>
              <a:gd name="connsiteY910" fmla="*/ 146143 h 534360"/>
              <a:gd name="connsiteX911" fmla="*/ 863739 w 2157412"/>
              <a:gd name="connsiteY911" fmla="*/ 157573 h 534360"/>
              <a:gd name="connsiteX912" fmla="*/ 852309 w 2157412"/>
              <a:gd name="connsiteY912" fmla="*/ 169003 h 534360"/>
              <a:gd name="connsiteX913" fmla="*/ 840879 w 2157412"/>
              <a:gd name="connsiteY913" fmla="*/ 157573 h 534360"/>
              <a:gd name="connsiteX914" fmla="*/ 852309 w 2157412"/>
              <a:gd name="connsiteY914" fmla="*/ 146143 h 534360"/>
              <a:gd name="connsiteX915" fmla="*/ 787626 w 2157412"/>
              <a:gd name="connsiteY915" fmla="*/ 146143 h 534360"/>
              <a:gd name="connsiteX916" fmla="*/ 799056 w 2157412"/>
              <a:gd name="connsiteY916" fmla="*/ 157573 h 534360"/>
              <a:gd name="connsiteX917" fmla="*/ 787626 w 2157412"/>
              <a:gd name="connsiteY917" fmla="*/ 169003 h 534360"/>
              <a:gd name="connsiteX918" fmla="*/ 776196 w 2157412"/>
              <a:gd name="connsiteY918" fmla="*/ 157573 h 534360"/>
              <a:gd name="connsiteX919" fmla="*/ 787626 w 2157412"/>
              <a:gd name="connsiteY919" fmla="*/ 146143 h 534360"/>
              <a:gd name="connsiteX920" fmla="*/ 1046358 w 2157412"/>
              <a:gd name="connsiteY920" fmla="*/ 146143 h 534360"/>
              <a:gd name="connsiteX921" fmla="*/ 1057788 w 2157412"/>
              <a:gd name="connsiteY921" fmla="*/ 157573 h 534360"/>
              <a:gd name="connsiteX922" fmla="*/ 1046358 w 2157412"/>
              <a:gd name="connsiteY922" fmla="*/ 169002 h 534360"/>
              <a:gd name="connsiteX923" fmla="*/ 1034928 w 2157412"/>
              <a:gd name="connsiteY923" fmla="*/ 157573 h 534360"/>
              <a:gd name="connsiteX924" fmla="*/ 1046358 w 2157412"/>
              <a:gd name="connsiteY924" fmla="*/ 146143 h 534360"/>
              <a:gd name="connsiteX925" fmla="*/ 981675 w 2157412"/>
              <a:gd name="connsiteY925" fmla="*/ 146143 h 534360"/>
              <a:gd name="connsiteX926" fmla="*/ 993105 w 2157412"/>
              <a:gd name="connsiteY926" fmla="*/ 157573 h 534360"/>
              <a:gd name="connsiteX927" fmla="*/ 981675 w 2157412"/>
              <a:gd name="connsiteY927" fmla="*/ 169003 h 534360"/>
              <a:gd name="connsiteX928" fmla="*/ 970245 w 2157412"/>
              <a:gd name="connsiteY928" fmla="*/ 157573 h 534360"/>
              <a:gd name="connsiteX929" fmla="*/ 981675 w 2157412"/>
              <a:gd name="connsiteY929" fmla="*/ 146143 h 534360"/>
              <a:gd name="connsiteX930" fmla="*/ 916992 w 2157412"/>
              <a:gd name="connsiteY930" fmla="*/ 146143 h 534360"/>
              <a:gd name="connsiteX931" fmla="*/ 928422 w 2157412"/>
              <a:gd name="connsiteY931" fmla="*/ 157573 h 534360"/>
              <a:gd name="connsiteX932" fmla="*/ 916992 w 2157412"/>
              <a:gd name="connsiteY932" fmla="*/ 169003 h 534360"/>
              <a:gd name="connsiteX933" fmla="*/ 905562 w 2157412"/>
              <a:gd name="connsiteY933" fmla="*/ 157573 h 534360"/>
              <a:gd name="connsiteX934" fmla="*/ 916992 w 2157412"/>
              <a:gd name="connsiteY934" fmla="*/ 146143 h 534360"/>
              <a:gd name="connsiteX935" fmla="*/ 1175724 w 2157412"/>
              <a:gd name="connsiteY935" fmla="*/ 146143 h 534360"/>
              <a:gd name="connsiteX936" fmla="*/ 1187154 w 2157412"/>
              <a:gd name="connsiteY936" fmla="*/ 157573 h 534360"/>
              <a:gd name="connsiteX937" fmla="*/ 1175724 w 2157412"/>
              <a:gd name="connsiteY937" fmla="*/ 169002 h 534360"/>
              <a:gd name="connsiteX938" fmla="*/ 1164294 w 2157412"/>
              <a:gd name="connsiteY938" fmla="*/ 157573 h 534360"/>
              <a:gd name="connsiteX939" fmla="*/ 1175724 w 2157412"/>
              <a:gd name="connsiteY939" fmla="*/ 146143 h 534360"/>
              <a:gd name="connsiteX940" fmla="*/ 1111041 w 2157412"/>
              <a:gd name="connsiteY940" fmla="*/ 146143 h 534360"/>
              <a:gd name="connsiteX941" fmla="*/ 1122471 w 2157412"/>
              <a:gd name="connsiteY941" fmla="*/ 157573 h 534360"/>
              <a:gd name="connsiteX942" fmla="*/ 1111041 w 2157412"/>
              <a:gd name="connsiteY942" fmla="*/ 169002 h 534360"/>
              <a:gd name="connsiteX943" fmla="*/ 1099611 w 2157412"/>
              <a:gd name="connsiteY943" fmla="*/ 157573 h 534360"/>
              <a:gd name="connsiteX944" fmla="*/ 1111041 w 2157412"/>
              <a:gd name="connsiteY944" fmla="*/ 146143 h 534360"/>
              <a:gd name="connsiteX945" fmla="*/ 1305090 w 2157412"/>
              <a:gd name="connsiteY945" fmla="*/ 146143 h 534360"/>
              <a:gd name="connsiteX946" fmla="*/ 1316520 w 2157412"/>
              <a:gd name="connsiteY946" fmla="*/ 157573 h 534360"/>
              <a:gd name="connsiteX947" fmla="*/ 1305090 w 2157412"/>
              <a:gd name="connsiteY947" fmla="*/ 169002 h 534360"/>
              <a:gd name="connsiteX948" fmla="*/ 1293660 w 2157412"/>
              <a:gd name="connsiteY948" fmla="*/ 157573 h 534360"/>
              <a:gd name="connsiteX949" fmla="*/ 1305090 w 2157412"/>
              <a:gd name="connsiteY949" fmla="*/ 146143 h 534360"/>
              <a:gd name="connsiteX950" fmla="*/ 1240407 w 2157412"/>
              <a:gd name="connsiteY950" fmla="*/ 146143 h 534360"/>
              <a:gd name="connsiteX951" fmla="*/ 1251837 w 2157412"/>
              <a:gd name="connsiteY951" fmla="*/ 157573 h 534360"/>
              <a:gd name="connsiteX952" fmla="*/ 1240407 w 2157412"/>
              <a:gd name="connsiteY952" fmla="*/ 169002 h 534360"/>
              <a:gd name="connsiteX953" fmla="*/ 1228977 w 2157412"/>
              <a:gd name="connsiteY953" fmla="*/ 157573 h 534360"/>
              <a:gd name="connsiteX954" fmla="*/ 1240407 w 2157412"/>
              <a:gd name="connsiteY954" fmla="*/ 146143 h 534360"/>
              <a:gd name="connsiteX955" fmla="*/ 1434456 w 2157412"/>
              <a:gd name="connsiteY955" fmla="*/ 146143 h 534360"/>
              <a:gd name="connsiteX956" fmla="*/ 1445886 w 2157412"/>
              <a:gd name="connsiteY956" fmla="*/ 157573 h 534360"/>
              <a:gd name="connsiteX957" fmla="*/ 1434456 w 2157412"/>
              <a:gd name="connsiteY957" fmla="*/ 169002 h 534360"/>
              <a:gd name="connsiteX958" fmla="*/ 1423026 w 2157412"/>
              <a:gd name="connsiteY958" fmla="*/ 157573 h 534360"/>
              <a:gd name="connsiteX959" fmla="*/ 1434456 w 2157412"/>
              <a:gd name="connsiteY959" fmla="*/ 146143 h 534360"/>
              <a:gd name="connsiteX960" fmla="*/ 1369773 w 2157412"/>
              <a:gd name="connsiteY960" fmla="*/ 146143 h 534360"/>
              <a:gd name="connsiteX961" fmla="*/ 1381203 w 2157412"/>
              <a:gd name="connsiteY961" fmla="*/ 157573 h 534360"/>
              <a:gd name="connsiteX962" fmla="*/ 1369773 w 2157412"/>
              <a:gd name="connsiteY962" fmla="*/ 169002 h 534360"/>
              <a:gd name="connsiteX963" fmla="*/ 1358343 w 2157412"/>
              <a:gd name="connsiteY963" fmla="*/ 157573 h 534360"/>
              <a:gd name="connsiteX964" fmla="*/ 1369773 w 2157412"/>
              <a:gd name="connsiteY964" fmla="*/ 146143 h 534360"/>
              <a:gd name="connsiteX965" fmla="*/ 1693188 w 2157412"/>
              <a:gd name="connsiteY965" fmla="*/ 146143 h 534360"/>
              <a:gd name="connsiteX966" fmla="*/ 1704618 w 2157412"/>
              <a:gd name="connsiteY966" fmla="*/ 157573 h 534360"/>
              <a:gd name="connsiteX967" fmla="*/ 1693188 w 2157412"/>
              <a:gd name="connsiteY967" fmla="*/ 169002 h 534360"/>
              <a:gd name="connsiteX968" fmla="*/ 1681758 w 2157412"/>
              <a:gd name="connsiteY968" fmla="*/ 157573 h 534360"/>
              <a:gd name="connsiteX969" fmla="*/ 1693188 w 2157412"/>
              <a:gd name="connsiteY969" fmla="*/ 146143 h 534360"/>
              <a:gd name="connsiteX970" fmla="*/ 1628505 w 2157412"/>
              <a:gd name="connsiteY970" fmla="*/ 146143 h 534360"/>
              <a:gd name="connsiteX971" fmla="*/ 1639935 w 2157412"/>
              <a:gd name="connsiteY971" fmla="*/ 157573 h 534360"/>
              <a:gd name="connsiteX972" fmla="*/ 1628505 w 2157412"/>
              <a:gd name="connsiteY972" fmla="*/ 169002 h 534360"/>
              <a:gd name="connsiteX973" fmla="*/ 1617075 w 2157412"/>
              <a:gd name="connsiteY973" fmla="*/ 157573 h 534360"/>
              <a:gd name="connsiteX974" fmla="*/ 1628505 w 2157412"/>
              <a:gd name="connsiteY974" fmla="*/ 146143 h 534360"/>
              <a:gd name="connsiteX975" fmla="*/ 1563822 w 2157412"/>
              <a:gd name="connsiteY975" fmla="*/ 146143 h 534360"/>
              <a:gd name="connsiteX976" fmla="*/ 1575252 w 2157412"/>
              <a:gd name="connsiteY976" fmla="*/ 157573 h 534360"/>
              <a:gd name="connsiteX977" fmla="*/ 1563822 w 2157412"/>
              <a:gd name="connsiteY977" fmla="*/ 169002 h 534360"/>
              <a:gd name="connsiteX978" fmla="*/ 1552392 w 2157412"/>
              <a:gd name="connsiteY978" fmla="*/ 157573 h 534360"/>
              <a:gd name="connsiteX979" fmla="*/ 1563822 w 2157412"/>
              <a:gd name="connsiteY979" fmla="*/ 146143 h 534360"/>
              <a:gd name="connsiteX980" fmla="*/ 1499139 w 2157412"/>
              <a:gd name="connsiteY980" fmla="*/ 146143 h 534360"/>
              <a:gd name="connsiteX981" fmla="*/ 1510569 w 2157412"/>
              <a:gd name="connsiteY981" fmla="*/ 157573 h 534360"/>
              <a:gd name="connsiteX982" fmla="*/ 1499139 w 2157412"/>
              <a:gd name="connsiteY982" fmla="*/ 169002 h 534360"/>
              <a:gd name="connsiteX983" fmla="*/ 1487709 w 2157412"/>
              <a:gd name="connsiteY983" fmla="*/ 157573 h 534360"/>
              <a:gd name="connsiteX984" fmla="*/ 1499139 w 2157412"/>
              <a:gd name="connsiteY984" fmla="*/ 146143 h 534360"/>
              <a:gd name="connsiteX985" fmla="*/ 1822554 w 2157412"/>
              <a:gd name="connsiteY985" fmla="*/ 146143 h 534360"/>
              <a:gd name="connsiteX986" fmla="*/ 1833984 w 2157412"/>
              <a:gd name="connsiteY986" fmla="*/ 157573 h 534360"/>
              <a:gd name="connsiteX987" fmla="*/ 1822554 w 2157412"/>
              <a:gd name="connsiteY987" fmla="*/ 169002 h 534360"/>
              <a:gd name="connsiteX988" fmla="*/ 1811124 w 2157412"/>
              <a:gd name="connsiteY988" fmla="*/ 157573 h 534360"/>
              <a:gd name="connsiteX989" fmla="*/ 1822554 w 2157412"/>
              <a:gd name="connsiteY989" fmla="*/ 146143 h 534360"/>
              <a:gd name="connsiteX990" fmla="*/ 1757871 w 2157412"/>
              <a:gd name="connsiteY990" fmla="*/ 146143 h 534360"/>
              <a:gd name="connsiteX991" fmla="*/ 1769301 w 2157412"/>
              <a:gd name="connsiteY991" fmla="*/ 157573 h 534360"/>
              <a:gd name="connsiteX992" fmla="*/ 1757871 w 2157412"/>
              <a:gd name="connsiteY992" fmla="*/ 169002 h 534360"/>
              <a:gd name="connsiteX993" fmla="*/ 1746441 w 2157412"/>
              <a:gd name="connsiteY993" fmla="*/ 157573 h 534360"/>
              <a:gd name="connsiteX994" fmla="*/ 1757871 w 2157412"/>
              <a:gd name="connsiteY994" fmla="*/ 146143 h 534360"/>
              <a:gd name="connsiteX995" fmla="*/ 1951920 w 2157412"/>
              <a:gd name="connsiteY995" fmla="*/ 146143 h 534360"/>
              <a:gd name="connsiteX996" fmla="*/ 1963350 w 2157412"/>
              <a:gd name="connsiteY996" fmla="*/ 157573 h 534360"/>
              <a:gd name="connsiteX997" fmla="*/ 1951920 w 2157412"/>
              <a:gd name="connsiteY997" fmla="*/ 169002 h 534360"/>
              <a:gd name="connsiteX998" fmla="*/ 1940490 w 2157412"/>
              <a:gd name="connsiteY998" fmla="*/ 157573 h 534360"/>
              <a:gd name="connsiteX999" fmla="*/ 1951920 w 2157412"/>
              <a:gd name="connsiteY999" fmla="*/ 146143 h 534360"/>
              <a:gd name="connsiteX1000" fmla="*/ 1887237 w 2157412"/>
              <a:gd name="connsiteY1000" fmla="*/ 146143 h 534360"/>
              <a:gd name="connsiteX1001" fmla="*/ 1898667 w 2157412"/>
              <a:gd name="connsiteY1001" fmla="*/ 157573 h 534360"/>
              <a:gd name="connsiteX1002" fmla="*/ 1887237 w 2157412"/>
              <a:gd name="connsiteY1002" fmla="*/ 169002 h 534360"/>
              <a:gd name="connsiteX1003" fmla="*/ 1875807 w 2157412"/>
              <a:gd name="connsiteY1003" fmla="*/ 157573 h 534360"/>
              <a:gd name="connsiteX1004" fmla="*/ 1887237 w 2157412"/>
              <a:gd name="connsiteY1004" fmla="*/ 146143 h 534360"/>
              <a:gd name="connsiteX1005" fmla="*/ 2145982 w 2157412"/>
              <a:gd name="connsiteY1005" fmla="*/ 146143 h 534360"/>
              <a:gd name="connsiteX1006" fmla="*/ 2157412 w 2157412"/>
              <a:gd name="connsiteY1006" fmla="*/ 157573 h 534360"/>
              <a:gd name="connsiteX1007" fmla="*/ 2145982 w 2157412"/>
              <a:gd name="connsiteY1007" fmla="*/ 169002 h 534360"/>
              <a:gd name="connsiteX1008" fmla="*/ 2134552 w 2157412"/>
              <a:gd name="connsiteY1008" fmla="*/ 157573 h 534360"/>
              <a:gd name="connsiteX1009" fmla="*/ 2145982 w 2157412"/>
              <a:gd name="connsiteY1009" fmla="*/ 146143 h 534360"/>
              <a:gd name="connsiteX1010" fmla="*/ 2081286 w 2157412"/>
              <a:gd name="connsiteY1010" fmla="*/ 146143 h 534360"/>
              <a:gd name="connsiteX1011" fmla="*/ 2092716 w 2157412"/>
              <a:gd name="connsiteY1011" fmla="*/ 157573 h 534360"/>
              <a:gd name="connsiteX1012" fmla="*/ 2081286 w 2157412"/>
              <a:gd name="connsiteY1012" fmla="*/ 169002 h 534360"/>
              <a:gd name="connsiteX1013" fmla="*/ 2069856 w 2157412"/>
              <a:gd name="connsiteY1013" fmla="*/ 157573 h 534360"/>
              <a:gd name="connsiteX1014" fmla="*/ 2081286 w 2157412"/>
              <a:gd name="connsiteY1014" fmla="*/ 146143 h 534360"/>
              <a:gd name="connsiteX1015" fmla="*/ 2016603 w 2157412"/>
              <a:gd name="connsiteY1015" fmla="*/ 146143 h 534360"/>
              <a:gd name="connsiteX1016" fmla="*/ 2028033 w 2157412"/>
              <a:gd name="connsiteY1016" fmla="*/ 157573 h 534360"/>
              <a:gd name="connsiteX1017" fmla="*/ 2016603 w 2157412"/>
              <a:gd name="connsiteY1017" fmla="*/ 169002 h 534360"/>
              <a:gd name="connsiteX1018" fmla="*/ 2005173 w 2157412"/>
              <a:gd name="connsiteY1018" fmla="*/ 157573 h 534360"/>
              <a:gd name="connsiteX1019" fmla="*/ 2016603 w 2157412"/>
              <a:gd name="connsiteY1019" fmla="*/ 146143 h 534360"/>
              <a:gd name="connsiteX1020" fmla="*/ 11430 w 2157412"/>
              <a:gd name="connsiteY1020" fmla="*/ 73072 h 534360"/>
              <a:gd name="connsiteX1021" fmla="*/ 22860 w 2157412"/>
              <a:gd name="connsiteY1021" fmla="*/ 84502 h 534360"/>
              <a:gd name="connsiteX1022" fmla="*/ 11430 w 2157412"/>
              <a:gd name="connsiteY1022" fmla="*/ 95932 h 534360"/>
              <a:gd name="connsiteX1023" fmla="*/ 0 w 2157412"/>
              <a:gd name="connsiteY1023" fmla="*/ 84502 h 534360"/>
              <a:gd name="connsiteX1024" fmla="*/ 11430 w 2157412"/>
              <a:gd name="connsiteY1024" fmla="*/ 73072 h 534360"/>
              <a:gd name="connsiteX1025" fmla="*/ 76113 w 2157412"/>
              <a:gd name="connsiteY1025" fmla="*/ 73072 h 534360"/>
              <a:gd name="connsiteX1026" fmla="*/ 87543 w 2157412"/>
              <a:gd name="connsiteY1026" fmla="*/ 84502 h 534360"/>
              <a:gd name="connsiteX1027" fmla="*/ 76113 w 2157412"/>
              <a:gd name="connsiteY1027" fmla="*/ 95931 h 534360"/>
              <a:gd name="connsiteX1028" fmla="*/ 64683 w 2157412"/>
              <a:gd name="connsiteY1028" fmla="*/ 84502 h 534360"/>
              <a:gd name="connsiteX1029" fmla="*/ 76113 w 2157412"/>
              <a:gd name="connsiteY1029" fmla="*/ 73072 h 534360"/>
              <a:gd name="connsiteX1030" fmla="*/ 140796 w 2157412"/>
              <a:gd name="connsiteY1030" fmla="*/ 73071 h 534360"/>
              <a:gd name="connsiteX1031" fmla="*/ 152226 w 2157412"/>
              <a:gd name="connsiteY1031" fmla="*/ 84502 h 534360"/>
              <a:gd name="connsiteX1032" fmla="*/ 140796 w 2157412"/>
              <a:gd name="connsiteY1032" fmla="*/ 95931 h 534360"/>
              <a:gd name="connsiteX1033" fmla="*/ 129366 w 2157412"/>
              <a:gd name="connsiteY1033" fmla="*/ 84502 h 534360"/>
              <a:gd name="connsiteX1034" fmla="*/ 140796 w 2157412"/>
              <a:gd name="connsiteY1034" fmla="*/ 73071 h 534360"/>
              <a:gd name="connsiteX1035" fmla="*/ 205479 w 2157412"/>
              <a:gd name="connsiteY1035" fmla="*/ 73071 h 534360"/>
              <a:gd name="connsiteX1036" fmla="*/ 216909 w 2157412"/>
              <a:gd name="connsiteY1036" fmla="*/ 84501 h 534360"/>
              <a:gd name="connsiteX1037" fmla="*/ 205479 w 2157412"/>
              <a:gd name="connsiteY1037" fmla="*/ 95931 h 534360"/>
              <a:gd name="connsiteX1038" fmla="*/ 194049 w 2157412"/>
              <a:gd name="connsiteY1038" fmla="*/ 84501 h 534360"/>
              <a:gd name="connsiteX1039" fmla="*/ 205479 w 2157412"/>
              <a:gd name="connsiteY1039" fmla="*/ 73071 h 534360"/>
              <a:gd name="connsiteX1040" fmla="*/ 334845 w 2157412"/>
              <a:gd name="connsiteY1040" fmla="*/ 73071 h 534360"/>
              <a:gd name="connsiteX1041" fmla="*/ 346275 w 2157412"/>
              <a:gd name="connsiteY1041" fmla="*/ 84501 h 534360"/>
              <a:gd name="connsiteX1042" fmla="*/ 334845 w 2157412"/>
              <a:gd name="connsiteY1042" fmla="*/ 95931 h 534360"/>
              <a:gd name="connsiteX1043" fmla="*/ 323415 w 2157412"/>
              <a:gd name="connsiteY1043" fmla="*/ 84501 h 534360"/>
              <a:gd name="connsiteX1044" fmla="*/ 334845 w 2157412"/>
              <a:gd name="connsiteY1044" fmla="*/ 73071 h 534360"/>
              <a:gd name="connsiteX1045" fmla="*/ 270162 w 2157412"/>
              <a:gd name="connsiteY1045" fmla="*/ 73071 h 534360"/>
              <a:gd name="connsiteX1046" fmla="*/ 281592 w 2157412"/>
              <a:gd name="connsiteY1046" fmla="*/ 84501 h 534360"/>
              <a:gd name="connsiteX1047" fmla="*/ 270162 w 2157412"/>
              <a:gd name="connsiteY1047" fmla="*/ 95931 h 534360"/>
              <a:gd name="connsiteX1048" fmla="*/ 258732 w 2157412"/>
              <a:gd name="connsiteY1048" fmla="*/ 84501 h 534360"/>
              <a:gd name="connsiteX1049" fmla="*/ 270162 w 2157412"/>
              <a:gd name="connsiteY1049" fmla="*/ 73071 h 534360"/>
              <a:gd name="connsiteX1050" fmla="*/ 399528 w 2157412"/>
              <a:gd name="connsiteY1050" fmla="*/ 73071 h 534360"/>
              <a:gd name="connsiteX1051" fmla="*/ 410958 w 2157412"/>
              <a:gd name="connsiteY1051" fmla="*/ 84501 h 534360"/>
              <a:gd name="connsiteX1052" fmla="*/ 399528 w 2157412"/>
              <a:gd name="connsiteY1052" fmla="*/ 95931 h 534360"/>
              <a:gd name="connsiteX1053" fmla="*/ 388098 w 2157412"/>
              <a:gd name="connsiteY1053" fmla="*/ 84501 h 534360"/>
              <a:gd name="connsiteX1054" fmla="*/ 399528 w 2157412"/>
              <a:gd name="connsiteY1054" fmla="*/ 73071 h 534360"/>
              <a:gd name="connsiteX1055" fmla="*/ 464211 w 2157412"/>
              <a:gd name="connsiteY1055" fmla="*/ 73071 h 534360"/>
              <a:gd name="connsiteX1056" fmla="*/ 475641 w 2157412"/>
              <a:gd name="connsiteY1056" fmla="*/ 84501 h 534360"/>
              <a:gd name="connsiteX1057" fmla="*/ 464211 w 2157412"/>
              <a:gd name="connsiteY1057" fmla="*/ 95931 h 534360"/>
              <a:gd name="connsiteX1058" fmla="*/ 452781 w 2157412"/>
              <a:gd name="connsiteY1058" fmla="*/ 84501 h 534360"/>
              <a:gd name="connsiteX1059" fmla="*/ 464211 w 2157412"/>
              <a:gd name="connsiteY1059" fmla="*/ 73071 h 534360"/>
              <a:gd name="connsiteX1060" fmla="*/ 528894 w 2157412"/>
              <a:gd name="connsiteY1060" fmla="*/ 73071 h 534360"/>
              <a:gd name="connsiteX1061" fmla="*/ 540324 w 2157412"/>
              <a:gd name="connsiteY1061" fmla="*/ 84501 h 534360"/>
              <a:gd name="connsiteX1062" fmla="*/ 528894 w 2157412"/>
              <a:gd name="connsiteY1062" fmla="*/ 95931 h 534360"/>
              <a:gd name="connsiteX1063" fmla="*/ 517464 w 2157412"/>
              <a:gd name="connsiteY1063" fmla="*/ 84501 h 534360"/>
              <a:gd name="connsiteX1064" fmla="*/ 528894 w 2157412"/>
              <a:gd name="connsiteY1064" fmla="*/ 73071 h 534360"/>
              <a:gd name="connsiteX1065" fmla="*/ 593577 w 2157412"/>
              <a:gd name="connsiteY1065" fmla="*/ 73071 h 534360"/>
              <a:gd name="connsiteX1066" fmla="*/ 605007 w 2157412"/>
              <a:gd name="connsiteY1066" fmla="*/ 84501 h 534360"/>
              <a:gd name="connsiteX1067" fmla="*/ 593577 w 2157412"/>
              <a:gd name="connsiteY1067" fmla="*/ 95931 h 534360"/>
              <a:gd name="connsiteX1068" fmla="*/ 582147 w 2157412"/>
              <a:gd name="connsiteY1068" fmla="*/ 84501 h 534360"/>
              <a:gd name="connsiteX1069" fmla="*/ 593577 w 2157412"/>
              <a:gd name="connsiteY1069" fmla="*/ 73071 h 534360"/>
              <a:gd name="connsiteX1070" fmla="*/ 658260 w 2157412"/>
              <a:gd name="connsiteY1070" fmla="*/ 73071 h 534360"/>
              <a:gd name="connsiteX1071" fmla="*/ 669690 w 2157412"/>
              <a:gd name="connsiteY1071" fmla="*/ 84501 h 534360"/>
              <a:gd name="connsiteX1072" fmla="*/ 658260 w 2157412"/>
              <a:gd name="connsiteY1072" fmla="*/ 95931 h 534360"/>
              <a:gd name="connsiteX1073" fmla="*/ 646830 w 2157412"/>
              <a:gd name="connsiteY1073" fmla="*/ 84501 h 534360"/>
              <a:gd name="connsiteX1074" fmla="*/ 658260 w 2157412"/>
              <a:gd name="connsiteY1074" fmla="*/ 73071 h 534360"/>
              <a:gd name="connsiteX1075" fmla="*/ 722943 w 2157412"/>
              <a:gd name="connsiteY1075" fmla="*/ 73071 h 534360"/>
              <a:gd name="connsiteX1076" fmla="*/ 734373 w 2157412"/>
              <a:gd name="connsiteY1076" fmla="*/ 84501 h 534360"/>
              <a:gd name="connsiteX1077" fmla="*/ 722943 w 2157412"/>
              <a:gd name="connsiteY1077" fmla="*/ 95931 h 534360"/>
              <a:gd name="connsiteX1078" fmla="*/ 711513 w 2157412"/>
              <a:gd name="connsiteY1078" fmla="*/ 84501 h 534360"/>
              <a:gd name="connsiteX1079" fmla="*/ 722943 w 2157412"/>
              <a:gd name="connsiteY1079" fmla="*/ 73071 h 534360"/>
              <a:gd name="connsiteX1080" fmla="*/ 787626 w 2157412"/>
              <a:gd name="connsiteY1080" fmla="*/ 73071 h 534360"/>
              <a:gd name="connsiteX1081" fmla="*/ 799056 w 2157412"/>
              <a:gd name="connsiteY1081" fmla="*/ 84501 h 534360"/>
              <a:gd name="connsiteX1082" fmla="*/ 787626 w 2157412"/>
              <a:gd name="connsiteY1082" fmla="*/ 95931 h 534360"/>
              <a:gd name="connsiteX1083" fmla="*/ 776196 w 2157412"/>
              <a:gd name="connsiteY1083" fmla="*/ 84501 h 534360"/>
              <a:gd name="connsiteX1084" fmla="*/ 787626 w 2157412"/>
              <a:gd name="connsiteY1084" fmla="*/ 73071 h 534360"/>
              <a:gd name="connsiteX1085" fmla="*/ 852309 w 2157412"/>
              <a:gd name="connsiteY1085" fmla="*/ 73071 h 534360"/>
              <a:gd name="connsiteX1086" fmla="*/ 863739 w 2157412"/>
              <a:gd name="connsiteY1086" fmla="*/ 84501 h 534360"/>
              <a:gd name="connsiteX1087" fmla="*/ 852309 w 2157412"/>
              <a:gd name="connsiteY1087" fmla="*/ 95931 h 534360"/>
              <a:gd name="connsiteX1088" fmla="*/ 840879 w 2157412"/>
              <a:gd name="connsiteY1088" fmla="*/ 84501 h 534360"/>
              <a:gd name="connsiteX1089" fmla="*/ 852309 w 2157412"/>
              <a:gd name="connsiteY1089" fmla="*/ 73071 h 534360"/>
              <a:gd name="connsiteX1090" fmla="*/ 916992 w 2157412"/>
              <a:gd name="connsiteY1090" fmla="*/ 73071 h 534360"/>
              <a:gd name="connsiteX1091" fmla="*/ 928422 w 2157412"/>
              <a:gd name="connsiteY1091" fmla="*/ 84501 h 534360"/>
              <a:gd name="connsiteX1092" fmla="*/ 916992 w 2157412"/>
              <a:gd name="connsiteY1092" fmla="*/ 95931 h 534360"/>
              <a:gd name="connsiteX1093" fmla="*/ 905562 w 2157412"/>
              <a:gd name="connsiteY1093" fmla="*/ 84501 h 534360"/>
              <a:gd name="connsiteX1094" fmla="*/ 916992 w 2157412"/>
              <a:gd name="connsiteY1094" fmla="*/ 73071 h 534360"/>
              <a:gd name="connsiteX1095" fmla="*/ 981675 w 2157412"/>
              <a:gd name="connsiteY1095" fmla="*/ 73071 h 534360"/>
              <a:gd name="connsiteX1096" fmla="*/ 993105 w 2157412"/>
              <a:gd name="connsiteY1096" fmla="*/ 84501 h 534360"/>
              <a:gd name="connsiteX1097" fmla="*/ 981675 w 2157412"/>
              <a:gd name="connsiteY1097" fmla="*/ 95931 h 534360"/>
              <a:gd name="connsiteX1098" fmla="*/ 970245 w 2157412"/>
              <a:gd name="connsiteY1098" fmla="*/ 84501 h 534360"/>
              <a:gd name="connsiteX1099" fmla="*/ 981675 w 2157412"/>
              <a:gd name="connsiteY1099" fmla="*/ 73071 h 534360"/>
              <a:gd name="connsiteX1100" fmla="*/ 1046358 w 2157412"/>
              <a:gd name="connsiteY1100" fmla="*/ 73071 h 534360"/>
              <a:gd name="connsiteX1101" fmla="*/ 1057788 w 2157412"/>
              <a:gd name="connsiteY1101" fmla="*/ 84501 h 534360"/>
              <a:gd name="connsiteX1102" fmla="*/ 1046358 w 2157412"/>
              <a:gd name="connsiteY1102" fmla="*/ 95931 h 534360"/>
              <a:gd name="connsiteX1103" fmla="*/ 1034928 w 2157412"/>
              <a:gd name="connsiteY1103" fmla="*/ 84501 h 534360"/>
              <a:gd name="connsiteX1104" fmla="*/ 1046358 w 2157412"/>
              <a:gd name="connsiteY1104" fmla="*/ 73071 h 534360"/>
              <a:gd name="connsiteX1105" fmla="*/ 1175724 w 2157412"/>
              <a:gd name="connsiteY1105" fmla="*/ 73071 h 534360"/>
              <a:gd name="connsiteX1106" fmla="*/ 1187154 w 2157412"/>
              <a:gd name="connsiteY1106" fmla="*/ 84501 h 534360"/>
              <a:gd name="connsiteX1107" fmla="*/ 1175724 w 2157412"/>
              <a:gd name="connsiteY1107" fmla="*/ 95931 h 534360"/>
              <a:gd name="connsiteX1108" fmla="*/ 1164294 w 2157412"/>
              <a:gd name="connsiteY1108" fmla="*/ 84501 h 534360"/>
              <a:gd name="connsiteX1109" fmla="*/ 1175724 w 2157412"/>
              <a:gd name="connsiteY1109" fmla="*/ 73071 h 534360"/>
              <a:gd name="connsiteX1110" fmla="*/ 1111041 w 2157412"/>
              <a:gd name="connsiteY1110" fmla="*/ 73071 h 534360"/>
              <a:gd name="connsiteX1111" fmla="*/ 1122471 w 2157412"/>
              <a:gd name="connsiteY1111" fmla="*/ 84501 h 534360"/>
              <a:gd name="connsiteX1112" fmla="*/ 1111041 w 2157412"/>
              <a:gd name="connsiteY1112" fmla="*/ 95931 h 534360"/>
              <a:gd name="connsiteX1113" fmla="*/ 1099611 w 2157412"/>
              <a:gd name="connsiteY1113" fmla="*/ 84501 h 534360"/>
              <a:gd name="connsiteX1114" fmla="*/ 1111041 w 2157412"/>
              <a:gd name="connsiteY1114" fmla="*/ 73071 h 534360"/>
              <a:gd name="connsiteX1115" fmla="*/ 1240407 w 2157412"/>
              <a:gd name="connsiteY1115" fmla="*/ 73071 h 534360"/>
              <a:gd name="connsiteX1116" fmla="*/ 1251837 w 2157412"/>
              <a:gd name="connsiteY1116" fmla="*/ 84501 h 534360"/>
              <a:gd name="connsiteX1117" fmla="*/ 1240407 w 2157412"/>
              <a:gd name="connsiteY1117" fmla="*/ 95931 h 534360"/>
              <a:gd name="connsiteX1118" fmla="*/ 1228977 w 2157412"/>
              <a:gd name="connsiteY1118" fmla="*/ 84501 h 534360"/>
              <a:gd name="connsiteX1119" fmla="*/ 1240407 w 2157412"/>
              <a:gd name="connsiteY1119" fmla="*/ 73071 h 534360"/>
              <a:gd name="connsiteX1120" fmla="*/ 1305090 w 2157412"/>
              <a:gd name="connsiteY1120" fmla="*/ 73071 h 534360"/>
              <a:gd name="connsiteX1121" fmla="*/ 1316520 w 2157412"/>
              <a:gd name="connsiteY1121" fmla="*/ 84501 h 534360"/>
              <a:gd name="connsiteX1122" fmla="*/ 1305090 w 2157412"/>
              <a:gd name="connsiteY1122" fmla="*/ 95931 h 534360"/>
              <a:gd name="connsiteX1123" fmla="*/ 1293660 w 2157412"/>
              <a:gd name="connsiteY1123" fmla="*/ 84501 h 534360"/>
              <a:gd name="connsiteX1124" fmla="*/ 1305090 w 2157412"/>
              <a:gd name="connsiteY1124" fmla="*/ 73071 h 534360"/>
              <a:gd name="connsiteX1125" fmla="*/ 1369773 w 2157412"/>
              <a:gd name="connsiteY1125" fmla="*/ 73071 h 534360"/>
              <a:gd name="connsiteX1126" fmla="*/ 1381203 w 2157412"/>
              <a:gd name="connsiteY1126" fmla="*/ 84501 h 534360"/>
              <a:gd name="connsiteX1127" fmla="*/ 1369773 w 2157412"/>
              <a:gd name="connsiteY1127" fmla="*/ 95931 h 534360"/>
              <a:gd name="connsiteX1128" fmla="*/ 1358343 w 2157412"/>
              <a:gd name="connsiteY1128" fmla="*/ 84501 h 534360"/>
              <a:gd name="connsiteX1129" fmla="*/ 1369773 w 2157412"/>
              <a:gd name="connsiteY1129" fmla="*/ 73071 h 534360"/>
              <a:gd name="connsiteX1130" fmla="*/ 1434456 w 2157412"/>
              <a:gd name="connsiteY1130" fmla="*/ 73071 h 534360"/>
              <a:gd name="connsiteX1131" fmla="*/ 1445886 w 2157412"/>
              <a:gd name="connsiteY1131" fmla="*/ 84501 h 534360"/>
              <a:gd name="connsiteX1132" fmla="*/ 1434456 w 2157412"/>
              <a:gd name="connsiteY1132" fmla="*/ 95931 h 534360"/>
              <a:gd name="connsiteX1133" fmla="*/ 1423026 w 2157412"/>
              <a:gd name="connsiteY1133" fmla="*/ 84501 h 534360"/>
              <a:gd name="connsiteX1134" fmla="*/ 1434456 w 2157412"/>
              <a:gd name="connsiteY1134" fmla="*/ 73071 h 534360"/>
              <a:gd name="connsiteX1135" fmla="*/ 1499139 w 2157412"/>
              <a:gd name="connsiteY1135" fmla="*/ 73071 h 534360"/>
              <a:gd name="connsiteX1136" fmla="*/ 1510569 w 2157412"/>
              <a:gd name="connsiteY1136" fmla="*/ 84501 h 534360"/>
              <a:gd name="connsiteX1137" fmla="*/ 1499139 w 2157412"/>
              <a:gd name="connsiteY1137" fmla="*/ 95931 h 534360"/>
              <a:gd name="connsiteX1138" fmla="*/ 1487709 w 2157412"/>
              <a:gd name="connsiteY1138" fmla="*/ 84501 h 534360"/>
              <a:gd name="connsiteX1139" fmla="*/ 1499139 w 2157412"/>
              <a:gd name="connsiteY1139" fmla="*/ 73071 h 534360"/>
              <a:gd name="connsiteX1140" fmla="*/ 1563822 w 2157412"/>
              <a:gd name="connsiteY1140" fmla="*/ 73071 h 534360"/>
              <a:gd name="connsiteX1141" fmla="*/ 1575252 w 2157412"/>
              <a:gd name="connsiteY1141" fmla="*/ 84501 h 534360"/>
              <a:gd name="connsiteX1142" fmla="*/ 1563822 w 2157412"/>
              <a:gd name="connsiteY1142" fmla="*/ 95931 h 534360"/>
              <a:gd name="connsiteX1143" fmla="*/ 1552392 w 2157412"/>
              <a:gd name="connsiteY1143" fmla="*/ 84501 h 534360"/>
              <a:gd name="connsiteX1144" fmla="*/ 1563822 w 2157412"/>
              <a:gd name="connsiteY1144" fmla="*/ 73071 h 534360"/>
              <a:gd name="connsiteX1145" fmla="*/ 1628505 w 2157412"/>
              <a:gd name="connsiteY1145" fmla="*/ 73071 h 534360"/>
              <a:gd name="connsiteX1146" fmla="*/ 1639935 w 2157412"/>
              <a:gd name="connsiteY1146" fmla="*/ 84501 h 534360"/>
              <a:gd name="connsiteX1147" fmla="*/ 1628505 w 2157412"/>
              <a:gd name="connsiteY1147" fmla="*/ 95931 h 534360"/>
              <a:gd name="connsiteX1148" fmla="*/ 1617075 w 2157412"/>
              <a:gd name="connsiteY1148" fmla="*/ 84501 h 534360"/>
              <a:gd name="connsiteX1149" fmla="*/ 1628505 w 2157412"/>
              <a:gd name="connsiteY1149" fmla="*/ 73071 h 534360"/>
              <a:gd name="connsiteX1150" fmla="*/ 1693188 w 2157412"/>
              <a:gd name="connsiteY1150" fmla="*/ 73071 h 534360"/>
              <a:gd name="connsiteX1151" fmla="*/ 1704618 w 2157412"/>
              <a:gd name="connsiteY1151" fmla="*/ 84501 h 534360"/>
              <a:gd name="connsiteX1152" fmla="*/ 1693188 w 2157412"/>
              <a:gd name="connsiteY1152" fmla="*/ 95931 h 534360"/>
              <a:gd name="connsiteX1153" fmla="*/ 1681758 w 2157412"/>
              <a:gd name="connsiteY1153" fmla="*/ 84501 h 534360"/>
              <a:gd name="connsiteX1154" fmla="*/ 1693188 w 2157412"/>
              <a:gd name="connsiteY1154" fmla="*/ 73071 h 534360"/>
              <a:gd name="connsiteX1155" fmla="*/ 1757871 w 2157412"/>
              <a:gd name="connsiteY1155" fmla="*/ 73071 h 534360"/>
              <a:gd name="connsiteX1156" fmla="*/ 1769301 w 2157412"/>
              <a:gd name="connsiteY1156" fmla="*/ 84501 h 534360"/>
              <a:gd name="connsiteX1157" fmla="*/ 1757871 w 2157412"/>
              <a:gd name="connsiteY1157" fmla="*/ 95931 h 534360"/>
              <a:gd name="connsiteX1158" fmla="*/ 1746441 w 2157412"/>
              <a:gd name="connsiteY1158" fmla="*/ 84501 h 534360"/>
              <a:gd name="connsiteX1159" fmla="*/ 1757871 w 2157412"/>
              <a:gd name="connsiteY1159" fmla="*/ 73071 h 534360"/>
              <a:gd name="connsiteX1160" fmla="*/ 1822554 w 2157412"/>
              <a:gd name="connsiteY1160" fmla="*/ 73071 h 534360"/>
              <a:gd name="connsiteX1161" fmla="*/ 1833984 w 2157412"/>
              <a:gd name="connsiteY1161" fmla="*/ 84501 h 534360"/>
              <a:gd name="connsiteX1162" fmla="*/ 1822554 w 2157412"/>
              <a:gd name="connsiteY1162" fmla="*/ 95931 h 534360"/>
              <a:gd name="connsiteX1163" fmla="*/ 1811124 w 2157412"/>
              <a:gd name="connsiteY1163" fmla="*/ 84501 h 534360"/>
              <a:gd name="connsiteX1164" fmla="*/ 1822554 w 2157412"/>
              <a:gd name="connsiteY1164" fmla="*/ 73071 h 534360"/>
              <a:gd name="connsiteX1165" fmla="*/ 1887237 w 2157412"/>
              <a:gd name="connsiteY1165" fmla="*/ 73071 h 534360"/>
              <a:gd name="connsiteX1166" fmla="*/ 1898667 w 2157412"/>
              <a:gd name="connsiteY1166" fmla="*/ 84501 h 534360"/>
              <a:gd name="connsiteX1167" fmla="*/ 1887237 w 2157412"/>
              <a:gd name="connsiteY1167" fmla="*/ 95931 h 534360"/>
              <a:gd name="connsiteX1168" fmla="*/ 1875807 w 2157412"/>
              <a:gd name="connsiteY1168" fmla="*/ 84501 h 534360"/>
              <a:gd name="connsiteX1169" fmla="*/ 1887237 w 2157412"/>
              <a:gd name="connsiteY1169" fmla="*/ 73071 h 534360"/>
              <a:gd name="connsiteX1170" fmla="*/ 2016603 w 2157412"/>
              <a:gd name="connsiteY1170" fmla="*/ 73071 h 534360"/>
              <a:gd name="connsiteX1171" fmla="*/ 2028033 w 2157412"/>
              <a:gd name="connsiteY1171" fmla="*/ 84501 h 534360"/>
              <a:gd name="connsiteX1172" fmla="*/ 2016603 w 2157412"/>
              <a:gd name="connsiteY1172" fmla="*/ 95931 h 534360"/>
              <a:gd name="connsiteX1173" fmla="*/ 2005173 w 2157412"/>
              <a:gd name="connsiteY1173" fmla="*/ 84501 h 534360"/>
              <a:gd name="connsiteX1174" fmla="*/ 2016603 w 2157412"/>
              <a:gd name="connsiteY1174" fmla="*/ 73071 h 534360"/>
              <a:gd name="connsiteX1175" fmla="*/ 1951920 w 2157412"/>
              <a:gd name="connsiteY1175" fmla="*/ 73071 h 534360"/>
              <a:gd name="connsiteX1176" fmla="*/ 1963350 w 2157412"/>
              <a:gd name="connsiteY1176" fmla="*/ 84501 h 534360"/>
              <a:gd name="connsiteX1177" fmla="*/ 1951920 w 2157412"/>
              <a:gd name="connsiteY1177" fmla="*/ 95931 h 534360"/>
              <a:gd name="connsiteX1178" fmla="*/ 1940490 w 2157412"/>
              <a:gd name="connsiteY1178" fmla="*/ 84501 h 534360"/>
              <a:gd name="connsiteX1179" fmla="*/ 1951920 w 2157412"/>
              <a:gd name="connsiteY1179" fmla="*/ 73071 h 534360"/>
              <a:gd name="connsiteX1180" fmla="*/ 2081286 w 2157412"/>
              <a:gd name="connsiteY1180" fmla="*/ 73071 h 534360"/>
              <a:gd name="connsiteX1181" fmla="*/ 2092716 w 2157412"/>
              <a:gd name="connsiteY1181" fmla="*/ 84501 h 534360"/>
              <a:gd name="connsiteX1182" fmla="*/ 2081286 w 2157412"/>
              <a:gd name="connsiteY1182" fmla="*/ 95931 h 534360"/>
              <a:gd name="connsiteX1183" fmla="*/ 2069856 w 2157412"/>
              <a:gd name="connsiteY1183" fmla="*/ 84501 h 534360"/>
              <a:gd name="connsiteX1184" fmla="*/ 2081286 w 2157412"/>
              <a:gd name="connsiteY1184" fmla="*/ 73071 h 534360"/>
              <a:gd name="connsiteX1185" fmla="*/ 2145982 w 2157412"/>
              <a:gd name="connsiteY1185" fmla="*/ 73071 h 534360"/>
              <a:gd name="connsiteX1186" fmla="*/ 2157412 w 2157412"/>
              <a:gd name="connsiteY1186" fmla="*/ 84501 h 534360"/>
              <a:gd name="connsiteX1187" fmla="*/ 2145982 w 2157412"/>
              <a:gd name="connsiteY1187" fmla="*/ 95931 h 534360"/>
              <a:gd name="connsiteX1188" fmla="*/ 2134552 w 2157412"/>
              <a:gd name="connsiteY1188" fmla="*/ 84501 h 534360"/>
              <a:gd name="connsiteX1189" fmla="*/ 2145982 w 2157412"/>
              <a:gd name="connsiteY1189" fmla="*/ 73071 h 534360"/>
              <a:gd name="connsiteX1190" fmla="*/ 2145982 w 2157412"/>
              <a:gd name="connsiteY1190" fmla="*/ 2 h 534360"/>
              <a:gd name="connsiteX1191" fmla="*/ 2157412 w 2157412"/>
              <a:gd name="connsiteY1191" fmla="*/ 11432 h 534360"/>
              <a:gd name="connsiteX1192" fmla="*/ 2145982 w 2157412"/>
              <a:gd name="connsiteY1192" fmla="*/ 22862 h 534360"/>
              <a:gd name="connsiteX1193" fmla="*/ 2134552 w 2157412"/>
              <a:gd name="connsiteY1193" fmla="*/ 11432 h 534360"/>
              <a:gd name="connsiteX1194" fmla="*/ 2145982 w 2157412"/>
              <a:gd name="connsiteY1194" fmla="*/ 2 h 534360"/>
              <a:gd name="connsiteX1195" fmla="*/ 11430 w 2157412"/>
              <a:gd name="connsiteY1195" fmla="*/ 0 h 534360"/>
              <a:gd name="connsiteX1196" fmla="*/ 22860 w 2157412"/>
              <a:gd name="connsiteY1196" fmla="*/ 11430 h 534360"/>
              <a:gd name="connsiteX1197" fmla="*/ 11430 w 2157412"/>
              <a:gd name="connsiteY1197" fmla="*/ 22860 h 534360"/>
              <a:gd name="connsiteX1198" fmla="*/ 0 w 2157412"/>
              <a:gd name="connsiteY1198" fmla="*/ 11430 h 534360"/>
              <a:gd name="connsiteX1199" fmla="*/ 11430 w 2157412"/>
              <a:gd name="connsiteY1199" fmla="*/ 0 h 534360"/>
              <a:gd name="connsiteX1200" fmla="*/ 76113 w 2157412"/>
              <a:gd name="connsiteY1200" fmla="*/ 0 h 534360"/>
              <a:gd name="connsiteX1201" fmla="*/ 87543 w 2157412"/>
              <a:gd name="connsiteY1201" fmla="*/ 11430 h 534360"/>
              <a:gd name="connsiteX1202" fmla="*/ 76113 w 2157412"/>
              <a:gd name="connsiteY1202" fmla="*/ 22860 h 534360"/>
              <a:gd name="connsiteX1203" fmla="*/ 64683 w 2157412"/>
              <a:gd name="connsiteY1203" fmla="*/ 11430 h 534360"/>
              <a:gd name="connsiteX1204" fmla="*/ 76113 w 2157412"/>
              <a:gd name="connsiteY1204" fmla="*/ 0 h 534360"/>
              <a:gd name="connsiteX1205" fmla="*/ 140796 w 2157412"/>
              <a:gd name="connsiteY1205" fmla="*/ 0 h 534360"/>
              <a:gd name="connsiteX1206" fmla="*/ 152226 w 2157412"/>
              <a:gd name="connsiteY1206" fmla="*/ 11430 h 534360"/>
              <a:gd name="connsiteX1207" fmla="*/ 140796 w 2157412"/>
              <a:gd name="connsiteY1207" fmla="*/ 22860 h 534360"/>
              <a:gd name="connsiteX1208" fmla="*/ 129366 w 2157412"/>
              <a:gd name="connsiteY1208" fmla="*/ 11430 h 534360"/>
              <a:gd name="connsiteX1209" fmla="*/ 140796 w 2157412"/>
              <a:gd name="connsiteY1209" fmla="*/ 0 h 534360"/>
              <a:gd name="connsiteX1210" fmla="*/ 205479 w 2157412"/>
              <a:gd name="connsiteY1210" fmla="*/ 0 h 534360"/>
              <a:gd name="connsiteX1211" fmla="*/ 216909 w 2157412"/>
              <a:gd name="connsiteY1211" fmla="*/ 11430 h 534360"/>
              <a:gd name="connsiteX1212" fmla="*/ 205479 w 2157412"/>
              <a:gd name="connsiteY1212" fmla="*/ 22860 h 534360"/>
              <a:gd name="connsiteX1213" fmla="*/ 194049 w 2157412"/>
              <a:gd name="connsiteY1213" fmla="*/ 11430 h 534360"/>
              <a:gd name="connsiteX1214" fmla="*/ 205479 w 2157412"/>
              <a:gd name="connsiteY1214" fmla="*/ 0 h 534360"/>
              <a:gd name="connsiteX1215" fmla="*/ 270162 w 2157412"/>
              <a:gd name="connsiteY1215" fmla="*/ 0 h 534360"/>
              <a:gd name="connsiteX1216" fmla="*/ 281592 w 2157412"/>
              <a:gd name="connsiteY1216" fmla="*/ 11430 h 534360"/>
              <a:gd name="connsiteX1217" fmla="*/ 270162 w 2157412"/>
              <a:gd name="connsiteY1217" fmla="*/ 22860 h 534360"/>
              <a:gd name="connsiteX1218" fmla="*/ 258732 w 2157412"/>
              <a:gd name="connsiteY1218" fmla="*/ 11430 h 534360"/>
              <a:gd name="connsiteX1219" fmla="*/ 270162 w 2157412"/>
              <a:gd name="connsiteY1219" fmla="*/ 0 h 534360"/>
              <a:gd name="connsiteX1220" fmla="*/ 334845 w 2157412"/>
              <a:gd name="connsiteY1220" fmla="*/ 0 h 534360"/>
              <a:gd name="connsiteX1221" fmla="*/ 346275 w 2157412"/>
              <a:gd name="connsiteY1221" fmla="*/ 11430 h 534360"/>
              <a:gd name="connsiteX1222" fmla="*/ 334845 w 2157412"/>
              <a:gd name="connsiteY1222" fmla="*/ 22860 h 534360"/>
              <a:gd name="connsiteX1223" fmla="*/ 323415 w 2157412"/>
              <a:gd name="connsiteY1223" fmla="*/ 11430 h 534360"/>
              <a:gd name="connsiteX1224" fmla="*/ 334845 w 2157412"/>
              <a:gd name="connsiteY1224" fmla="*/ 0 h 534360"/>
              <a:gd name="connsiteX1225" fmla="*/ 399528 w 2157412"/>
              <a:gd name="connsiteY1225" fmla="*/ 0 h 534360"/>
              <a:gd name="connsiteX1226" fmla="*/ 410958 w 2157412"/>
              <a:gd name="connsiteY1226" fmla="*/ 11430 h 534360"/>
              <a:gd name="connsiteX1227" fmla="*/ 399528 w 2157412"/>
              <a:gd name="connsiteY1227" fmla="*/ 22860 h 534360"/>
              <a:gd name="connsiteX1228" fmla="*/ 388098 w 2157412"/>
              <a:gd name="connsiteY1228" fmla="*/ 11430 h 534360"/>
              <a:gd name="connsiteX1229" fmla="*/ 399528 w 2157412"/>
              <a:gd name="connsiteY1229" fmla="*/ 0 h 534360"/>
              <a:gd name="connsiteX1230" fmla="*/ 464211 w 2157412"/>
              <a:gd name="connsiteY1230" fmla="*/ 0 h 534360"/>
              <a:gd name="connsiteX1231" fmla="*/ 475641 w 2157412"/>
              <a:gd name="connsiteY1231" fmla="*/ 11430 h 534360"/>
              <a:gd name="connsiteX1232" fmla="*/ 464211 w 2157412"/>
              <a:gd name="connsiteY1232" fmla="*/ 22860 h 534360"/>
              <a:gd name="connsiteX1233" fmla="*/ 452781 w 2157412"/>
              <a:gd name="connsiteY1233" fmla="*/ 11430 h 534360"/>
              <a:gd name="connsiteX1234" fmla="*/ 464211 w 2157412"/>
              <a:gd name="connsiteY1234" fmla="*/ 0 h 534360"/>
              <a:gd name="connsiteX1235" fmla="*/ 528894 w 2157412"/>
              <a:gd name="connsiteY1235" fmla="*/ 0 h 534360"/>
              <a:gd name="connsiteX1236" fmla="*/ 540324 w 2157412"/>
              <a:gd name="connsiteY1236" fmla="*/ 11430 h 534360"/>
              <a:gd name="connsiteX1237" fmla="*/ 528894 w 2157412"/>
              <a:gd name="connsiteY1237" fmla="*/ 22860 h 534360"/>
              <a:gd name="connsiteX1238" fmla="*/ 517464 w 2157412"/>
              <a:gd name="connsiteY1238" fmla="*/ 11430 h 534360"/>
              <a:gd name="connsiteX1239" fmla="*/ 528894 w 2157412"/>
              <a:gd name="connsiteY1239" fmla="*/ 0 h 534360"/>
              <a:gd name="connsiteX1240" fmla="*/ 593577 w 2157412"/>
              <a:gd name="connsiteY1240" fmla="*/ 0 h 534360"/>
              <a:gd name="connsiteX1241" fmla="*/ 605007 w 2157412"/>
              <a:gd name="connsiteY1241" fmla="*/ 11430 h 534360"/>
              <a:gd name="connsiteX1242" fmla="*/ 593577 w 2157412"/>
              <a:gd name="connsiteY1242" fmla="*/ 22860 h 534360"/>
              <a:gd name="connsiteX1243" fmla="*/ 582147 w 2157412"/>
              <a:gd name="connsiteY1243" fmla="*/ 11430 h 534360"/>
              <a:gd name="connsiteX1244" fmla="*/ 593577 w 2157412"/>
              <a:gd name="connsiteY1244" fmla="*/ 0 h 534360"/>
              <a:gd name="connsiteX1245" fmla="*/ 658260 w 2157412"/>
              <a:gd name="connsiteY1245" fmla="*/ 0 h 534360"/>
              <a:gd name="connsiteX1246" fmla="*/ 669690 w 2157412"/>
              <a:gd name="connsiteY1246" fmla="*/ 11430 h 534360"/>
              <a:gd name="connsiteX1247" fmla="*/ 658260 w 2157412"/>
              <a:gd name="connsiteY1247" fmla="*/ 22860 h 534360"/>
              <a:gd name="connsiteX1248" fmla="*/ 646830 w 2157412"/>
              <a:gd name="connsiteY1248" fmla="*/ 11430 h 534360"/>
              <a:gd name="connsiteX1249" fmla="*/ 658260 w 2157412"/>
              <a:gd name="connsiteY1249" fmla="*/ 0 h 534360"/>
              <a:gd name="connsiteX1250" fmla="*/ 722943 w 2157412"/>
              <a:gd name="connsiteY1250" fmla="*/ 0 h 534360"/>
              <a:gd name="connsiteX1251" fmla="*/ 734373 w 2157412"/>
              <a:gd name="connsiteY1251" fmla="*/ 11430 h 534360"/>
              <a:gd name="connsiteX1252" fmla="*/ 722943 w 2157412"/>
              <a:gd name="connsiteY1252" fmla="*/ 22860 h 534360"/>
              <a:gd name="connsiteX1253" fmla="*/ 711513 w 2157412"/>
              <a:gd name="connsiteY1253" fmla="*/ 11430 h 534360"/>
              <a:gd name="connsiteX1254" fmla="*/ 722943 w 2157412"/>
              <a:gd name="connsiteY1254" fmla="*/ 0 h 534360"/>
              <a:gd name="connsiteX1255" fmla="*/ 787626 w 2157412"/>
              <a:gd name="connsiteY1255" fmla="*/ 0 h 534360"/>
              <a:gd name="connsiteX1256" fmla="*/ 799056 w 2157412"/>
              <a:gd name="connsiteY1256" fmla="*/ 11430 h 534360"/>
              <a:gd name="connsiteX1257" fmla="*/ 787626 w 2157412"/>
              <a:gd name="connsiteY1257" fmla="*/ 22860 h 534360"/>
              <a:gd name="connsiteX1258" fmla="*/ 776196 w 2157412"/>
              <a:gd name="connsiteY1258" fmla="*/ 11430 h 534360"/>
              <a:gd name="connsiteX1259" fmla="*/ 787626 w 2157412"/>
              <a:gd name="connsiteY1259" fmla="*/ 0 h 534360"/>
              <a:gd name="connsiteX1260" fmla="*/ 852309 w 2157412"/>
              <a:gd name="connsiteY1260" fmla="*/ 0 h 534360"/>
              <a:gd name="connsiteX1261" fmla="*/ 863739 w 2157412"/>
              <a:gd name="connsiteY1261" fmla="*/ 11430 h 534360"/>
              <a:gd name="connsiteX1262" fmla="*/ 852309 w 2157412"/>
              <a:gd name="connsiteY1262" fmla="*/ 22860 h 534360"/>
              <a:gd name="connsiteX1263" fmla="*/ 840879 w 2157412"/>
              <a:gd name="connsiteY1263" fmla="*/ 11430 h 534360"/>
              <a:gd name="connsiteX1264" fmla="*/ 852309 w 2157412"/>
              <a:gd name="connsiteY1264" fmla="*/ 0 h 534360"/>
              <a:gd name="connsiteX1265" fmla="*/ 916992 w 2157412"/>
              <a:gd name="connsiteY1265" fmla="*/ 0 h 534360"/>
              <a:gd name="connsiteX1266" fmla="*/ 928422 w 2157412"/>
              <a:gd name="connsiteY1266" fmla="*/ 11430 h 534360"/>
              <a:gd name="connsiteX1267" fmla="*/ 916992 w 2157412"/>
              <a:gd name="connsiteY1267" fmla="*/ 22860 h 534360"/>
              <a:gd name="connsiteX1268" fmla="*/ 905562 w 2157412"/>
              <a:gd name="connsiteY1268" fmla="*/ 11430 h 534360"/>
              <a:gd name="connsiteX1269" fmla="*/ 916992 w 2157412"/>
              <a:gd name="connsiteY1269" fmla="*/ 0 h 534360"/>
              <a:gd name="connsiteX1270" fmla="*/ 981675 w 2157412"/>
              <a:gd name="connsiteY1270" fmla="*/ 0 h 534360"/>
              <a:gd name="connsiteX1271" fmla="*/ 993105 w 2157412"/>
              <a:gd name="connsiteY1271" fmla="*/ 11430 h 534360"/>
              <a:gd name="connsiteX1272" fmla="*/ 981675 w 2157412"/>
              <a:gd name="connsiteY1272" fmla="*/ 22860 h 534360"/>
              <a:gd name="connsiteX1273" fmla="*/ 970245 w 2157412"/>
              <a:gd name="connsiteY1273" fmla="*/ 11430 h 534360"/>
              <a:gd name="connsiteX1274" fmla="*/ 981675 w 2157412"/>
              <a:gd name="connsiteY1274" fmla="*/ 0 h 534360"/>
              <a:gd name="connsiteX1275" fmla="*/ 1046358 w 2157412"/>
              <a:gd name="connsiteY1275" fmla="*/ 0 h 534360"/>
              <a:gd name="connsiteX1276" fmla="*/ 1057788 w 2157412"/>
              <a:gd name="connsiteY1276" fmla="*/ 11430 h 534360"/>
              <a:gd name="connsiteX1277" fmla="*/ 1046358 w 2157412"/>
              <a:gd name="connsiteY1277" fmla="*/ 22860 h 534360"/>
              <a:gd name="connsiteX1278" fmla="*/ 1034928 w 2157412"/>
              <a:gd name="connsiteY1278" fmla="*/ 11430 h 534360"/>
              <a:gd name="connsiteX1279" fmla="*/ 1046358 w 2157412"/>
              <a:gd name="connsiteY1279" fmla="*/ 0 h 534360"/>
              <a:gd name="connsiteX1280" fmla="*/ 1111041 w 2157412"/>
              <a:gd name="connsiteY1280" fmla="*/ 0 h 534360"/>
              <a:gd name="connsiteX1281" fmla="*/ 1122471 w 2157412"/>
              <a:gd name="connsiteY1281" fmla="*/ 11430 h 534360"/>
              <a:gd name="connsiteX1282" fmla="*/ 1111041 w 2157412"/>
              <a:gd name="connsiteY1282" fmla="*/ 22860 h 534360"/>
              <a:gd name="connsiteX1283" fmla="*/ 1099611 w 2157412"/>
              <a:gd name="connsiteY1283" fmla="*/ 11430 h 534360"/>
              <a:gd name="connsiteX1284" fmla="*/ 1111041 w 2157412"/>
              <a:gd name="connsiteY1284" fmla="*/ 0 h 534360"/>
              <a:gd name="connsiteX1285" fmla="*/ 1175724 w 2157412"/>
              <a:gd name="connsiteY1285" fmla="*/ 0 h 534360"/>
              <a:gd name="connsiteX1286" fmla="*/ 1187154 w 2157412"/>
              <a:gd name="connsiteY1286" fmla="*/ 11430 h 534360"/>
              <a:gd name="connsiteX1287" fmla="*/ 1175724 w 2157412"/>
              <a:gd name="connsiteY1287" fmla="*/ 22860 h 534360"/>
              <a:gd name="connsiteX1288" fmla="*/ 1164294 w 2157412"/>
              <a:gd name="connsiteY1288" fmla="*/ 11430 h 534360"/>
              <a:gd name="connsiteX1289" fmla="*/ 1175724 w 2157412"/>
              <a:gd name="connsiteY1289" fmla="*/ 0 h 534360"/>
              <a:gd name="connsiteX1290" fmla="*/ 1240407 w 2157412"/>
              <a:gd name="connsiteY1290" fmla="*/ 0 h 534360"/>
              <a:gd name="connsiteX1291" fmla="*/ 1251837 w 2157412"/>
              <a:gd name="connsiteY1291" fmla="*/ 11430 h 534360"/>
              <a:gd name="connsiteX1292" fmla="*/ 1240407 w 2157412"/>
              <a:gd name="connsiteY1292" fmla="*/ 22860 h 534360"/>
              <a:gd name="connsiteX1293" fmla="*/ 1228977 w 2157412"/>
              <a:gd name="connsiteY1293" fmla="*/ 11430 h 534360"/>
              <a:gd name="connsiteX1294" fmla="*/ 1240407 w 2157412"/>
              <a:gd name="connsiteY1294" fmla="*/ 0 h 534360"/>
              <a:gd name="connsiteX1295" fmla="*/ 1305090 w 2157412"/>
              <a:gd name="connsiteY1295" fmla="*/ 0 h 534360"/>
              <a:gd name="connsiteX1296" fmla="*/ 1316520 w 2157412"/>
              <a:gd name="connsiteY1296" fmla="*/ 11430 h 534360"/>
              <a:gd name="connsiteX1297" fmla="*/ 1305090 w 2157412"/>
              <a:gd name="connsiteY1297" fmla="*/ 22860 h 534360"/>
              <a:gd name="connsiteX1298" fmla="*/ 1293660 w 2157412"/>
              <a:gd name="connsiteY1298" fmla="*/ 11430 h 534360"/>
              <a:gd name="connsiteX1299" fmla="*/ 1305090 w 2157412"/>
              <a:gd name="connsiteY1299" fmla="*/ 0 h 534360"/>
              <a:gd name="connsiteX1300" fmla="*/ 1369773 w 2157412"/>
              <a:gd name="connsiteY1300" fmla="*/ 0 h 534360"/>
              <a:gd name="connsiteX1301" fmla="*/ 1381203 w 2157412"/>
              <a:gd name="connsiteY1301" fmla="*/ 11430 h 534360"/>
              <a:gd name="connsiteX1302" fmla="*/ 1369773 w 2157412"/>
              <a:gd name="connsiteY1302" fmla="*/ 22860 h 534360"/>
              <a:gd name="connsiteX1303" fmla="*/ 1358343 w 2157412"/>
              <a:gd name="connsiteY1303" fmla="*/ 11430 h 534360"/>
              <a:gd name="connsiteX1304" fmla="*/ 1369773 w 2157412"/>
              <a:gd name="connsiteY1304" fmla="*/ 0 h 534360"/>
              <a:gd name="connsiteX1305" fmla="*/ 1434456 w 2157412"/>
              <a:gd name="connsiteY1305" fmla="*/ 0 h 534360"/>
              <a:gd name="connsiteX1306" fmla="*/ 1445886 w 2157412"/>
              <a:gd name="connsiteY1306" fmla="*/ 11430 h 534360"/>
              <a:gd name="connsiteX1307" fmla="*/ 1434456 w 2157412"/>
              <a:gd name="connsiteY1307" fmla="*/ 22860 h 534360"/>
              <a:gd name="connsiteX1308" fmla="*/ 1423026 w 2157412"/>
              <a:gd name="connsiteY1308" fmla="*/ 11430 h 534360"/>
              <a:gd name="connsiteX1309" fmla="*/ 1434456 w 2157412"/>
              <a:gd name="connsiteY1309" fmla="*/ 0 h 534360"/>
              <a:gd name="connsiteX1310" fmla="*/ 1499139 w 2157412"/>
              <a:gd name="connsiteY1310" fmla="*/ 0 h 534360"/>
              <a:gd name="connsiteX1311" fmla="*/ 1510569 w 2157412"/>
              <a:gd name="connsiteY1311" fmla="*/ 11430 h 534360"/>
              <a:gd name="connsiteX1312" fmla="*/ 1499139 w 2157412"/>
              <a:gd name="connsiteY1312" fmla="*/ 22860 h 534360"/>
              <a:gd name="connsiteX1313" fmla="*/ 1487709 w 2157412"/>
              <a:gd name="connsiteY1313" fmla="*/ 11430 h 534360"/>
              <a:gd name="connsiteX1314" fmla="*/ 1499139 w 2157412"/>
              <a:gd name="connsiteY1314" fmla="*/ 0 h 534360"/>
              <a:gd name="connsiteX1315" fmla="*/ 1563822 w 2157412"/>
              <a:gd name="connsiteY1315" fmla="*/ 0 h 534360"/>
              <a:gd name="connsiteX1316" fmla="*/ 1575252 w 2157412"/>
              <a:gd name="connsiteY1316" fmla="*/ 11430 h 534360"/>
              <a:gd name="connsiteX1317" fmla="*/ 1563822 w 2157412"/>
              <a:gd name="connsiteY1317" fmla="*/ 22860 h 534360"/>
              <a:gd name="connsiteX1318" fmla="*/ 1552392 w 2157412"/>
              <a:gd name="connsiteY1318" fmla="*/ 11430 h 534360"/>
              <a:gd name="connsiteX1319" fmla="*/ 1563822 w 2157412"/>
              <a:gd name="connsiteY1319" fmla="*/ 0 h 534360"/>
              <a:gd name="connsiteX1320" fmla="*/ 1628505 w 2157412"/>
              <a:gd name="connsiteY1320" fmla="*/ 0 h 534360"/>
              <a:gd name="connsiteX1321" fmla="*/ 1639935 w 2157412"/>
              <a:gd name="connsiteY1321" fmla="*/ 11430 h 534360"/>
              <a:gd name="connsiteX1322" fmla="*/ 1628505 w 2157412"/>
              <a:gd name="connsiteY1322" fmla="*/ 22860 h 534360"/>
              <a:gd name="connsiteX1323" fmla="*/ 1617075 w 2157412"/>
              <a:gd name="connsiteY1323" fmla="*/ 11430 h 534360"/>
              <a:gd name="connsiteX1324" fmla="*/ 1628505 w 2157412"/>
              <a:gd name="connsiteY1324" fmla="*/ 0 h 534360"/>
              <a:gd name="connsiteX1325" fmla="*/ 1693188 w 2157412"/>
              <a:gd name="connsiteY1325" fmla="*/ 0 h 534360"/>
              <a:gd name="connsiteX1326" fmla="*/ 1704618 w 2157412"/>
              <a:gd name="connsiteY1326" fmla="*/ 11430 h 534360"/>
              <a:gd name="connsiteX1327" fmla="*/ 1693188 w 2157412"/>
              <a:gd name="connsiteY1327" fmla="*/ 22860 h 534360"/>
              <a:gd name="connsiteX1328" fmla="*/ 1681758 w 2157412"/>
              <a:gd name="connsiteY1328" fmla="*/ 11430 h 534360"/>
              <a:gd name="connsiteX1329" fmla="*/ 1693188 w 2157412"/>
              <a:gd name="connsiteY1329" fmla="*/ 0 h 534360"/>
              <a:gd name="connsiteX1330" fmla="*/ 1757871 w 2157412"/>
              <a:gd name="connsiteY1330" fmla="*/ 0 h 534360"/>
              <a:gd name="connsiteX1331" fmla="*/ 1769301 w 2157412"/>
              <a:gd name="connsiteY1331" fmla="*/ 11430 h 534360"/>
              <a:gd name="connsiteX1332" fmla="*/ 1757871 w 2157412"/>
              <a:gd name="connsiteY1332" fmla="*/ 22860 h 534360"/>
              <a:gd name="connsiteX1333" fmla="*/ 1746441 w 2157412"/>
              <a:gd name="connsiteY1333" fmla="*/ 11430 h 534360"/>
              <a:gd name="connsiteX1334" fmla="*/ 1757871 w 2157412"/>
              <a:gd name="connsiteY1334" fmla="*/ 0 h 534360"/>
              <a:gd name="connsiteX1335" fmla="*/ 1822554 w 2157412"/>
              <a:gd name="connsiteY1335" fmla="*/ 0 h 534360"/>
              <a:gd name="connsiteX1336" fmla="*/ 1833984 w 2157412"/>
              <a:gd name="connsiteY1336" fmla="*/ 11430 h 534360"/>
              <a:gd name="connsiteX1337" fmla="*/ 1822554 w 2157412"/>
              <a:gd name="connsiteY1337" fmla="*/ 22860 h 534360"/>
              <a:gd name="connsiteX1338" fmla="*/ 1811124 w 2157412"/>
              <a:gd name="connsiteY1338" fmla="*/ 11430 h 534360"/>
              <a:gd name="connsiteX1339" fmla="*/ 1822554 w 2157412"/>
              <a:gd name="connsiteY1339" fmla="*/ 0 h 534360"/>
              <a:gd name="connsiteX1340" fmla="*/ 1887237 w 2157412"/>
              <a:gd name="connsiteY1340" fmla="*/ 0 h 534360"/>
              <a:gd name="connsiteX1341" fmla="*/ 1898667 w 2157412"/>
              <a:gd name="connsiteY1341" fmla="*/ 11430 h 534360"/>
              <a:gd name="connsiteX1342" fmla="*/ 1887237 w 2157412"/>
              <a:gd name="connsiteY1342" fmla="*/ 22860 h 534360"/>
              <a:gd name="connsiteX1343" fmla="*/ 1875807 w 2157412"/>
              <a:gd name="connsiteY1343" fmla="*/ 11430 h 534360"/>
              <a:gd name="connsiteX1344" fmla="*/ 1887237 w 2157412"/>
              <a:gd name="connsiteY1344" fmla="*/ 0 h 534360"/>
              <a:gd name="connsiteX1345" fmla="*/ 1951920 w 2157412"/>
              <a:gd name="connsiteY1345" fmla="*/ 0 h 534360"/>
              <a:gd name="connsiteX1346" fmla="*/ 1963350 w 2157412"/>
              <a:gd name="connsiteY1346" fmla="*/ 11430 h 534360"/>
              <a:gd name="connsiteX1347" fmla="*/ 1951920 w 2157412"/>
              <a:gd name="connsiteY1347" fmla="*/ 22860 h 534360"/>
              <a:gd name="connsiteX1348" fmla="*/ 1940490 w 2157412"/>
              <a:gd name="connsiteY1348" fmla="*/ 11430 h 534360"/>
              <a:gd name="connsiteX1349" fmla="*/ 1951920 w 2157412"/>
              <a:gd name="connsiteY1349" fmla="*/ 0 h 534360"/>
              <a:gd name="connsiteX1350" fmla="*/ 2016603 w 2157412"/>
              <a:gd name="connsiteY1350" fmla="*/ 0 h 534360"/>
              <a:gd name="connsiteX1351" fmla="*/ 2028033 w 2157412"/>
              <a:gd name="connsiteY1351" fmla="*/ 11430 h 534360"/>
              <a:gd name="connsiteX1352" fmla="*/ 2016603 w 2157412"/>
              <a:gd name="connsiteY1352" fmla="*/ 22860 h 534360"/>
              <a:gd name="connsiteX1353" fmla="*/ 2005173 w 2157412"/>
              <a:gd name="connsiteY1353" fmla="*/ 11430 h 534360"/>
              <a:gd name="connsiteX1354" fmla="*/ 2016603 w 2157412"/>
              <a:gd name="connsiteY1354" fmla="*/ 0 h 534360"/>
              <a:gd name="connsiteX1355" fmla="*/ 2081286 w 2157412"/>
              <a:gd name="connsiteY1355" fmla="*/ 0 h 534360"/>
              <a:gd name="connsiteX1356" fmla="*/ 2092716 w 2157412"/>
              <a:gd name="connsiteY1356" fmla="*/ 11430 h 534360"/>
              <a:gd name="connsiteX1357" fmla="*/ 2081286 w 2157412"/>
              <a:gd name="connsiteY1357" fmla="*/ 22860 h 534360"/>
              <a:gd name="connsiteX1358" fmla="*/ 2069856 w 2157412"/>
              <a:gd name="connsiteY1358" fmla="*/ 11430 h 534360"/>
              <a:gd name="connsiteX1359" fmla="*/ 2081286 w 2157412"/>
              <a:gd name="connsiteY1359" fmla="*/ 0 h 53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</a:cxnLst>
            <a:rect l="l" t="t" r="r" b="b"/>
            <a:pathLst>
              <a:path w="2157412" h="534360">
                <a:moveTo>
                  <a:pt x="2145982" y="511500"/>
                </a:moveTo>
                <a:cubicBezTo>
                  <a:pt x="2152295" y="511500"/>
                  <a:pt x="2157412" y="516617"/>
                  <a:pt x="2157412" y="522930"/>
                </a:cubicBezTo>
                <a:cubicBezTo>
                  <a:pt x="2157412" y="529243"/>
                  <a:pt x="2152295" y="534360"/>
                  <a:pt x="2145982" y="534360"/>
                </a:cubicBezTo>
                <a:cubicBezTo>
                  <a:pt x="2139669" y="534360"/>
                  <a:pt x="2134552" y="529243"/>
                  <a:pt x="2134552" y="522930"/>
                </a:cubicBezTo>
                <a:cubicBezTo>
                  <a:pt x="2134552" y="516617"/>
                  <a:pt x="2139669" y="511500"/>
                  <a:pt x="2145982" y="511500"/>
                </a:cubicBezTo>
                <a:close/>
                <a:moveTo>
                  <a:pt x="2081286" y="511500"/>
                </a:moveTo>
                <a:cubicBezTo>
                  <a:pt x="2087599" y="511500"/>
                  <a:pt x="2092716" y="516617"/>
                  <a:pt x="2092716" y="522930"/>
                </a:cubicBezTo>
                <a:cubicBezTo>
                  <a:pt x="2092716" y="529243"/>
                  <a:pt x="2087599" y="534360"/>
                  <a:pt x="2081286" y="534360"/>
                </a:cubicBezTo>
                <a:cubicBezTo>
                  <a:pt x="2074973" y="534360"/>
                  <a:pt x="2069856" y="529243"/>
                  <a:pt x="2069856" y="522930"/>
                </a:cubicBezTo>
                <a:cubicBezTo>
                  <a:pt x="2069856" y="516617"/>
                  <a:pt x="2074973" y="511500"/>
                  <a:pt x="2081286" y="511500"/>
                </a:cubicBezTo>
                <a:close/>
                <a:moveTo>
                  <a:pt x="2016603" y="511500"/>
                </a:moveTo>
                <a:cubicBezTo>
                  <a:pt x="2022916" y="511500"/>
                  <a:pt x="2028033" y="516617"/>
                  <a:pt x="2028033" y="522930"/>
                </a:cubicBezTo>
                <a:cubicBezTo>
                  <a:pt x="2028033" y="529243"/>
                  <a:pt x="2022916" y="534360"/>
                  <a:pt x="2016603" y="534360"/>
                </a:cubicBezTo>
                <a:cubicBezTo>
                  <a:pt x="2010290" y="534360"/>
                  <a:pt x="2005173" y="529243"/>
                  <a:pt x="2005173" y="522930"/>
                </a:cubicBezTo>
                <a:cubicBezTo>
                  <a:pt x="2005173" y="516617"/>
                  <a:pt x="2010290" y="511500"/>
                  <a:pt x="2016603" y="511500"/>
                </a:cubicBezTo>
                <a:close/>
                <a:moveTo>
                  <a:pt x="1951920" y="511500"/>
                </a:moveTo>
                <a:cubicBezTo>
                  <a:pt x="1958233" y="511500"/>
                  <a:pt x="1963350" y="516617"/>
                  <a:pt x="1963350" y="522930"/>
                </a:cubicBezTo>
                <a:cubicBezTo>
                  <a:pt x="1963350" y="529243"/>
                  <a:pt x="1958233" y="534360"/>
                  <a:pt x="1951920" y="534360"/>
                </a:cubicBezTo>
                <a:cubicBezTo>
                  <a:pt x="1945607" y="534360"/>
                  <a:pt x="1940490" y="529243"/>
                  <a:pt x="1940490" y="522930"/>
                </a:cubicBezTo>
                <a:cubicBezTo>
                  <a:pt x="1940490" y="516617"/>
                  <a:pt x="1945607" y="511500"/>
                  <a:pt x="1951920" y="511500"/>
                </a:cubicBezTo>
                <a:close/>
                <a:moveTo>
                  <a:pt x="1887237" y="511500"/>
                </a:moveTo>
                <a:cubicBezTo>
                  <a:pt x="1893550" y="511500"/>
                  <a:pt x="1898667" y="516617"/>
                  <a:pt x="1898667" y="522930"/>
                </a:cubicBezTo>
                <a:cubicBezTo>
                  <a:pt x="1898667" y="529243"/>
                  <a:pt x="1893550" y="534360"/>
                  <a:pt x="1887237" y="534360"/>
                </a:cubicBezTo>
                <a:cubicBezTo>
                  <a:pt x="1880924" y="534360"/>
                  <a:pt x="1875807" y="529243"/>
                  <a:pt x="1875807" y="522930"/>
                </a:cubicBezTo>
                <a:cubicBezTo>
                  <a:pt x="1875807" y="516617"/>
                  <a:pt x="1880924" y="511500"/>
                  <a:pt x="1887237" y="511500"/>
                </a:cubicBezTo>
                <a:close/>
                <a:moveTo>
                  <a:pt x="1822554" y="511500"/>
                </a:moveTo>
                <a:cubicBezTo>
                  <a:pt x="1828867" y="511500"/>
                  <a:pt x="1833984" y="516617"/>
                  <a:pt x="1833984" y="522930"/>
                </a:cubicBezTo>
                <a:cubicBezTo>
                  <a:pt x="1833984" y="529243"/>
                  <a:pt x="1828867" y="534360"/>
                  <a:pt x="1822554" y="534360"/>
                </a:cubicBezTo>
                <a:cubicBezTo>
                  <a:pt x="1816241" y="534360"/>
                  <a:pt x="1811124" y="529243"/>
                  <a:pt x="1811124" y="522930"/>
                </a:cubicBezTo>
                <a:cubicBezTo>
                  <a:pt x="1811124" y="516617"/>
                  <a:pt x="1816241" y="511500"/>
                  <a:pt x="1822554" y="511500"/>
                </a:cubicBezTo>
                <a:close/>
                <a:moveTo>
                  <a:pt x="1757871" y="511500"/>
                </a:moveTo>
                <a:cubicBezTo>
                  <a:pt x="1764184" y="511500"/>
                  <a:pt x="1769301" y="516617"/>
                  <a:pt x="1769301" y="522930"/>
                </a:cubicBezTo>
                <a:cubicBezTo>
                  <a:pt x="1769301" y="529243"/>
                  <a:pt x="1764184" y="534360"/>
                  <a:pt x="1757871" y="534360"/>
                </a:cubicBezTo>
                <a:cubicBezTo>
                  <a:pt x="1751558" y="534360"/>
                  <a:pt x="1746441" y="529243"/>
                  <a:pt x="1746441" y="522930"/>
                </a:cubicBezTo>
                <a:cubicBezTo>
                  <a:pt x="1746441" y="516617"/>
                  <a:pt x="1751558" y="511500"/>
                  <a:pt x="1757871" y="511500"/>
                </a:cubicBezTo>
                <a:close/>
                <a:moveTo>
                  <a:pt x="1693188" y="511500"/>
                </a:moveTo>
                <a:cubicBezTo>
                  <a:pt x="1699501" y="511500"/>
                  <a:pt x="1704618" y="516617"/>
                  <a:pt x="1704618" y="522930"/>
                </a:cubicBezTo>
                <a:cubicBezTo>
                  <a:pt x="1704618" y="529243"/>
                  <a:pt x="1699501" y="534360"/>
                  <a:pt x="1693188" y="534360"/>
                </a:cubicBezTo>
                <a:cubicBezTo>
                  <a:pt x="1686875" y="534360"/>
                  <a:pt x="1681758" y="529243"/>
                  <a:pt x="1681758" y="522930"/>
                </a:cubicBezTo>
                <a:cubicBezTo>
                  <a:pt x="1681758" y="516617"/>
                  <a:pt x="1686875" y="511500"/>
                  <a:pt x="1693188" y="511500"/>
                </a:cubicBezTo>
                <a:close/>
                <a:moveTo>
                  <a:pt x="1628505" y="511500"/>
                </a:moveTo>
                <a:cubicBezTo>
                  <a:pt x="1634818" y="511500"/>
                  <a:pt x="1639935" y="516617"/>
                  <a:pt x="1639935" y="522930"/>
                </a:cubicBezTo>
                <a:cubicBezTo>
                  <a:pt x="1639935" y="529243"/>
                  <a:pt x="1634818" y="534360"/>
                  <a:pt x="1628505" y="534360"/>
                </a:cubicBezTo>
                <a:cubicBezTo>
                  <a:pt x="1622192" y="534360"/>
                  <a:pt x="1617075" y="529243"/>
                  <a:pt x="1617075" y="522930"/>
                </a:cubicBezTo>
                <a:cubicBezTo>
                  <a:pt x="1617075" y="516617"/>
                  <a:pt x="1622192" y="511500"/>
                  <a:pt x="1628505" y="511500"/>
                </a:cubicBezTo>
                <a:close/>
                <a:moveTo>
                  <a:pt x="1563822" y="511500"/>
                </a:moveTo>
                <a:cubicBezTo>
                  <a:pt x="1570135" y="511500"/>
                  <a:pt x="1575252" y="516617"/>
                  <a:pt x="1575252" y="522930"/>
                </a:cubicBezTo>
                <a:cubicBezTo>
                  <a:pt x="1575252" y="529243"/>
                  <a:pt x="1570135" y="534360"/>
                  <a:pt x="1563822" y="534360"/>
                </a:cubicBezTo>
                <a:cubicBezTo>
                  <a:pt x="1557509" y="534360"/>
                  <a:pt x="1552392" y="529243"/>
                  <a:pt x="1552392" y="522930"/>
                </a:cubicBezTo>
                <a:cubicBezTo>
                  <a:pt x="1552392" y="516617"/>
                  <a:pt x="1557509" y="511500"/>
                  <a:pt x="1563822" y="511500"/>
                </a:cubicBezTo>
                <a:close/>
                <a:moveTo>
                  <a:pt x="1499139" y="511500"/>
                </a:moveTo>
                <a:cubicBezTo>
                  <a:pt x="1505452" y="511500"/>
                  <a:pt x="1510569" y="516617"/>
                  <a:pt x="1510569" y="522930"/>
                </a:cubicBezTo>
                <a:cubicBezTo>
                  <a:pt x="1510569" y="529243"/>
                  <a:pt x="1505452" y="534360"/>
                  <a:pt x="1499139" y="534360"/>
                </a:cubicBezTo>
                <a:cubicBezTo>
                  <a:pt x="1492826" y="534360"/>
                  <a:pt x="1487709" y="529243"/>
                  <a:pt x="1487709" y="522930"/>
                </a:cubicBezTo>
                <a:cubicBezTo>
                  <a:pt x="1487709" y="516617"/>
                  <a:pt x="1492826" y="511500"/>
                  <a:pt x="1499139" y="511500"/>
                </a:cubicBezTo>
                <a:close/>
                <a:moveTo>
                  <a:pt x="1434456" y="511500"/>
                </a:moveTo>
                <a:cubicBezTo>
                  <a:pt x="1440769" y="511500"/>
                  <a:pt x="1445886" y="516617"/>
                  <a:pt x="1445886" y="522930"/>
                </a:cubicBezTo>
                <a:cubicBezTo>
                  <a:pt x="1445886" y="529243"/>
                  <a:pt x="1440769" y="534360"/>
                  <a:pt x="1434456" y="534360"/>
                </a:cubicBezTo>
                <a:cubicBezTo>
                  <a:pt x="1428143" y="534360"/>
                  <a:pt x="1423026" y="529243"/>
                  <a:pt x="1423026" y="522930"/>
                </a:cubicBezTo>
                <a:cubicBezTo>
                  <a:pt x="1423026" y="516617"/>
                  <a:pt x="1428143" y="511500"/>
                  <a:pt x="1434456" y="511500"/>
                </a:cubicBezTo>
                <a:close/>
                <a:moveTo>
                  <a:pt x="1369773" y="511500"/>
                </a:moveTo>
                <a:cubicBezTo>
                  <a:pt x="1376086" y="511500"/>
                  <a:pt x="1381203" y="516617"/>
                  <a:pt x="1381203" y="522930"/>
                </a:cubicBezTo>
                <a:cubicBezTo>
                  <a:pt x="1381203" y="529243"/>
                  <a:pt x="1376086" y="534360"/>
                  <a:pt x="1369773" y="534360"/>
                </a:cubicBezTo>
                <a:cubicBezTo>
                  <a:pt x="1363460" y="534360"/>
                  <a:pt x="1358343" y="529243"/>
                  <a:pt x="1358343" y="522930"/>
                </a:cubicBezTo>
                <a:cubicBezTo>
                  <a:pt x="1358343" y="516617"/>
                  <a:pt x="1363460" y="511500"/>
                  <a:pt x="1369773" y="511500"/>
                </a:cubicBezTo>
                <a:close/>
                <a:moveTo>
                  <a:pt x="1305090" y="511500"/>
                </a:moveTo>
                <a:cubicBezTo>
                  <a:pt x="1311403" y="511500"/>
                  <a:pt x="1316520" y="516617"/>
                  <a:pt x="1316520" y="522930"/>
                </a:cubicBezTo>
                <a:cubicBezTo>
                  <a:pt x="1316520" y="529243"/>
                  <a:pt x="1311403" y="534360"/>
                  <a:pt x="1305090" y="534360"/>
                </a:cubicBezTo>
                <a:cubicBezTo>
                  <a:pt x="1298777" y="534360"/>
                  <a:pt x="1293660" y="529243"/>
                  <a:pt x="1293660" y="522930"/>
                </a:cubicBezTo>
                <a:cubicBezTo>
                  <a:pt x="1293660" y="516617"/>
                  <a:pt x="1298777" y="511500"/>
                  <a:pt x="1305090" y="511500"/>
                </a:cubicBezTo>
                <a:close/>
                <a:moveTo>
                  <a:pt x="1240407" y="511500"/>
                </a:moveTo>
                <a:cubicBezTo>
                  <a:pt x="1246720" y="511500"/>
                  <a:pt x="1251837" y="516617"/>
                  <a:pt x="1251837" y="522930"/>
                </a:cubicBezTo>
                <a:cubicBezTo>
                  <a:pt x="1251837" y="529243"/>
                  <a:pt x="1246720" y="534360"/>
                  <a:pt x="1240407" y="534360"/>
                </a:cubicBezTo>
                <a:cubicBezTo>
                  <a:pt x="1234094" y="534360"/>
                  <a:pt x="1228977" y="529243"/>
                  <a:pt x="1228977" y="522930"/>
                </a:cubicBezTo>
                <a:cubicBezTo>
                  <a:pt x="1228977" y="516617"/>
                  <a:pt x="1234094" y="511500"/>
                  <a:pt x="1240407" y="511500"/>
                </a:cubicBezTo>
                <a:close/>
                <a:moveTo>
                  <a:pt x="1175724" y="511500"/>
                </a:moveTo>
                <a:cubicBezTo>
                  <a:pt x="1182037" y="511500"/>
                  <a:pt x="1187154" y="516617"/>
                  <a:pt x="1187154" y="522930"/>
                </a:cubicBezTo>
                <a:cubicBezTo>
                  <a:pt x="1187154" y="529243"/>
                  <a:pt x="1182037" y="534360"/>
                  <a:pt x="1175724" y="534360"/>
                </a:cubicBezTo>
                <a:cubicBezTo>
                  <a:pt x="1169411" y="534360"/>
                  <a:pt x="1164294" y="529243"/>
                  <a:pt x="1164294" y="522930"/>
                </a:cubicBezTo>
                <a:cubicBezTo>
                  <a:pt x="1164294" y="516617"/>
                  <a:pt x="1169411" y="511500"/>
                  <a:pt x="1175724" y="511500"/>
                </a:cubicBezTo>
                <a:close/>
                <a:moveTo>
                  <a:pt x="1111041" y="511500"/>
                </a:moveTo>
                <a:cubicBezTo>
                  <a:pt x="1117354" y="511500"/>
                  <a:pt x="1122471" y="516617"/>
                  <a:pt x="1122471" y="522930"/>
                </a:cubicBezTo>
                <a:cubicBezTo>
                  <a:pt x="1122471" y="529243"/>
                  <a:pt x="1117354" y="534360"/>
                  <a:pt x="1111041" y="534360"/>
                </a:cubicBezTo>
                <a:cubicBezTo>
                  <a:pt x="1104728" y="534360"/>
                  <a:pt x="1099611" y="529243"/>
                  <a:pt x="1099611" y="522930"/>
                </a:cubicBezTo>
                <a:cubicBezTo>
                  <a:pt x="1099611" y="516617"/>
                  <a:pt x="1104728" y="511500"/>
                  <a:pt x="1111041" y="511500"/>
                </a:cubicBezTo>
                <a:close/>
                <a:moveTo>
                  <a:pt x="1046358" y="511500"/>
                </a:moveTo>
                <a:cubicBezTo>
                  <a:pt x="1052671" y="511500"/>
                  <a:pt x="1057788" y="516617"/>
                  <a:pt x="1057788" y="522930"/>
                </a:cubicBezTo>
                <a:cubicBezTo>
                  <a:pt x="1057788" y="529243"/>
                  <a:pt x="1052671" y="534360"/>
                  <a:pt x="1046358" y="534360"/>
                </a:cubicBezTo>
                <a:cubicBezTo>
                  <a:pt x="1040045" y="534360"/>
                  <a:pt x="1034928" y="529243"/>
                  <a:pt x="1034928" y="522930"/>
                </a:cubicBezTo>
                <a:cubicBezTo>
                  <a:pt x="1034928" y="516617"/>
                  <a:pt x="1040045" y="511500"/>
                  <a:pt x="1046358" y="511500"/>
                </a:cubicBezTo>
                <a:close/>
                <a:moveTo>
                  <a:pt x="981675" y="511500"/>
                </a:moveTo>
                <a:cubicBezTo>
                  <a:pt x="987988" y="511500"/>
                  <a:pt x="993105" y="516617"/>
                  <a:pt x="993105" y="522930"/>
                </a:cubicBezTo>
                <a:cubicBezTo>
                  <a:pt x="993105" y="529243"/>
                  <a:pt x="987988" y="534360"/>
                  <a:pt x="981675" y="534360"/>
                </a:cubicBezTo>
                <a:cubicBezTo>
                  <a:pt x="975362" y="534360"/>
                  <a:pt x="970245" y="529243"/>
                  <a:pt x="970245" y="522930"/>
                </a:cubicBezTo>
                <a:cubicBezTo>
                  <a:pt x="970245" y="516617"/>
                  <a:pt x="975362" y="511500"/>
                  <a:pt x="981675" y="511500"/>
                </a:cubicBezTo>
                <a:close/>
                <a:moveTo>
                  <a:pt x="916992" y="511500"/>
                </a:moveTo>
                <a:cubicBezTo>
                  <a:pt x="923305" y="511500"/>
                  <a:pt x="928422" y="516617"/>
                  <a:pt x="928422" y="522930"/>
                </a:cubicBezTo>
                <a:cubicBezTo>
                  <a:pt x="928422" y="529243"/>
                  <a:pt x="923305" y="534360"/>
                  <a:pt x="916992" y="534360"/>
                </a:cubicBezTo>
                <a:cubicBezTo>
                  <a:pt x="910679" y="534360"/>
                  <a:pt x="905562" y="529243"/>
                  <a:pt x="905562" y="522930"/>
                </a:cubicBezTo>
                <a:cubicBezTo>
                  <a:pt x="905562" y="516617"/>
                  <a:pt x="910679" y="511500"/>
                  <a:pt x="916992" y="511500"/>
                </a:cubicBezTo>
                <a:close/>
                <a:moveTo>
                  <a:pt x="852309" y="511500"/>
                </a:moveTo>
                <a:cubicBezTo>
                  <a:pt x="858622" y="511500"/>
                  <a:pt x="863739" y="516617"/>
                  <a:pt x="863739" y="522930"/>
                </a:cubicBezTo>
                <a:cubicBezTo>
                  <a:pt x="863739" y="529243"/>
                  <a:pt x="858622" y="534360"/>
                  <a:pt x="852309" y="534360"/>
                </a:cubicBezTo>
                <a:cubicBezTo>
                  <a:pt x="845996" y="534360"/>
                  <a:pt x="840879" y="529243"/>
                  <a:pt x="840879" y="522930"/>
                </a:cubicBezTo>
                <a:cubicBezTo>
                  <a:pt x="840879" y="516617"/>
                  <a:pt x="845996" y="511500"/>
                  <a:pt x="852309" y="511500"/>
                </a:cubicBezTo>
                <a:close/>
                <a:moveTo>
                  <a:pt x="787626" y="511500"/>
                </a:moveTo>
                <a:cubicBezTo>
                  <a:pt x="793939" y="511500"/>
                  <a:pt x="799056" y="516617"/>
                  <a:pt x="799056" y="522930"/>
                </a:cubicBezTo>
                <a:cubicBezTo>
                  <a:pt x="799056" y="529243"/>
                  <a:pt x="793939" y="534360"/>
                  <a:pt x="787626" y="534360"/>
                </a:cubicBezTo>
                <a:cubicBezTo>
                  <a:pt x="781313" y="534360"/>
                  <a:pt x="776196" y="529243"/>
                  <a:pt x="776196" y="522930"/>
                </a:cubicBezTo>
                <a:cubicBezTo>
                  <a:pt x="776196" y="516617"/>
                  <a:pt x="781313" y="511500"/>
                  <a:pt x="787626" y="511500"/>
                </a:cubicBezTo>
                <a:close/>
                <a:moveTo>
                  <a:pt x="722943" y="511500"/>
                </a:moveTo>
                <a:cubicBezTo>
                  <a:pt x="729256" y="511500"/>
                  <a:pt x="734373" y="516617"/>
                  <a:pt x="734373" y="522930"/>
                </a:cubicBezTo>
                <a:cubicBezTo>
                  <a:pt x="734373" y="529243"/>
                  <a:pt x="729256" y="534360"/>
                  <a:pt x="722943" y="534360"/>
                </a:cubicBezTo>
                <a:cubicBezTo>
                  <a:pt x="716630" y="534360"/>
                  <a:pt x="711513" y="529243"/>
                  <a:pt x="711513" y="522930"/>
                </a:cubicBezTo>
                <a:cubicBezTo>
                  <a:pt x="711513" y="516617"/>
                  <a:pt x="716630" y="511500"/>
                  <a:pt x="722943" y="511500"/>
                </a:cubicBezTo>
                <a:close/>
                <a:moveTo>
                  <a:pt x="658260" y="511500"/>
                </a:moveTo>
                <a:cubicBezTo>
                  <a:pt x="664573" y="511500"/>
                  <a:pt x="669690" y="516617"/>
                  <a:pt x="669690" y="522930"/>
                </a:cubicBezTo>
                <a:cubicBezTo>
                  <a:pt x="669690" y="529243"/>
                  <a:pt x="664573" y="534360"/>
                  <a:pt x="658260" y="534360"/>
                </a:cubicBezTo>
                <a:cubicBezTo>
                  <a:pt x="651947" y="534360"/>
                  <a:pt x="646830" y="529243"/>
                  <a:pt x="646830" y="522930"/>
                </a:cubicBezTo>
                <a:cubicBezTo>
                  <a:pt x="646830" y="516617"/>
                  <a:pt x="651947" y="511500"/>
                  <a:pt x="658260" y="511500"/>
                </a:cubicBezTo>
                <a:close/>
                <a:moveTo>
                  <a:pt x="593577" y="511500"/>
                </a:moveTo>
                <a:cubicBezTo>
                  <a:pt x="599890" y="511500"/>
                  <a:pt x="605007" y="516617"/>
                  <a:pt x="605007" y="522930"/>
                </a:cubicBezTo>
                <a:cubicBezTo>
                  <a:pt x="605007" y="529243"/>
                  <a:pt x="599890" y="534360"/>
                  <a:pt x="593577" y="534360"/>
                </a:cubicBezTo>
                <a:cubicBezTo>
                  <a:pt x="587264" y="534360"/>
                  <a:pt x="582147" y="529243"/>
                  <a:pt x="582147" y="522930"/>
                </a:cubicBezTo>
                <a:cubicBezTo>
                  <a:pt x="582147" y="516617"/>
                  <a:pt x="587264" y="511500"/>
                  <a:pt x="593577" y="511500"/>
                </a:cubicBezTo>
                <a:close/>
                <a:moveTo>
                  <a:pt x="528894" y="511500"/>
                </a:moveTo>
                <a:cubicBezTo>
                  <a:pt x="535207" y="511500"/>
                  <a:pt x="540324" y="516617"/>
                  <a:pt x="540324" y="522930"/>
                </a:cubicBezTo>
                <a:cubicBezTo>
                  <a:pt x="540324" y="529243"/>
                  <a:pt x="535207" y="534360"/>
                  <a:pt x="528894" y="534360"/>
                </a:cubicBezTo>
                <a:cubicBezTo>
                  <a:pt x="522581" y="534360"/>
                  <a:pt x="517464" y="529243"/>
                  <a:pt x="517464" y="522930"/>
                </a:cubicBezTo>
                <a:cubicBezTo>
                  <a:pt x="517464" y="516617"/>
                  <a:pt x="522581" y="511500"/>
                  <a:pt x="528894" y="511500"/>
                </a:cubicBezTo>
                <a:close/>
                <a:moveTo>
                  <a:pt x="464211" y="511500"/>
                </a:moveTo>
                <a:cubicBezTo>
                  <a:pt x="470524" y="511500"/>
                  <a:pt x="475641" y="516617"/>
                  <a:pt x="475641" y="522930"/>
                </a:cubicBezTo>
                <a:cubicBezTo>
                  <a:pt x="475641" y="529243"/>
                  <a:pt x="470524" y="534360"/>
                  <a:pt x="464211" y="534360"/>
                </a:cubicBezTo>
                <a:cubicBezTo>
                  <a:pt x="457898" y="534360"/>
                  <a:pt x="452781" y="529243"/>
                  <a:pt x="452781" y="522930"/>
                </a:cubicBezTo>
                <a:cubicBezTo>
                  <a:pt x="452781" y="516617"/>
                  <a:pt x="457898" y="511500"/>
                  <a:pt x="464211" y="511500"/>
                </a:cubicBezTo>
                <a:close/>
                <a:moveTo>
                  <a:pt x="399528" y="511500"/>
                </a:moveTo>
                <a:cubicBezTo>
                  <a:pt x="405841" y="511500"/>
                  <a:pt x="410958" y="516617"/>
                  <a:pt x="410958" y="522930"/>
                </a:cubicBezTo>
                <a:cubicBezTo>
                  <a:pt x="410958" y="529243"/>
                  <a:pt x="405841" y="534360"/>
                  <a:pt x="399528" y="534360"/>
                </a:cubicBezTo>
                <a:cubicBezTo>
                  <a:pt x="393215" y="534360"/>
                  <a:pt x="388098" y="529243"/>
                  <a:pt x="388098" y="522930"/>
                </a:cubicBezTo>
                <a:cubicBezTo>
                  <a:pt x="388098" y="516617"/>
                  <a:pt x="393215" y="511500"/>
                  <a:pt x="399528" y="511500"/>
                </a:cubicBezTo>
                <a:close/>
                <a:moveTo>
                  <a:pt x="334845" y="511500"/>
                </a:moveTo>
                <a:cubicBezTo>
                  <a:pt x="341158" y="511500"/>
                  <a:pt x="346275" y="516617"/>
                  <a:pt x="346275" y="522930"/>
                </a:cubicBezTo>
                <a:cubicBezTo>
                  <a:pt x="346275" y="529243"/>
                  <a:pt x="341158" y="534360"/>
                  <a:pt x="334845" y="534360"/>
                </a:cubicBezTo>
                <a:cubicBezTo>
                  <a:pt x="328532" y="534360"/>
                  <a:pt x="323415" y="529243"/>
                  <a:pt x="323415" y="522930"/>
                </a:cubicBezTo>
                <a:cubicBezTo>
                  <a:pt x="323415" y="516617"/>
                  <a:pt x="328532" y="511500"/>
                  <a:pt x="334845" y="511500"/>
                </a:cubicBezTo>
                <a:close/>
                <a:moveTo>
                  <a:pt x="270162" y="511500"/>
                </a:moveTo>
                <a:cubicBezTo>
                  <a:pt x="276475" y="511500"/>
                  <a:pt x="281592" y="516617"/>
                  <a:pt x="281592" y="522930"/>
                </a:cubicBezTo>
                <a:cubicBezTo>
                  <a:pt x="281592" y="529243"/>
                  <a:pt x="276475" y="534360"/>
                  <a:pt x="270162" y="534360"/>
                </a:cubicBezTo>
                <a:cubicBezTo>
                  <a:pt x="263849" y="534360"/>
                  <a:pt x="258732" y="529243"/>
                  <a:pt x="258732" y="522930"/>
                </a:cubicBezTo>
                <a:cubicBezTo>
                  <a:pt x="258732" y="516617"/>
                  <a:pt x="263849" y="511500"/>
                  <a:pt x="270162" y="511500"/>
                </a:cubicBezTo>
                <a:close/>
                <a:moveTo>
                  <a:pt x="205479" y="511500"/>
                </a:moveTo>
                <a:cubicBezTo>
                  <a:pt x="211792" y="511500"/>
                  <a:pt x="216909" y="516617"/>
                  <a:pt x="216909" y="522930"/>
                </a:cubicBezTo>
                <a:cubicBezTo>
                  <a:pt x="216909" y="529243"/>
                  <a:pt x="211792" y="534360"/>
                  <a:pt x="205479" y="534360"/>
                </a:cubicBezTo>
                <a:cubicBezTo>
                  <a:pt x="199166" y="534360"/>
                  <a:pt x="194049" y="529243"/>
                  <a:pt x="194049" y="522930"/>
                </a:cubicBezTo>
                <a:cubicBezTo>
                  <a:pt x="194049" y="516617"/>
                  <a:pt x="199166" y="511500"/>
                  <a:pt x="205479" y="511500"/>
                </a:cubicBezTo>
                <a:close/>
                <a:moveTo>
                  <a:pt x="140796" y="511500"/>
                </a:moveTo>
                <a:cubicBezTo>
                  <a:pt x="147109" y="511500"/>
                  <a:pt x="152226" y="516617"/>
                  <a:pt x="152226" y="522930"/>
                </a:cubicBezTo>
                <a:cubicBezTo>
                  <a:pt x="152226" y="529243"/>
                  <a:pt x="147109" y="534360"/>
                  <a:pt x="140796" y="534360"/>
                </a:cubicBezTo>
                <a:cubicBezTo>
                  <a:pt x="134483" y="534360"/>
                  <a:pt x="129366" y="529243"/>
                  <a:pt x="129366" y="522930"/>
                </a:cubicBezTo>
                <a:cubicBezTo>
                  <a:pt x="129366" y="516617"/>
                  <a:pt x="134483" y="511500"/>
                  <a:pt x="140796" y="511500"/>
                </a:cubicBezTo>
                <a:close/>
                <a:moveTo>
                  <a:pt x="76113" y="511500"/>
                </a:moveTo>
                <a:cubicBezTo>
                  <a:pt x="82426" y="511500"/>
                  <a:pt x="87543" y="516617"/>
                  <a:pt x="87543" y="522930"/>
                </a:cubicBezTo>
                <a:cubicBezTo>
                  <a:pt x="87543" y="529243"/>
                  <a:pt x="82426" y="534360"/>
                  <a:pt x="76113" y="534360"/>
                </a:cubicBezTo>
                <a:cubicBezTo>
                  <a:pt x="69800" y="534360"/>
                  <a:pt x="64683" y="529243"/>
                  <a:pt x="64683" y="522930"/>
                </a:cubicBezTo>
                <a:cubicBezTo>
                  <a:pt x="64683" y="516617"/>
                  <a:pt x="69800" y="511500"/>
                  <a:pt x="76113" y="511500"/>
                </a:cubicBezTo>
                <a:close/>
                <a:moveTo>
                  <a:pt x="11430" y="511500"/>
                </a:moveTo>
                <a:cubicBezTo>
                  <a:pt x="17743" y="511500"/>
                  <a:pt x="22860" y="516617"/>
                  <a:pt x="22860" y="522930"/>
                </a:cubicBezTo>
                <a:cubicBezTo>
                  <a:pt x="22860" y="529243"/>
                  <a:pt x="17743" y="534360"/>
                  <a:pt x="11430" y="534360"/>
                </a:cubicBezTo>
                <a:cubicBezTo>
                  <a:pt x="5117" y="534360"/>
                  <a:pt x="0" y="529243"/>
                  <a:pt x="0" y="522930"/>
                </a:cubicBezTo>
                <a:cubicBezTo>
                  <a:pt x="0" y="516617"/>
                  <a:pt x="5117" y="511500"/>
                  <a:pt x="11430" y="511500"/>
                </a:cubicBezTo>
                <a:close/>
                <a:moveTo>
                  <a:pt x="2145982" y="438426"/>
                </a:moveTo>
                <a:cubicBezTo>
                  <a:pt x="2152295" y="438426"/>
                  <a:pt x="2157412" y="443543"/>
                  <a:pt x="2157412" y="449856"/>
                </a:cubicBezTo>
                <a:cubicBezTo>
                  <a:pt x="2157412" y="456169"/>
                  <a:pt x="2152295" y="461286"/>
                  <a:pt x="2145982" y="461286"/>
                </a:cubicBezTo>
                <a:cubicBezTo>
                  <a:pt x="2139669" y="461286"/>
                  <a:pt x="2134552" y="456169"/>
                  <a:pt x="2134552" y="449856"/>
                </a:cubicBezTo>
                <a:cubicBezTo>
                  <a:pt x="2134552" y="443543"/>
                  <a:pt x="2139669" y="438426"/>
                  <a:pt x="2145982" y="438426"/>
                </a:cubicBezTo>
                <a:close/>
                <a:moveTo>
                  <a:pt x="2081286" y="438426"/>
                </a:moveTo>
                <a:cubicBezTo>
                  <a:pt x="2087599" y="438426"/>
                  <a:pt x="2092716" y="443543"/>
                  <a:pt x="2092716" y="449856"/>
                </a:cubicBezTo>
                <a:cubicBezTo>
                  <a:pt x="2092716" y="456169"/>
                  <a:pt x="2087599" y="461286"/>
                  <a:pt x="2081286" y="461286"/>
                </a:cubicBezTo>
                <a:cubicBezTo>
                  <a:pt x="2074973" y="461286"/>
                  <a:pt x="2069856" y="456169"/>
                  <a:pt x="2069856" y="449856"/>
                </a:cubicBezTo>
                <a:cubicBezTo>
                  <a:pt x="2069856" y="443543"/>
                  <a:pt x="2074973" y="438426"/>
                  <a:pt x="2081286" y="438426"/>
                </a:cubicBezTo>
                <a:close/>
                <a:moveTo>
                  <a:pt x="2016603" y="438426"/>
                </a:moveTo>
                <a:cubicBezTo>
                  <a:pt x="2022916" y="438426"/>
                  <a:pt x="2028033" y="443543"/>
                  <a:pt x="2028033" y="449856"/>
                </a:cubicBezTo>
                <a:cubicBezTo>
                  <a:pt x="2028033" y="456169"/>
                  <a:pt x="2022916" y="461286"/>
                  <a:pt x="2016603" y="461286"/>
                </a:cubicBezTo>
                <a:cubicBezTo>
                  <a:pt x="2010290" y="461286"/>
                  <a:pt x="2005173" y="456169"/>
                  <a:pt x="2005173" y="449856"/>
                </a:cubicBezTo>
                <a:cubicBezTo>
                  <a:pt x="2005173" y="443543"/>
                  <a:pt x="2010290" y="438426"/>
                  <a:pt x="2016603" y="438426"/>
                </a:cubicBezTo>
                <a:close/>
                <a:moveTo>
                  <a:pt x="1951920" y="438426"/>
                </a:moveTo>
                <a:cubicBezTo>
                  <a:pt x="1958233" y="438426"/>
                  <a:pt x="1963350" y="443543"/>
                  <a:pt x="1963350" y="449856"/>
                </a:cubicBezTo>
                <a:cubicBezTo>
                  <a:pt x="1963350" y="456169"/>
                  <a:pt x="1958233" y="461286"/>
                  <a:pt x="1951920" y="461286"/>
                </a:cubicBezTo>
                <a:cubicBezTo>
                  <a:pt x="1945607" y="461286"/>
                  <a:pt x="1940490" y="456169"/>
                  <a:pt x="1940490" y="449856"/>
                </a:cubicBezTo>
                <a:cubicBezTo>
                  <a:pt x="1940490" y="443543"/>
                  <a:pt x="1945607" y="438426"/>
                  <a:pt x="1951920" y="438426"/>
                </a:cubicBezTo>
                <a:close/>
                <a:moveTo>
                  <a:pt x="1887237" y="438426"/>
                </a:moveTo>
                <a:cubicBezTo>
                  <a:pt x="1893550" y="438426"/>
                  <a:pt x="1898667" y="443543"/>
                  <a:pt x="1898667" y="449856"/>
                </a:cubicBezTo>
                <a:cubicBezTo>
                  <a:pt x="1898667" y="456169"/>
                  <a:pt x="1893550" y="461286"/>
                  <a:pt x="1887237" y="461286"/>
                </a:cubicBezTo>
                <a:cubicBezTo>
                  <a:pt x="1880924" y="461286"/>
                  <a:pt x="1875807" y="456169"/>
                  <a:pt x="1875807" y="449856"/>
                </a:cubicBezTo>
                <a:cubicBezTo>
                  <a:pt x="1875807" y="443543"/>
                  <a:pt x="1880924" y="438426"/>
                  <a:pt x="1887237" y="438426"/>
                </a:cubicBezTo>
                <a:close/>
                <a:moveTo>
                  <a:pt x="1822554" y="438426"/>
                </a:moveTo>
                <a:cubicBezTo>
                  <a:pt x="1828867" y="438426"/>
                  <a:pt x="1833984" y="443543"/>
                  <a:pt x="1833984" y="449856"/>
                </a:cubicBezTo>
                <a:cubicBezTo>
                  <a:pt x="1833984" y="456169"/>
                  <a:pt x="1828867" y="461286"/>
                  <a:pt x="1822554" y="461286"/>
                </a:cubicBezTo>
                <a:cubicBezTo>
                  <a:pt x="1816241" y="461286"/>
                  <a:pt x="1811124" y="456169"/>
                  <a:pt x="1811124" y="449856"/>
                </a:cubicBezTo>
                <a:cubicBezTo>
                  <a:pt x="1811124" y="443543"/>
                  <a:pt x="1816241" y="438426"/>
                  <a:pt x="1822554" y="438426"/>
                </a:cubicBezTo>
                <a:close/>
                <a:moveTo>
                  <a:pt x="1757871" y="438426"/>
                </a:moveTo>
                <a:cubicBezTo>
                  <a:pt x="1764184" y="438426"/>
                  <a:pt x="1769301" y="443543"/>
                  <a:pt x="1769301" y="449856"/>
                </a:cubicBezTo>
                <a:cubicBezTo>
                  <a:pt x="1769301" y="456169"/>
                  <a:pt x="1764184" y="461286"/>
                  <a:pt x="1757871" y="461286"/>
                </a:cubicBezTo>
                <a:cubicBezTo>
                  <a:pt x="1751558" y="461286"/>
                  <a:pt x="1746441" y="456169"/>
                  <a:pt x="1746441" y="449856"/>
                </a:cubicBezTo>
                <a:cubicBezTo>
                  <a:pt x="1746441" y="443543"/>
                  <a:pt x="1751558" y="438426"/>
                  <a:pt x="1757871" y="438426"/>
                </a:cubicBezTo>
                <a:close/>
                <a:moveTo>
                  <a:pt x="1693188" y="438426"/>
                </a:moveTo>
                <a:cubicBezTo>
                  <a:pt x="1699501" y="438426"/>
                  <a:pt x="1704618" y="443543"/>
                  <a:pt x="1704618" y="449856"/>
                </a:cubicBezTo>
                <a:cubicBezTo>
                  <a:pt x="1704618" y="456169"/>
                  <a:pt x="1699501" y="461286"/>
                  <a:pt x="1693188" y="461286"/>
                </a:cubicBezTo>
                <a:cubicBezTo>
                  <a:pt x="1686875" y="461286"/>
                  <a:pt x="1681758" y="456169"/>
                  <a:pt x="1681758" y="449856"/>
                </a:cubicBezTo>
                <a:cubicBezTo>
                  <a:pt x="1681758" y="443543"/>
                  <a:pt x="1686875" y="438426"/>
                  <a:pt x="1693188" y="438426"/>
                </a:cubicBezTo>
                <a:close/>
                <a:moveTo>
                  <a:pt x="1628505" y="438426"/>
                </a:moveTo>
                <a:cubicBezTo>
                  <a:pt x="1634818" y="438426"/>
                  <a:pt x="1639935" y="443543"/>
                  <a:pt x="1639935" y="449856"/>
                </a:cubicBezTo>
                <a:cubicBezTo>
                  <a:pt x="1639935" y="456169"/>
                  <a:pt x="1634818" y="461286"/>
                  <a:pt x="1628505" y="461286"/>
                </a:cubicBezTo>
                <a:cubicBezTo>
                  <a:pt x="1622192" y="461286"/>
                  <a:pt x="1617075" y="456169"/>
                  <a:pt x="1617075" y="449856"/>
                </a:cubicBezTo>
                <a:cubicBezTo>
                  <a:pt x="1617075" y="443543"/>
                  <a:pt x="1622192" y="438426"/>
                  <a:pt x="1628505" y="438426"/>
                </a:cubicBezTo>
                <a:close/>
                <a:moveTo>
                  <a:pt x="1563822" y="438426"/>
                </a:moveTo>
                <a:cubicBezTo>
                  <a:pt x="1570135" y="438426"/>
                  <a:pt x="1575252" y="443543"/>
                  <a:pt x="1575252" y="449856"/>
                </a:cubicBezTo>
                <a:cubicBezTo>
                  <a:pt x="1575252" y="456169"/>
                  <a:pt x="1570135" y="461286"/>
                  <a:pt x="1563822" y="461286"/>
                </a:cubicBezTo>
                <a:cubicBezTo>
                  <a:pt x="1557509" y="461286"/>
                  <a:pt x="1552392" y="456169"/>
                  <a:pt x="1552392" y="449856"/>
                </a:cubicBezTo>
                <a:cubicBezTo>
                  <a:pt x="1552392" y="443543"/>
                  <a:pt x="1557509" y="438426"/>
                  <a:pt x="1563822" y="438426"/>
                </a:cubicBezTo>
                <a:close/>
                <a:moveTo>
                  <a:pt x="1499139" y="438426"/>
                </a:moveTo>
                <a:cubicBezTo>
                  <a:pt x="1505452" y="438426"/>
                  <a:pt x="1510569" y="443543"/>
                  <a:pt x="1510569" y="449856"/>
                </a:cubicBezTo>
                <a:cubicBezTo>
                  <a:pt x="1510569" y="456169"/>
                  <a:pt x="1505452" y="461286"/>
                  <a:pt x="1499139" y="461286"/>
                </a:cubicBezTo>
                <a:cubicBezTo>
                  <a:pt x="1492826" y="461286"/>
                  <a:pt x="1487709" y="456169"/>
                  <a:pt x="1487709" y="449856"/>
                </a:cubicBezTo>
                <a:cubicBezTo>
                  <a:pt x="1487709" y="443543"/>
                  <a:pt x="1492826" y="438426"/>
                  <a:pt x="1499139" y="438426"/>
                </a:cubicBezTo>
                <a:close/>
                <a:moveTo>
                  <a:pt x="1434456" y="438426"/>
                </a:moveTo>
                <a:cubicBezTo>
                  <a:pt x="1440769" y="438426"/>
                  <a:pt x="1445886" y="443543"/>
                  <a:pt x="1445886" y="449856"/>
                </a:cubicBezTo>
                <a:cubicBezTo>
                  <a:pt x="1445886" y="456169"/>
                  <a:pt x="1440769" y="461286"/>
                  <a:pt x="1434456" y="461286"/>
                </a:cubicBezTo>
                <a:cubicBezTo>
                  <a:pt x="1428143" y="461286"/>
                  <a:pt x="1423026" y="456169"/>
                  <a:pt x="1423026" y="449856"/>
                </a:cubicBezTo>
                <a:cubicBezTo>
                  <a:pt x="1423026" y="443543"/>
                  <a:pt x="1428143" y="438426"/>
                  <a:pt x="1434456" y="438426"/>
                </a:cubicBezTo>
                <a:close/>
                <a:moveTo>
                  <a:pt x="1369773" y="438426"/>
                </a:moveTo>
                <a:cubicBezTo>
                  <a:pt x="1376086" y="438426"/>
                  <a:pt x="1381203" y="443543"/>
                  <a:pt x="1381203" y="449856"/>
                </a:cubicBezTo>
                <a:cubicBezTo>
                  <a:pt x="1381203" y="456169"/>
                  <a:pt x="1376086" y="461286"/>
                  <a:pt x="1369773" y="461286"/>
                </a:cubicBezTo>
                <a:cubicBezTo>
                  <a:pt x="1363460" y="461286"/>
                  <a:pt x="1358343" y="456169"/>
                  <a:pt x="1358343" y="449856"/>
                </a:cubicBezTo>
                <a:cubicBezTo>
                  <a:pt x="1358343" y="443543"/>
                  <a:pt x="1363460" y="438426"/>
                  <a:pt x="1369773" y="438426"/>
                </a:cubicBezTo>
                <a:close/>
                <a:moveTo>
                  <a:pt x="1305090" y="438426"/>
                </a:moveTo>
                <a:cubicBezTo>
                  <a:pt x="1311403" y="438426"/>
                  <a:pt x="1316520" y="443543"/>
                  <a:pt x="1316520" y="449856"/>
                </a:cubicBezTo>
                <a:cubicBezTo>
                  <a:pt x="1316520" y="456169"/>
                  <a:pt x="1311403" y="461286"/>
                  <a:pt x="1305090" y="461286"/>
                </a:cubicBezTo>
                <a:cubicBezTo>
                  <a:pt x="1298777" y="461286"/>
                  <a:pt x="1293660" y="456169"/>
                  <a:pt x="1293660" y="449856"/>
                </a:cubicBezTo>
                <a:cubicBezTo>
                  <a:pt x="1293660" y="443543"/>
                  <a:pt x="1298777" y="438426"/>
                  <a:pt x="1305090" y="438426"/>
                </a:cubicBezTo>
                <a:close/>
                <a:moveTo>
                  <a:pt x="1240407" y="438426"/>
                </a:moveTo>
                <a:cubicBezTo>
                  <a:pt x="1246720" y="438426"/>
                  <a:pt x="1251837" y="443543"/>
                  <a:pt x="1251837" y="449856"/>
                </a:cubicBezTo>
                <a:cubicBezTo>
                  <a:pt x="1251837" y="456169"/>
                  <a:pt x="1246720" y="461286"/>
                  <a:pt x="1240407" y="461286"/>
                </a:cubicBezTo>
                <a:cubicBezTo>
                  <a:pt x="1234094" y="461286"/>
                  <a:pt x="1228977" y="456169"/>
                  <a:pt x="1228977" y="449856"/>
                </a:cubicBezTo>
                <a:cubicBezTo>
                  <a:pt x="1228977" y="443543"/>
                  <a:pt x="1234094" y="438426"/>
                  <a:pt x="1240407" y="438426"/>
                </a:cubicBezTo>
                <a:close/>
                <a:moveTo>
                  <a:pt x="1175724" y="438426"/>
                </a:moveTo>
                <a:cubicBezTo>
                  <a:pt x="1182037" y="438426"/>
                  <a:pt x="1187154" y="443543"/>
                  <a:pt x="1187154" y="449856"/>
                </a:cubicBezTo>
                <a:cubicBezTo>
                  <a:pt x="1187154" y="456169"/>
                  <a:pt x="1182037" y="461286"/>
                  <a:pt x="1175724" y="461286"/>
                </a:cubicBezTo>
                <a:cubicBezTo>
                  <a:pt x="1169411" y="461286"/>
                  <a:pt x="1164294" y="456169"/>
                  <a:pt x="1164294" y="449856"/>
                </a:cubicBezTo>
                <a:cubicBezTo>
                  <a:pt x="1164294" y="443543"/>
                  <a:pt x="1169411" y="438426"/>
                  <a:pt x="1175724" y="438426"/>
                </a:cubicBezTo>
                <a:close/>
                <a:moveTo>
                  <a:pt x="1111041" y="438426"/>
                </a:moveTo>
                <a:cubicBezTo>
                  <a:pt x="1117354" y="438426"/>
                  <a:pt x="1122471" y="443543"/>
                  <a:pt x="1122471" y="449856"/>
                </a:cubicBezTo>
                <a:cubicBezTo>
                  <a:pt x="1122471" y="456169"/>
                  <a:pt x="1117354" y="461286"/>
                  <a:pt x="1111041" y="461286"/>
                </a:cubicBezTo>
                <a:cubicBezTo>
                  <a:pt x="1104728" y="461286"/>
                  <a:pt x="1099611" y="456169"/>
                  <a:pt x="1099611" y="449856"/>
                </a:cubicBezTo>
                <a:cubicBezTo>
                  <a:pt x="1099611" y="443543"/>
                  <a:pt x="1104728" y="438426"/>
                  <a:pt x="1111041" y="438426"/>
                </a:cubicBezTo>
                <a:close/>
                <a:moveTo>
                  <a:pt x="1046358" y="438426"/>
                </a:moveTo>
                <a:cubicBezTo>
                  <a:pt x="1052671" y="438426"/>
                  <a:pt x="1057788" y="443543"/>
                  <a:pt x="1057788" y="449856"/>
                </a:cubicBezTo>
                <a:cubicBezTo>
                  <a:pt x="1057788" y="456169"/>
                  <a:pt x="1052671" y="461286"/>
                  <a:pt x="1046358" y="461286"/>
                </a:cubicBezTo>
                <a:cubicBezTo>
                  <a:pt x="1040045" y="461286"/>
                  <a:pt x="1034928" y="456169"/>
                  <a:pt x="1034928" y="449856"/>
                </a:cubicBezTo>
                <a:cubicBezTo>
                  <a:pt x="1034928" y="443543"/>
                  <a:pt x="1040045" y="438426"/>
                  <a:pt x="1046358" y="438426"/>
                </a:cubicBezTo>
                <a:close/>
                <a:moveTo>
                  <a:pt x="981675" y="438426"/>
                </a:moveTo>
                <a:cubicBezTo>
                  <a:pt x="987988" y="438426"/>
                  <a:pt x="993105" y="443543"/>
                  <a:pt x="993105" y="449856"/>
                </a:cubicBezTo>
                <a:cubicBezTo>
                  <a:pt x="993105" y="456169"/>
                  <a:pt x="987988" y="461286"/>
                  <a:pt x="981675" y="461286"/>
                </a:cubicBezTo>
                <a:cubicBezTo>
                  <a:pt x="975362" y="461286"/>
                  <a:pt x="970245" y="456169"/>
                  <a:pt x="970245" y="449856"/>
                </a:cubicBezTo>
                <a:cubicBezTo>
                  <a:pt x="970245" y="443543"/>
                  <a:pt x="975362" y="438426"/>
                  <a:pt x="981675" y="438426"/>
                </a:cubicBezTo>
                <a:close/>
                <a:moveTo>
                  <a:pt x="916992" y="438426"/>
                </a:moveTo>
                <a:cubicBezTo>
                  <a:pt x="923305" y="438426"/>
                  <a:pt x="928422" y="443543"/>
                  <a:pt x="928422" y="449856"/>
                </a:cubicBezTo>
                <a:cubicBezTo>
                  <a:pt x="928422" y="456169"/>
                  <a:pt x="923305" y="461286"/>
                  <a:pt x="916992" y="461286"/>
                </a:cubicBezTo>
                <a:cubicBezTo>
                  <a:pt x="910679" y="461286"/>
                  <a:pt x="905562" y="456169"/>
                  <a:pt x="905562" y="449856"/>
                </a:cubicBezTo>
                <a:cubicBezTo>
                  <a:pt x="905562" y="443543"/>
                  <a:pt x="910679" y="438426"/>
                  <a:pt x="916992" y="438426"/>
                </a:cubicBezTo>
                <a:close/>
                <a:moveTo>
                  <a:pt x="852309" y="438426"/>
                </a:moveTo>
                <a:cubicBezTo>
                  <a:pt x="858622" y="438426"/>
                  <a:pt x="863739" y="443543"/>
                  <a:pt x="863739" y="449856"/>
                </a:cubicBezTo>
                <a:cubicBezTo>
                  <a:pt x="863739" y="456169"/>
                  <a:pt x="858622" y="461286"/>
                  <a:pt x="852309" y="461286"/>
                </a:cubicBezTo>
                <a:cubicBezTo>
                  <a:pt x="845996" y="461286"/>
                  <a:pt x="840879" y="456169"/>
                  <a:pt x="840879" y="449856"/>
                </a:cubicBezTo>
                <a:cubicBezTo>
                  <a:pt x="840879" y="443543"/>
                  <a:pt x="845996" y="438426"/>
                  <a:pt x="852309" y="438426"/>
                </a:cubicBezTo>
                <a:close/>
                <a:moveTo>
                  <a:pt x="787626" y="438426"/>
                </a:moveTo>
                <a:cubicBezTo>
                  <a:pt x="793939" y="438426"/>
                  <a:pt x="799056" y="443543"/>
                  <a:pt x="799056" y="449856"/>
                </a:cubicBezTo>
                <a:cubicBezTo>
                  <a:pt x="799056" y="456169"/>
                  <a:pt x="793939" y="461286"/>
                  <a:pt x="787626" y="461286"/>
                </a:cubicBezTo>
                <a:cubicBezTo>
                  <a:pt x="781313" y="461286"/>
                  <a:pt x="776196" y="456169"/>
                  <a:pt x="776196" y="449856"/>
                </a:cubicBezTo>
                <a:cubicBezTo>
                  <a:pt x="776196" y="443543"/>
                  <a:pt x="781313" y="438426"/>
                  <a:pt x="787626" y="438426"/>
                </a:cubicBezTo>
                <a:close/>
                <a:moveTo>
                  <a:pt x="722943" y="438426"/>
                </a:moveTo>
                <a:cubicBezTo>
                  <a:pt x="729256" y="438426"/>
                  <a:pt x="734373" y="443543"/>
                  <a:pt x="734373" y="449856"/>
                </a:cubicBezTo>
                <a:cubicBezTo>
                  <a:pt x="734373" y="456169"/>
                  <a:pt x="729256" y="461286"/>
                  <a:pt x="722943" y="461286"/>
                </a:cubicBezTo>
                <a:cubicBezTo>
                  <a:pt x="716630" y="461286"/>
                  <a:pt x="711513" y="456169"/>
                  <a:pt x="711513" y="449856"/>
                </a:cubicBezTo>
                <a:cubicBezTo>
                  <a:pt x="711513" y="443543"/>
                  <a:pt x="716630" y="438426"/>
                  <a:pt x="722943" y="438426"/>
                </a:cubicBezTo>
                <a:close/>
                <a:moveTo>
                  <a:pt x="658260" y="438426"/>
                </a:moveTo>
                <a:cubicBezTo>
                  <a:pt x="664573" y="438426"/>
                  <a:pt x="669690" y="443543"/>
                  <a:pt x="669690" y="449856"/>
                </a:cubicBezTo>
                <a:cubicBezTo>
                  <a:pt x="669690" y="456169"/>
                  <a:pt x="664573" y="461286"/>
                  <a:pt x="658260" y="461286"/>
                </a:cubicBezTo>
                <a:cubicBezTo>
                  <a:pt x="651947" y="461286"/>
                  <a:pt x="646830" y="456169"/>
                  <a:pt x="646830" y="449856"/>
                </a:cubicBezTo>
                <a:cubicBezTo>
                  <a:pt x="646830" y="443543"/>
                  <a:pt x="651947" y="438426"/>
                  <a:pt x="658260" y="438426"/>
                </a:cubicBezTo>
                <a:close/>
                <a:moveTo>
                  <a:pt x="593577" y="438426"/>
                </a:moveTo>
                <a:cubicBezTo>
                  <a:pt x="599890" y="438426"/>
                  <a:pt x="605007" y="443543"/>
                  <a:pt x="605007" y="449856"/>
                </a:cubicBezTo>
                <a:cubicBezTo>
                  <a:pt x="605007" y="456169"/>
                  <a:pt x="599890" y="461286"/>
                  <a:pt x="593577" y="461286"/>
                </a:cubicBezTo>
                <a:cubicBezTo>
                  <a:pt x="587264" y="461286"/>
                  <a:pt x="582147" y="456169"/>
                  <a:pt x="582147" y="449856"/>
                </a:cubicBezTo>
                <a:cubicBezTo>
                  <a:pt x="582147" y="443543"/>
                  <a:pt x="587264" y="438426"/>
                  <a:pt x="593577" y="438426"/>
                </a:cubicBezTo>
                <a:close/>
                <a:moveTo>
                  <a:pt x="528894" y="438426"/>
                </a:moveTo>
                <a:cubicBezTo>
                  <a:pt x="535207" y="438426"/>
                  <a:pt x="540324" y="443543"/>
                  <a:pt x="540324" y="449856"/>
                </a:cubicBezTo>
                <a:cubicBezTo>
                  <a:pt x="540324" y="456169"/>
                  <a:pt x="535207" y="461286"/>
                  <a:pt x="528894" y="461286"/>
                </a:cubicBezTo>
                <a:cubicBezTo>
                  <a:pt x="522581" y="461286"/>
                  <a:pt x="517464" y="456169"/>
                  <a:pt x="517464" y="449856"/>
                </a:cubicBezTo>
                <a:cubicBezTo>
                  <a:pt x="517464" y="443543"/>
                  <a:pt x="522581" y="438426"/>
                  <a:pt x="528894" y="438426"/>
                </a:cubicBezTo>
                <a:close/>
                <a:moveTo>
                  <a:pt x="464211" y="438426"/>
                </a:moveTo>
                <a:cubicBezTo>
                  <a:pt x="470524" y="438426"/>
                  <a:pt x="475641" y="443543"/>
                  <a:pt x="475641" y="449856"/>
                </a:cubicBezTo>
                <a:cubicBezTo>
                  <a:pt x="475641" y="456169"/>
                  <a:pt x="470524" y="461286"/>
                  <a:pt x="464211" y="461286"/>
                </a:cubicBezTo>
                <a:cubicBezTo>
                  <a:pt x="457898" y="461286"/>
                  <a:pt x="452781" y="456169"/>
                  <a:pt x="452781" y="449856"/>
                </a:cubicBezTo>
                <a:cubicBezTo>
                  <a:pt x="452781" y="443543"/>
                  <a:pt x="457898" y="438426"/>
                  <a:pt x="464211" y="438426"/>
                </a:cubicBezTo>
                <a:close/>
                <a:moveTo>
                  <a:pt x="399528" y="438426"/>
                </a:moveTo>
                <a:cubicBezTo>
                  <a:pt x="405841" y="438426"/>
                  <a:pt x="410958" y="443543"/>
                  <a:pt x="410958" y="449856"/>
                </a:cubicBezTo>
                <a:cubicBezTo>
                  <a:pt x="410958" y="456169"/>
                  <a:pt x="405841" y="461286"/>
                  <a:pt x="399528" y="461286"/>
                </a:cubicBezTo>
                <a:cubicBezTo>
                  <a:pt x="393215" y="461286"/>
                  <a:pt x="388098" y="456169"/>
                  <a:pt x="388098" y="449856"/>
                </a:cubicBezTo>
                <a:cubicBezTo>
                  <a:pt x="388098" y="443543"/>
                  <a:pt x="393215" y="438426"/>
                  <a:pt x="399528" y="438426"/>
                </a:cubicBezTo>
                <a:close/>
                <a:moveTo>
                  <a:pt x="334845" y="438426"/>
                </a:moveTo>
                <a:cubicBezTo>
                  <a:pt x="341158" y="438426"/>
                  <a:pt x="346275" y="443543"/>
                  <a:pt x="346275" y="449856"/>
                </a:cubicBezTo>
                <a:cubicBezTo>
                  <a:pt x="346275" y="456169"/>
                  <a:pt x="341158" y="461286"/>
                  <a:pt x="334845" y="461286"/>
                </a:cubicBezTo>
                <a:cubicBezTo>
                  <a:pt x="328532" y="461286"/>
                  <a:pt x="323415" y="456169"/>
                  <a:pt x="323415" y="449856"/>
                </a:cubicBezTo>
                <a:cubicBezTo>
                  <a:pt x="323415" y="443543"/>
                  <a:pt x="328532" y="438426"/>
                  <a:pt x="334845" y="438426"/>
                </a:cubicBezTo>
                <a:close/>
                <a:moveTo>
                  <a:pt x="270162" y="438426"/>
                </a:moveTo>
                <a:cubicBezTo>
                  <a:pt x="276475" y="438426"/>
                  <a:pt x="281592" y="443543"/>
                  <a:pt x="281592" y="449856"/>
                </a:cubicBezTo>
                <a:cubicBezTo>
                  <a:pt x="281592" y="456169"/>
                  <a:pt x="276475" y="461286"/>
                  <a:pt x="270162" y="461286"/>
                </a:cubicBezTo>
                <a:cubicBezTo>
                  <a:pt x="263849" y="461286"/>
                  <a:pt x="258732" y="456169"/>
                  <a:pt x="258732" y="449856"/>
                </a:cubicBezTo>
                <a:cubicBezTo>
                  <a:pt x="258732" y="443543"/>
                  <a:pt x="263849" y="438426"/>
                  <a:pt x="270162" y="438426"/>
                </a:cubicBezTo>
                <a:close/>
                <a:moveTo>
                  <a:pt x="205479" y="438426"/>
                </a:moveTo>
                <a:cubicBezTo>
                  <a:pt x="211792" y="438426"/>
                  <a:pt x="216909" y="443543"/>
                  <a:pt x="216909" y="449856"/>
                </a:cubicBezTo>
                <a:cubicBezTo>
                  <a:pt x="216909" y="456169"/>
                  <a:pt x="211792" y="461286"/>
                  <a:pt x="205479" y="461286"/>
                </a:cubicBezTo>
                <a:cubicBezTo>
                  <a:pt x="199166" y="461286"/>
                  <a:pt x="194049" y="456169"/>
                  <a:pt x="194049" y="449856"/>
                </a:cubicBezTo>
                <a:cubicBezTo>
                  <a:pt x="194049" y="443543"/>
                  <a:pt x="199166" y="438426"/>
                  <a:pt x="205479" y="438426"/>
                </a:cubicBezTo>
                <a:close/>
                <a:moveTo>
                  <a:pt x="140796" y="438426"/>
                </a:moveTo>
                <a:cubicBezTo>
                  <a:pt x="147109" y="438426"/>
                  <a:pt x="152226" y="443543"/>
                  <a:pt x="152226" y="449856"/>
                </a:cubicBezTo>
                <a:cubicBezTo>
                  <a:pt x="152226" y="456169"/>
                  <a:pt x="147109" y="461286"/>
                  <a:pt x="140796" y="461286"/>
                </a:cubicBezTo>
                <a:cubicBezTo>
                  <a:pt x="134483" y="461286"/>
                  <a:pt x="129366" y="456169"/>
                  <a:pt x="129366" y="449856"/>
                </a:cubicBezTo>
                <a:cubicBezTo>
                  <a:pt x="129366" y="443543"/>
                  <a:pt x="134483" y="438426"/>
                  <a:pt x="140796" y="438426"/>
                </a:cubicBezTo>
                <a:close/>
                <a:moveTo>
                  <a:pt x="76113" y="438426"/>
                </a:moveTo>
                <a:cubicBezTo>
                  <a:pt x="82426" y="438426"/>
                  <a:pt x="87543" y="443543"/>
                  <a:pt x="87543" y="449856"/>
                </a:cubicBezTo>
                <a:cubicBezTo>
                  <a:pt x="87543" y="456169"/>
                  <a:pt x="82426" y="461286"/>
                  <a:pt x="76113" y="461286"/>
                </a:cubicBezTo>
                <a:cubicBezTo>
                  <a:pt x="69800" y="461286"/>
                  <a:pt x="64683" y="456169"/>
                  <a:pt x="64683" y="449856"/>
                </a:cubicBezTo>
                <a:cubicBezTo>
                  <a:pt x="64683" y="443543"/>
                  <a:pt x="69800" y="438426"/>
                  <a:pt x="76113" y="438426"/>
                </a:cubicBezTo>
                <a:close/>
                <a:moveTo>
                  <a:pt x="11430" y="438426"/>
                </a:moveTo>
                <a:cubicBezTo>
                  <a:pt x="17743" y="438426"/>
                  <a:pt x="22860" y="443543"/>
                  <a:pt x="22860" y="449856"/>
                </a:cubicBezTo>
                <a:cubicBezTo>
                  <a:pt x="22860" y="456169"/>
                  <a:pt x="17743" y="461286"/>
                  <a:pt x="11430" y="461286"/>
                </a:cubicBezTo>
                <a:cubicBezTo>
                  <a:pt x="5117" y="461286"/>
                  <a:pt x="0" y="456169"/>
                  <a:pt x="0" y="449856"/>
                </a:cubicBezTo>
                <a:cubicBezTo>
                  <a:pt x="0" y="443543"/>
                  <a:pt x="5117" y="438426"/>
                  <a:pt x="11430" y="438426"/>
                </a:cubicBezTo>
                <a:close/>
                <a:moveTo>
                  <a:pt x="2145982" y="365355"/>
                </a:moveTo>
                <a:cubicBezTo>
                  <a:pt x="2152295" y="365355"/>
                  <a:pt x="2157412" y="370472"/>
                  <a:pt x="2157412" y="376785"/>
                </a:cubicBezTo>
                <a:cubicBezTo>
                  <a:pt x="2157412" y="383098"/>
                  <a:pt x="2152295" y="388215"/>
                  <a:pt x="2145982" y="388215"/>
                </a:cubicBezTo>
                <a:cubicBezTo>
                  <a:pt x="2139669" y="388215"/>
                  <a:pt x="2134552" y="383098"/>
                  <a:pt x="2134552" y="376785"/>
                </a:cubicBezTo>
                <a:cubicBezTo>
                  <a:pt x="2134552" y="370472"/>
                  <a:pt x="2139669" y="365355"/>
                  <a:pt x="2145982" y="365355"/>
                </a:cubicBezTo>
                <a:close/>
                <a:moveTo>
                  <a:pt x="2081286" y="365355"/>
                </a:moveTo>
                <a:cubicBezTo>
                  <a:pt x="2087599" y="365355"/>
                  <a:pt x="2092716" y="370472"/>
                  <a:pt x="2092716" y="376785"/>
                </a:cubicBezTo>
                <a:cubicBezTo>
                  <a:pt x="2092716" y="383098"/>
                  <a:pt x="2087599" y="388215"/>
                  <a:pt x="2081286" y="388215"/>
                </a:cubicBezTo>
                <a:cubicBezTo>
                  <a:pt x="2074973" y="388215"/>
                  <a:pt x="2069856" y="383098"/>
                  <a:pt x="2069856" y="376785"/>
                </a:cubicBezTo>
                <a:cubicBezTo>
                  <a:pt x="2069856" y="370472"/>
                  <a:pt x="2074973" y="365355"/>
                  <a:pt x="2081286" y="365355"/>
                </a:cubicBezTo>
                <a:close/>
                <a:moveTo>
                  <a:pt x="2016603" y="365355"/>
                </a:moveTo>
                <a:cubicBezTo>
                  <a:pt x="2022916" y="365355"/>
                  <a:pt x="2028033" y="370472"/>
                  <a:pt x="2028033" y="376785"/>
                </a:cubicBezTo>
                <a:cubicBezTo>
                  <a:pt x="2028033" y="383098"/>
                  <a:pt x="2022916" y="388215"/>
                  <a:pt x="2016603" y="388215"/>
                </a:cubicBezTo>
                <a:cubicBezTo>
                  <a:pt x="2010290" y="388215"/>
                  <a:pt x="2005173" y="383098"/>
                  <a:pt x="2005173" y="376785"/>
                </a:cubicBezTo>
                <a:cubicBezTo>
                  <a:pt x="2005173" y="370472"/>
                  <a:pt x="2010290" y="365355"/>
                  <a:pt x="2016603" y="365355"/>
                </a:cubicBezTo>
                <a:close/>
                <a:moveTo>
                  <a:pt x="1951920" y="365355"/>
                </a:moveTo>
                <a:cubicBezTo>
                  <a:pt x="1958233" y="365355"/>
                  <a:pt x="1963350" y="370472"/>
                  <a:pt x="1963350" y="376785"/>
                </a:cubicBezTo>
                <a:cubicBezTo>
                  <a:pt x="1963350" y="383098"/>
                  <a:pt x="1958233" y="388215"/>
                  <a:pt x="1951920" y="388215"/>
                </a:cubicBezTo>
                <a:cubicBezTo>
                  <a:pt x="1945607" y="388215"/>
                  <a:pt x="1940490" y="383098"/>
                  <a:pt x="1940490" y="376785"/>
                </a:cubicBezTo>
                <a:cubicBezTo>
                  <a:pt x="1940490" y="370472"/>
                  <a:pt x="1945607" y="365355"/>
                  <a:pt x="1951920" y="365355"/>
                </a:cubicBezTo>
                <a:close/>
                <a:moveTo>
                  <a:pt x="1887237" y="365355"/>
                </a:moveTo>
                <a:cubicBezTo>
                  <a:pt x="1893550" y="365355"/>
                  <a:pt x="1898667" y="370472"/>
                  <a:pt x="1898667" y="376785"/>
                </a:cubicBezTo>
                <a:cubicBezTo>
                  <a:pt x="1898667" y="383098"/>
                  <a:pt x="1893550" y="388215"/>
                  <a:pt x="1887237" y="388215"/>
                </a:cubicBezTo>
                <a:cubicBezTo>
                  <a:pt x="1880924" y="388215"/>
                  <a:pt x="1875807" y="383098"/>
                  <a:pt x="1875807" y="376785"/>
                </a:cubicBezTo>
                <a:cubicBezTo>
                  <a:pt x="1875807" y="370472"/>
                  <a:pt x="1880924" y="365355"/>
                  <a:pt x="1887237" y="365355"/>
                </a:cubicBezTo>
                <a:close/>
                <a:moveTo>
                  <a:pt x="1822554" y="365355"/>
                </a:moveTo>
                <a:cubicBezTo>
                  <a:pt x="1828867" y="365355"/>
                  <a:pt x="1833984" y="370472"/>
                  <a:pt x="1833984" y="376785"/>
                </a:cubicBezTo>
                <a:cubicBezTo>
                  <a:pt x="1833984" y="383098"/>
                  <a:pt x="1828867" y="388215"/>
                  <a:pt x="1822554" y="388215"/>
                </a:cubicBezTo>
                <a:cubicBezTo>
                  <a:pt x="1816241" y="388215"/>
                  <a:pt x="1811124" y="383098"/>
                  <a:pt x="1811124" y="376785"/>
                </a:cubicBezTo>
                <a:cubicBezTo>
                  <a:pt x="1811124" y="370472"/>
                  <a:pt x="1816241" y="365355"/>
                  <a:pt x="1822554" y="365355"/>
                </a:cubicBezTo>
                <a:close/>
                <a:moveTo>
                  <a:pt x="1757871" y="365355"/>
                </a:moveTo>
                <a:cubicBezTo>
                  <a:pt x="1764184" y="365355"/>
                  <a:pt x="1769301" y="370472"/>
                  <a:pt x="1769301" y="376785"/>
                </a:cubicBezTo>
                <a:cubicBezTo>
                  <a:pt x="1769301" y="383098"/>
                  <a:pt x="1764184" y="388215"/>
                  <a:pt x="1757871" y="388215"/>
                </a:cubicBezTo>
                <a:cubicBezTo>
                  <a:pt x="1751558" y="388215"/>
                  <a:pt x="1746441" y="383098"/>
                  <a:pt x="1746441" y="376785"/>
                </a:cubicBezTo>
                <a:cubicBezTo>
                  <a:pt x="1746441" y="370472"/>
                  <a:pt x="1751558" y="365355"/>
                  <a:pt x="1757871" y="365355"/>
                </a:cubicBezTo>
                <a:close/>
                <a:moveTo>
                  <a:pt x="1693188" y="365355"/>
                </a:moveTo>
                <a:cubicBezTo>
                  <a:pt x="1699501" y="365355"/>
                  <a:pt x="1704618" y="370472"/>
                  <a:pt x="1704618" y="376785"/>
                </a:cubicBezTo>
                <a:cubicBezTo>
                  <a:pt x="1704618" y="383098"/>
                  <a:pt x="1699501" y="388215"/>
                  <a:pt x="1693188" y="388215"/>
                </a:cubicBezTo>
                <a:cubicBezTo>
                  <a:pt x="1686875" y="388215"/>
                  <a:pt x="1681758" y="383098"/>
                  <a:pt x="1681758" y="376785"/>
                </a:cubicBezTo>
                <a:cubicBezTo>
                  <a:pt x="1681758" y="370472"/>
                  <a:pt x="1686875" y="365355"/>
                  <a:pt x="1693188" y="365355"/>
                </a:cubicBezTo>
                <a:close/>
                <a:moveTo>
                  <a:pt x="1628505" y="365355"/>
                </a:moveTo>
                <a:cubicBezTo>
                  <a:pt x="1634818" y="365355"/>
                  <a:pt x="1639935" y="370472"/>
                  <a:pt x="1639935" y="376785"/>
                </a:cubicBezTo>
                <a:cubicBezTo>
                  <a:pt x="1639935" y="383098"/>
                  <a:pt x="1634818" y="388215"/>
                  <a:pt x="1628505" y="388215"/>
                </a:cubicBezTo>
                <a:cubicBezTo>
                  <a:pt x="1622192" y="388215"/>
                  <a:pt x="1617075" y="383098"/>
                  <a:pt x="1617075" y="376785"/>
                </a:cubicBezTo>
                <a:cubicBezTo>
                  <a:pt x="1617075" y="370472"/>
                  <a:pt x="1622192" y="365355"/>
                  <a:pt x="1628505" y="365355"/>
                </a:cubicBezTo>
                <a:close/>
                <a:moveTo>
                  <a:pt x="1563822" y="365355"/>
                </a:moveTo>
                <a:cubicBezTo>
                  <a:pt x="1570135" y="365355"/>
                  <a:pt x="1575252" y="370472"/>
                  <a:pt x="1575252" y="376785"/>
                </a:cubicBezTo>
                <a:cubicBezTo>
                  <a:pt x="1575252" y="383098"/>
                  <a:pt x="1570135" y="388215"/>
                  <a:pt x="1563822" y="388215"/>
                </a:cubicBezTo>
                <a:cubicBezTo>
                  <a:pt x="1557509" y="388215"/>
                  <a:pt x="1552392" y="383098"/>
                  <a:pt x="1552392" y="376785"/>
                </a:cubicBezTo>
                <a:cubicBezTo>
                  <a:pt x="1552392" y="370472"/>
                  <a:pt x="1557509" y="365355"/>
                  <a:pt x="1563822" y="365355"/>
                </a:cubicBezTo>
                <a:close/>
                <a:moveTo>
                  <a:pt x="1499139" y="365355"/>
                </a:moveTo>
                <a:cubicBezTo>
                  <a:pt x="1505452" y="365355"/>
                  <a:pt x="1510569" y="370472"/>
                  <a:pt x="1510569" y="376785"/>
                </a:cubicBezTo>
                <a:cubicBezTo>
                  <a:pt x="1510569" y="383098"/>
                  <a:pt x="1505452" y="388215"/>
                  <a:pt x="1499139" y="388215"/>
                </a:cubicBezTo>
                <a:cubicBezTo>
                  <a:pt x="1492826" y="388215"/>
                  <a:pt x="1487709" y="383098"/>
                  <a:pt x="1487709" y="376785"/>
                </a:cubicBezTo>
                <a:cubicBezTo>
                  <a:pt x="1487709" y="370472"/>
                  <a:pt x="1492826" y="365355"/>
                  <a:pt x="1499139" y="365355"/>
                </a:cubicBezTo>
                <a:close/>
                <a:moveTo>
                  <a:pt x="1434456" y="365355"/>
                </a:moveTo>
                <a:cubicBezTo>
                  <a:pt x="1440769" y="365355"/>
                  <a:pt x="1445886" y="370472"/>
                  <a:pt x="1445886" y="376785"/>
                </a:cubicBezTo>
                <a:cubicBezTo>
                  <a:pt x="1445886" y="383098"/>
                  <a:pt x="1440769" y="388215"/>
                  <a:pt x="1434456" y="388215"/>
                </a:cubicBezTo>
                <a:cubicBezTo>
                  <a:pt x="1428143" y="388215"/>
                  <a:pt x="1423026" y="383098"/>
                  <a:pt x="1423026" y="376785"/>
                </a:cubicBezTo>
                <a:cubicBezTo>
                  <a:pt x="1423026" y="370472"/>
                  <a:pt x="1428143" y="365355"/>
                  <a:pt x="1434456" y="365355"/>
                </a:cubicBezTo>
                <a:close/>
                <a:moveTo>
                  <a:pt x="1369773" y="365355"/>
                </a:moveTo>
                <a:cubicBezTo>
                  <a:pt x="1376086" y="365355"/>
                  <a:pt x="1381203" y="370472"/>
                  <a:pt x="1381203" y="376785"/>
                </a:cubicBezTo>
                <a:cubicBezTo>
                  <a:pt x="1381203" y="383098"/>
                  <a:pt x="1376086" y="388215"/>
                  <a:pt x="1369773" y="388215"/>
                </a:cubicBezTo>
                <a:cubicBezTo>
                  <a:pt x="1363460" y="388215"/>
                  <a:pt x="1358343" y="383098"/>
                  <a:pt x="1358343" y="376785"/>
                </a:cubicBezTo>
                <a:cubicBezTo>
                  <a:pt x="1358343" y="370472"/>
                  <a:pt x="1363460" y="365355"/>
                  <a:pt x="1369773" y="365355"/>
                </a:cubicBezTo>
                <a:close/>
                <a:moveTo>
                  <a:pt x="1305090" y="365355"/>
                </a:moveTo>
                <a:cubicBezTo>
                  <a:pt x="1311403" y="365355"/>
                  <a:pt x="1316520" y="370472"/>
                  <a:pt x="1316520" y="376785"/>
                </a:cubicBezTo>
                <a:cubicBezTo>
                  <a:pt x="1316520" y="383098"/>
                  <a:pt x="1311403" y="388215"/>
                  <a:pt x="1305090" y="388215"/>
                </a:cubicBezTo>
                <a:cubicBezTo>
                  <a:pt x="1298777" y="388215"/>
                  <a:pt x="1293660" y="383098"/>
                  <a:pt x="1293660" y="376785"/>
                </a:cubicBezTo>
                <a:cubicBezTo>
                  <a:pt x="1293660" y="370472"/>
                  <a:pt x="1298777" y="365355"/>
                  <a:pt x="1305090" y="365355"/>
                </a:cubicBezTo>
                <a:close/>
                <a:moveTo>
                  <a:pt x="1240407" y="365355"/>
                </a:moveTo>
                <a:cubicBezTo>
                  <a:pt x="1246720" y="365355"/>
                  <a:pt x="1251837" y="370472"/>
                  <a:pt x="1251837" y="376785"/>
                </a:cubicBezTo>
                <a:cubicBezTo>
                  <a:pt x="1251837" y="383098"/>
                  <a:pt x="1246720" y="388215"/>
                  <a:pt x="1240407" y="388215"/>
                </a:cubicBezTo>
                <a:cubicBezTo>
                  <a:pt x="1234094" y="388215"/>
                  <a:pt x="1228977" y="383098"/>
                  <a:pt x="1228977" y="376785"/>
                </a:cubicBezTo>
                <a:cubicBezTo>
                  <a:pt x="1228977" y="370472"/>
                  <a:pt x="1234094" y="365355"/>
                  <a:pt x="1240407" y="365355"/>
                </a:cubicBezTo>
                <a:close/>
                <a:moveTo>
                  <a:pt x="1175724" y="365355"/>
                </a:moveTo>
                <a:cubicBezTo>
                  <a:pt x="1182037" y="365355"/>
                  <a:pt x="1187154" y="370472"/>
                  <a:pt x="1187154" y="376785"/>
                </a:cubicBezTo>
                <a:cubicBezTo>
                  <a:pt x="1187154" y="383098"/>
                  <a:pt x="1182037" y="388215"/>
                  <a:pt x="1175724" y="388215"/>
                </a:cubicBezTo>
                <a:cubicBezTo>
                  <a:pt x="1169411" y="388215"/>
                  <a:pt x="1164294" y="383098"/>
                  <a:pt x="1164294" y="376785"/>
                </a:cubicBezTo>
                <a:cubicBezTo>
                  <a:pt x="1164294" y="370472"/>
                  <a:pt x="1169411" y="365355"/>
                  <a:pt x="1175724" y="365355"/>
                </a:cubicBezTo>
                <a:close/>
                <a:moveTo>
                  <a:pt x="1111041" y="365355"/>
                </a:moveTo>
                <a:cubicBezTo>
                  <a:pt x="1117354" y="365355"/>
                  <a:pt x="1122471" y="370472"/>
                  <a:pt x="1122471" y="376785"/>
                </a:cubicBezTo>
                <a:cubicBezTo>
                  <a:pt x="1122471" y="383098"/>
                  <a:pt x="1117354" y="388215"/>
                  <a:pt x="1111041" y="388215"/>
                </a:cubicBezTo>
                <a:cubicBezTo>
                  <a:pt x="1104728" y="388215"/>
                  <a:pt x="1099611" y="383098"/>
                  <a:pt x="1099611" y="376785"/>
                </a:cubicBezTo>
                <a:cubicBezTo>
                  <a:pt x="1099611" y="370472"/>
                  <a:pt x="1104728" y="365355"/>
                  <a:pt x="1111041" y="365355"/>
                </a:cubicBezTo>
                <a:close/>
                <a:moveTo>
                  <a:pt x="1046358" y="365355"/>
                </a:moveTo>
                <a:cubicBezTo>
                  <a:pt x="1052671" y="365355"/>
                  <a:pt x="1057788" y="370472"/>
                  <a:pt x="1057788" y="376785"/>
                </a:cubicBezTo>
                <a:cubicBezTo>
                  <a:pt x="1057788" y="383098"/>
                  <a:pt x="1052671" y="388215"/>
                  <a:pt x="1046358" y="388215"/>
                </a:cubicBezTo>
                <a:cubicBezTo>
                  <a:pt x="1040045" y="388215"/>
                  <a:pt x="1034928" y="383098"/>
                  <a:pt x="1034928" y="376785"/>
                </a:cubicBezTo>
                <a:cubicBezTo>
                  <a:pt x="1034928" y="370472"/>
                  <a:pt x="1040045" y="365355"/>
                  <a:pt x="1046358" y="365355"/>
                </a:cubicBezTo>
                <a:close/>
                <a:moveTo>
                  <a:pt x="981675" y="365355"/>
                </a:moveTo>
                <a:cubicBezTo>
                  <a:pt x="987988" y="365355"/>
                  <a:pt x="993105" y="370472"/>
                  <a:pt x="993105" y="376785"/>
                </a:cubicBezTo>
                <a:cubicBezTo>
                  <a:pt x="993105" y="383098"/>
                  <a:pt x="987988" y="388215"/>
                  <a:pt x="981675" y="388215"/>
                </a:cubicBezTo>
                <a:cubicBezTo>
                  <a:pt x="975362" y="388215"/>
                  <a:pt x="970245" y="383098"/>
                  <a:pt x="970245" y="376785"/>
                </a:cubicBezTo>
                <a:cubicBezTo>
                  <a:pt x="970245" y="370472"/>
                  <a:pt x="975362" y="365355"/>
                  <a:pt x="981675" y="365355"/>
                </a:cubicBezTo>
                <a:close/>
                <a:moveTo>
                  <a:pt x="916992" y="365355"/>
                </a:moveTo>
                <a:cubicBezTo>
                  <a:pt x="923305" y="365355"/>
                  <a:pt x="928422" y="370472"/>
                  <a:pt x="928422" y="376785"/>
                </a:cubicBezTo>
                <a:cubicBezTo>
                  <a:pt x="928422" y="383098"/>
                  <a:pt x="923305" y="388215"/>
                  <a:pt x="916992" y="388215"/>
                </a:cubicBezTo>
                <a:cubicBezTo>
                  <a:pt x="910679" y="388215"/>
                  <a:pt x="905562" y="383098"/>
                  <a:pt x="905562" y="376785"/>
                </a:cubicBezTo>
                <a:cubicBezTo>
                  <a:pt x="905562" y="370472"/>
                  <a:pt x="910679" y="365355"/>
                  <a:pt x="916992" y="365355"/>
                </a:cubicBezTo>
                <a:close/>
                <a:moveTo>
                  <a:pt x="852309" y="365355"/>
                </a:moveTo>
                <a:cubicBezTo>
                  <a:pt x="858622" y="365355"/>
                  <a:pt x="863739" y="370472"/>
                  <a:pt x="863739" y="376785"/>
                </a:cubicBezTo>
                <a:cubicBezTo>
                  <a:pt x="863739" y="383098"/>
                  <a:pt x="858622" y="388215"/>
                  <a:pt x="852309" y="388215"/>
                </a:cubicBezTo>
                <a:cubicBezTo>
                  <a:pt x="845996" y="388215"/>
                  <a:pt x="840879" y="383098"/>
                  <a:pt x="840879" y="376785"/>
                </a:cubicBezTo>
                <a:cubicBezTo>
                  <a:pt x="840879" y="370472"/>
                  <a:pt x="845996" y="365355"/>
                  <a:pt x="852309" y="365355"/>
                </a:cubicBezTo>
                <a:close/>
                <a:moveTo>
                  <a:pt x="787626" y="365355"/>
                </a:moveTo>
                <a:cubicBezTo>
                  <a:pt x="793939" y="365355"/>
                  <a:pt x="799056" y="370472"/>
                  <a:pt x="799056" y="376785"/>
                </a:cubicBezTo>
                <a:cubicBezTo>
                  <a:pt x="799056" y="383098"/>
                  <a:pt x="793939" y="388215"/>
                  <a:pt x="787626" y="388215"/>
                </a:cubicBezTo>
                <a:cubicBezTo>
                  <a:pt x="781313" y="388215"/>
                  <a:pt x="776196" y="383098"/>
                  <a:pt x="776196" y="376785"/>
                </a:cubicBezTo>
                <a:cubicBezTo>
                  <a:pt x="776196" y="370472"/>
                  <a:pt x="781313" y="365355"/>
                  <a:pt x="787626" y="365355"/>
                </a:cubicBezTo>
                <a:close/>
                <a:moveTo>
                  <a:pt x="722943" y="365355"/>
                </a:moveTo>
                <a:cubicBezTo>
                  <a:pt x="729256" y="365355"/>
                  <a:pt x="734373" y="370472"/>
                  <a:pt x="734373" y="376785"/>
                </a:cubicBezTo>
                <a:cubicBezTo>
                  <a:pt x="734373" y="383098"/>
                  <a:pt x="729256" y="388215"/>
                  <a:pt x="722943" y="388215"/>
                </a:cubicBezTo>
                <a:cubicBezTo>
                  <a:pt x="716630" y="388215"/>
                  <a:pt x="711513" y="383098"/>
                  <a:pt x="711513" y="376785"/>
                </a:cubicBezTo>
                <a:cubicBezTo>
                  <a:pt x="711513" y="370472"/>
                  <a:pt x="716630" y="365355"/>
                  <a:pt x="722943" y="365355"/>
                </a:cubicBezTo>
                <a:close/>
                <a:moveTo>
                  <a:pt x="658260" y="365355"/>
                </a:moveTo>
                <a:cubicBezTo>
                  <a:pt x="664573" y="365355"/>
                  <a:pt x="669690" y="370472"/>
                  <a:pt x="669690" y="376785"/>
                </a:cubicBezTo>
                <a:cubicBezTo>
                  <a:pt x="669690" y="383098"/>
                  <a:pt x="664573" y="388215"/>
                  <a:pt x="658260" y="388215"/>
                </a:cubicBezTo>
                <a:cubicBezTo>
                  <a:pt x="651947" y="388215"/>
                  <a:pt x="646830" y="383098"/>
                  <a:pt x="646830" y="376785"/>
                </a:cubicBezTo>
                <a:cubicBezTo>
                  <a:pt x="646830" y="370472"/>
                  <a:pt x="651947" y="365355"/>
                  <a:pt x="658260" y="365355"/>
                </a:cubicBezTo>
                <a:close/>
                <a:moveTo>
                  <a:pt x="593577" y="365355"/>
                </a:moveTo>
                <a:cubicBezTo>
                  <a:pt x="599890" y="365355"/>
                  <a:pt x="605007" y="370472"/>
                  <a:pt x="605007" y="376785"/>
                </a:cubicBezTo>
                <a:cubicBezTo>
                  <a:pt x="605007" y="383098"/>
                  <a:pt x="599890" y="388215"/>
                  <a:pt x="593577" y="388215"/>
                </a:cubicBezTo>
                <a:cubicBezTo>
                  <a:pt x="587264" y="388215"/>
                  <a:pt x="582147" y="383098"/>
                  <a:pt x="582147" y="376785"/>
                </a:cubicBezTo>
                <a:cubicBezTo>
                  <a:pt x="582147" y="370472"/>
                  <a:pt x="587264" y="365355"/>
                  <a:pt x="593577" y="365355"/>
                </a:cubicBezTo>
                <a:close/>
                <a:moveTo>
                  <a:pt x="528894" y="365355"/>
                </a:moveTo>
                <a:cubicBezTo>
                  <a:pt x="535207" y="365355"/>
                  <a:pt x="540324" y="370472"/>
                  <a:pt x="540324" y="376785"/>
                </a:cubicBezTo>
                <a:cubicBezTo>
                  <a:pt x="540324" y="383098"/>
                  <a:pt x="535207" y="388215"/>
                  <a:pt x="528894" y="388215"/>
                </a:cubicBezTo>
                <a:cubicBezTo>
                  <a:pt x="522581" y="388215"/>
                  <a:pt x="517464" y="383098"/>
                  <a:pt x="517464" y="376785"/>
                </a:cubicBezTo>
                <a:cubicBezTo>
                  <a:pt x="517464" y="370472"/>
                  <a:pt x="522581" y="365355"/>
                  <a:pt x="528894" y="365355"/>
                </a:cubicBezTo>
                <a:close/>
                <a:moveTo>
                  <a:pt x="464211" y="365355"/>
                </a:moveTo>
                <a:cubicBezTo>
                  <a:pt x="470524" y="365355"/>
                  <a:pt x="475641" y="370472"/>
                  <a:pt x="475641" y="376785"/>
                </a:cubicBezTo>
                <a:cubicBezTo>
                  <a:pt x="475641" y="383098"/>
                  <a:pt x="470524" y="388215"/>
                  <a:pt x="464211" y="388215"/>
                </a:cubicBezTo>
                <a:cubicBezTo>
                  <a:pt x="457898" y="388215"/>
                  <a:pt x="452781" y="383098"/>
                  <a:pt x="452781" y="376785"/>
                </a:cubicBezTo>
                <a:cubicBezTo>
                  <a:pt x="452781" y="370472"/>
                  <a:pt x="457898" y="365355"/>
                  <a:pt x="464211" y="365355"/>
                </a:cubicBezTo>
                <a:close/>
                <a:moveTo>
                  <a:pt x="399528" y="365355"/>
                </a:moveTo>
                <a:cubicBezTo>
                  <a:pt x="405841" y="365355"/>
                  <a:pt x="410958" y="370472"/>
                  <a:pt x="410958" y="376785"/>
                </a:cubicBezTo>
                <a:cubicBezTo>
                  <a:pt x="410958" y="383098"/>
                  <a:pt x="405841" y="388215"/>
                  <a:pt x="399528" y="388215"/>
                </a:cubicBezTo>
                <a:cubicBezTo>
                  <a:pt x="393215" y="388215"/>
                  <a:pt x="388098" y="383098"/>
                  <a:pt x="388098" y="376785"/>
                </a:cubicBezTo>
                <a:cubicBezTo>
                  <a:pt x="388098" y="370472"/>
                  <a:pt x="393215" y="365355"/>
                  <a:pt x="399528" y="365355"/>
                </a:cubicBezTo>
                <a:close/>
                <a:moveTo>
                  <a:pt x="334845" y="365355"/>
                </a:moveTo>
                <a:cubicBezTo>
                  <a:pt x="341158" y="365355"/>
                  <a:pt x="346275" y="370472"/>
                  <a:pt x="346275" y="376785"/>
                </a:cubicBezTo>
                <a:cubicBezTo>
                  <a:pt x="346275" y="383098"/>
                  <a:pt x="341158" y="388215"/>
                  <a:pt x="334845" y="388215"/>
                </a:cubicBezTo>
                <a:cubicBezTo>
                  <a:pt x="328532" y="388215"/>
                  <a:pt x="323415" y="383098"/>
                  <a:pt x="323415" y="376785"/>
                </a:cubicBezTo>
                <a:cubicBezTo>
                  <a:pt x="323415" y="370472"/>
                  <a:pt x="328532" y="365355"/>
                  <a:pt x="334845" y="365355"/>
                </a:cubicBezTo>
                <a:close/>
                <a:moveTo>
                  <a:pt x="270162" y="365355"/>
                </a:moveTo>
                <a:cubicBezTo>
                  <a:pt x="276475" y="365355"/>
                  <a:pt x="281592" y="370472"/>
                  <a:pt x="281592" y="376785"/>
                </a:cubicBezTo>
                <a:cubicBezTo>
                  <a:pt x="281592" y="383098"/>
                  <a:pt x="276475" y="388215"/>
                  <a:pt x="270162" y="388215"/>
                </a:cubicBezTo>
                <a:cubicBezTo>
                  <a:pt x="263849" y="388215"/>
                  <a:pt x="258732" y="383098"/>
                  <a:pt x="258732" y="376785"/>
                </a:cubicBezTo>
                <a:cubicBezTo>
                  <a:pt x="258732" y="370472"/>
                  <a:pt x="263849" y="365355"/>
                  <a:pt x="270162" y="365355"/>
                </a:cubicBezTo>
                <a:close/>
                <a:moveTo>
                  <a:pt x="205479" y="365355"/>
                </a:moveTo>
                <a:cubicBezTo>
                  <a:pt x="211792" y="365355"/>
                  <a:pt x="216909" y="370472"/>
                  <a:pt x="216909" y="376785"/>
                </a:cubicBezTo>
                <a:cubicBezTo>
                  <a:pt x="216909" y="383098"/>
                  <a:pt x="211792" y="388215"/>
                  <a:pt x="205479" y="388215"/>
                </a:cubicBezTo>
                <a:cubicBezTo>
                  <a:pt x="199166" y="388215"/>
                  <a:pt x="194049" y="383098"/>
                  <a:pt x="194049" y="376785"/>
                </a:cubicBezTo>
                <a:cubicBezTo>
                  <a:pt x="194049" y="370472"/>
                  <a:pt x="199166" y="365355"/>
                  <a:pt x="205479" y="365355"/>
                </a:cubicBezTo>
                <a:close/>
                <a:moveTo>
                  <a:pt x="140796" y="365355"/>
                </a:moveTo>
                <a:cubicBezTo>
                  <a:pt x="147109" y="365355"/>
                  <a:pt x="152226" y="370472"/>
                  <a:pt x="152226" y="376785"/>
                </a:cubicBezTo>
                <a:cubicBezTo>
                  <a:pt x="152226" y="383098"/>
                  <a:pt x="147109" y="388215"/>
                  <a:pt x="140796" y="388215"/>
                </a:cubicBezTo>
                <a:cubicBezTo>
                  <a:pt x="134483" y="388215"/>
                  <a:pt x="129366" y="383098"/>
                  <a:pt x="129366" y="376785"/>
                </a:cubicBezTo>
                <a:cubicBezTo>
                  <a:pt x="129366" y="370472"/>
                  <a:pt x="134483" y="365355"/>
                  <a:pt x="140796" y="365355"/>
                </a:cubicBezTo>
                <a:close/>
                <a:moveTo>
                  <a:pt x="76113" y="365355"/>
                </a:moveTo>
                <a:cubicBezTo>
                  <a:pt x="82426" y="365355"/>
                  <a:pt x="87543" y="370472"/>
                  <a:pt x="87543" y="376785"/>
                </a:cubicBezTo>
                <a:cubicBezTo>
                  <a:pt x="87543" y="383098"/>
                  <a:pt x="82426" y="388215"/>
                  <a:pt x="76113" y="388215"/>
                </a:cubicBezTo>
                <a:cubicBezTo>
                  <a:pt x="69800" y="388215"/>
                  <a:pt x="64683" y="383098"/>
                  <a:pt x="64683" y="376785"/>
                </a:cubicBezTo>
                <a:cubicBezTo>
                  <a:pt x="64683" y="370472"/>
                  <a:pt x="69800" y="365355"/>
                  <a:pt x="76113" y="365355"/>
                </a:cubicBezTo>
                <a:close/>
                <a:moveTo>
                  <a:pt x="11430" y="365355"/>
                </a:moveTo>
                <a:cubicBezTo>
                  <a:pt x="17743" y="365355"/>
                  <a:pt x="22860" y="370472"/>
                  <a:pt x="22860" y="376785"/>
                </a:cubicBezTo>
                <a:cubicBezTo>
                  <a:pt x="22860" y="383098"/>
                  <a:pt x="17743" y="388215"/>
                  <a:pt x="11430" y="388215"/>
                </a:cubicBezTo>
                <a:cubicBezTo>
                  <a:pt x="5117" y="388215"/>
                  <a:pt x="0" y="383098"/>
                  <a:pt x="0" y="376785"/>
                </a:cubicBezTo>
                <a:cubicBezTo>
                  <a:pt x="0" y="370472"/>
                  <a:pt x="5117" y="365355"/>
                  <a:pt x="11430" y="365355"/>
                </a:cubicBezTo>
                <a:close/>
                <a:moveTo>
                  <a:pt x="2145982" y="292284"/>
                </a:moveTo>
                <a:cubicBezTo>
                  <a:pt x="2152295" y="292284"/>
                  <a:pt x="2157412" y="297401"/>
                  <a:pt x="2157412" y="303714"/>
                </a:cubicBezTo>
                <a:cubicBezTo>
                  <a:pt x="2157412" y="310027"/>
                  <a:pt x="2152295" y="315144"/>
                  <a:pt x="2145982" y="315144"/>
                </a:cubicBezTo>
                <a:cubicBezTo>
                  <a:pt x="2139669" y="315144"/>
                  <a:pt x="2134552" y="310027"/>
                  <a:pt x="2134552" y="303714"/>
                </a:cubicBezTo>
                <a:cubicBezTo>
                  <a:pt x="2134552" y="297401"/>
                  <a:pt x="2139669" y="292284"/>
                  <a:pt x="2145982" y="292284"/>
                </a:cubicBezTo>
                <a:close/>
                <a:moveTo>
                  <a:pt x="2081286" y="292284"/>
                </a:moveTo>
                <a:cubicBezTo>
                  <a:pt x="2087599" y="292284"/>
                  <a:pt x="2092716" y="297401"/>
                  <a:pt x="2092716" y="303714"/>
                </a:cubicBezTo>
                <a:cubicBezTo>
                  <a:pt x="2092716" y="310027"/>
                  <a:pt x="2087599" y="315144"/>
                  <a:pt x="2081286" y="315144"/>
                </a:cubicBezTo>
                <a:cubicBezTo>
                  <a:pt x="2074973" y="315144"/>
                  <a:pt x="2069856" y="310027"/>
                  <a:pt x="2069856" y="303714"/>
                </a:cubicBezTo>
                <a:cubicBezTo>
                  <a:pt x="2069856" y="297401"/>
                  <a:pt x="2074973" y="292284"/>
                  <a:pt x="2081286" y="292284"/>
                </a:cubicBezTo>
                <a:close/>
                <a:moveTo>
                  <a:pt x="2016603" y="292284"/>
                </a:moveTo>
                <a:cubicBezTo>
                  <a:pt x="2022916" y="292284"/>
                  <a:pt x="2028033" y="297401"/>
                  <a:pt x="2028033" y="303714"/>
                </a:cubicBezTo>
                <a:cubicBezTo>
                  <a:pt x="2028033" y="310027"/>
                  <a:pt x="2022916" y="315144"/>
                  <a:pt x="2016603" y="315144"/>
                </a:cubicBezTo>
                <a:cubicBezTo>
                  <a:pt x="2010290" y="315144"/>
                  <a:pt x="2005173" y="310027"/>
                  <a:pt x="2005173" y="303714"/>
                </a:cubicBezTo>
                <a:cubicBezTo>
                  <a:pt x="2005173" y="297401"/>
                  <a:pt x="2010290" y="292284"/>
                  <a:pt x="2016603" y="292284"/>
                </a:cubicBezTo>
                <a:close/>
                <a:moveTo>
                  <a:pt x="1951920" y="292284"/>
                </a:moveTo>
                <a:cubicBezTo>
                  <a:pt x="1958233" y="292284"/>
                  <a:pt x="1963350" y="297401"/>
                  <a:pt x="1963350" y="303714"/>
                </a:cubicBezTo>
                <a:cubicBezTo>
                  <a:pt x="1963350" y="310027"/>
                  <a:pt x="1958233" y="315144"/>
                  <a:pt x="1951920" y="315144"/>
                </a:cubicBezTo>
                <a:cubicBezTo>
                  <a:pt x="1945607" y="315144"/>
                  <a:pt x="1940490" y="310027"/>
                  <a:pt x="1940490" y="303714"/>
                </a:cubicBezTo>
                <a:cubicBezTo>
                  <a:pt x="1940490" y="297401"/>
                  <a:pt x="1945607" y="292284"/>
                  <a:pt x="1951920" y="292284"/>
                </a:cubicBezTo>
                <a:close/>
                <a:moveTo>
                  <a:pt x="1887237" y="292284"/>
                </a:moveTo>
                <a:cubicBezTo>
                  <a:pt x="1893550" y="292284"/>
                  <a:pt x="1898667" y="297401"/>
                  <a:pt x="1898667" y="303714"/>
                </a:cubicBezTo>
                <a:cubicBezTo>
                  <a:pt x="1898667" y="310027"/>
                  <a:pt x="1893550" y="315144"/>
                  <a:pt x="1887237" y="315144"/>
                </a:cubicBezTo>
                <a:cubicBezTo>
                  <a:pt x="1880924" y="315144"/>
                  <a:pt x="1875807" y="310027"/>
                  <a:pt x="1875807" y="303714"/>
                </a:cubicBezTo>
                <a:cubicBezTo>
                  <a:pt x="1875807" y="297401"/>
                  <a:pt x="1880924" y="292284"/>
                  <a:pt x="1887237" y="292284"/>
                </a:cubicBezTo>
                <a:close/>
                <a:moveTo>
                  <a:pt x="1822554" y="292284"/>
                </a:moveTo>
                <a:cubicBezTo>
                  <a:pt x="1828867" y="292284"/>
                  <a:pt x="1833984" y="297401"/>
                  <a:pt x="1833984" y="303714"/>
                </a:cubicBezTo>
                <a:cubicBezTo>
                  <a:pt x="1833984" y="310027"/>
                  <a:pt x="1828867" y="315144"/>
                  <a:pt x="1822554" y="315144"/>
                </a:cubicBezTo>
                <a:cubicBezTo>
                  <a:pt x="1816241" y="315144"/>
                  <a:pt x="1811124" y="310027"/>
                  <a:pt x="1811124" y="303714"/>
                </a:cubicBezTo>
                <a:cubicBezTo>
                  <a:pt x="1811124" y="297401"/>
                  <a:pt x="1816241" y="292284"/>
                  <a:pt x="1822554" y="292284"/>
                </a:cubicBezTo>
                <a:close/>
                <a:moveTo>
                  <a:pt x="1757871" y="292284"/>
                </a:moveTo>
                <a:cubicBezTo>
                  <a:pt x="1764184" y="292284"/>
                  <a:pt x="1769301" y="297401"/>
                  <a:pt x="1769301" y="303714"/>
                </a:cubicBezTo>
                <a:cubicBezTo>
                  <a:pt x="1769301" y="310027"/>
                  <a:pt x="1764184" y="315144"/>
                  <a:pt x="1757871" y="315144"/>
                </a:cubicBezTo>
                <a:cubicBezTo>
                  <a:pt x="1751558" y="315144"/>
                  <a:pt x="1746441" y="310027"/>
                  <a:pt x="1746441" y="303714"/>
                </a:cubicBezTo>
                <a:cubicBezTo>
                  <a:pt x="1746441" y="297401"/>
                  <a:pt x="1751558" y="292284"/>
                  <a:pt x="1757871" y="292284"/>
                </a:cubicBezTo>
                <a:close/>
                <a:moveTo>
                  <a:pt x="1693188" y="292284"/>
                </a:moveTo>
                <a:cubicBezTo>
                  <a:pt x="1699501" y="292284"/>
                  <a:pt x="1704618" y="297401"/>
                  <a:pt x="1704618" y="303714"/>
                </a:cubicBezTo>
                <a:cubicBezTo>
                  <a:pt x="1704618" y="310027"/>
                  <a:pt x="1699501" y="315144"/>
                  <a:pt x="1693188" y="315144"/>
                </a:cubicBezTo>
                <a:cubicBezTo>
                  <a:pt x="1686875" y="315144"/>
                  <a:pt x="1681758" y="310027"/>
                  <a:pt x="1681758" y="303714"/>
                </a:cubicBezTo>
                <a:cubicBezTo>
                  <a:pt x="1681758" y="297401"/>
                  <a:pt x="1686875" y="292284"/>
                  <a:pt x="1693188" y="292284"/>
                </a:cubicBezTo>
                <a:close/>
                <a:moveTo>
                  <a:pt x="1628505" y="292284"/>
                </a:moveTo>
                <a:cubicBezTo>
                  <a:pt x="1634818" y="292284"/>
                  <a:pt x="1639935" y="297401"/>
                  <a:pt x="1639935" y="303714"/>
                </a:cubicBezTo>
                <a:cubicBezTo>
                  <a:pt x="1639935" y="310027"/>
                  <a:pt x="1634818" y="315144"/>
                  <a:pt x="1628505" y="315144"/>
                </a:cubicBezTo>
                <a:cubicBezTo>
                  <a:pt x="1622192" y="315144"/>
                  <a:pt x="1617075" y="310027"/>
                  <a:pt x="1617075" y="303714"/>
                </a:cubicBezTo>
                <a:cubicBezTo>
                  <a:pt x="1617075" y="297401"/>
                  <a:pt x="1622192" y="292284"/>
                  <a:pt x="1628505" y="292284"/>
                </a:cubicBezTo>
                <a:close/>
                <a:moveTo>
                  <a:pt x="1563822" y="292284"/>
                </a:moveTo>
                <a:cubicBezTo>
                  <a:pt x="1570135" y="292284"/>
                  <a:pt x="1575252" y="297401"/>
                  <a:pt x="1575252" y="303714"/>
                </a:cubicBezTo>
                <a:cubicBezTo>
                  <a:pt x="1575252" y="310027"/>
                  <a:pt x="1570135" y="315144"/>
                  <a:pt x="1563822" y="315144"/>
                </a:cubicBezTo>
                <a:cubicBezTo>
                  <a:pt x="1557509" y="315144"/>
                  <a:pt x="1552392" y="310027"/>
                  <a:pt x="1552392" y="303714"/>
                </a:cubicBezTo>
                <a:cubicBezTo>
                  <a:pt x="1552392" y="297401"/>
                  <a:pt x="1557509" y="292284"/>
                  <a:pt x="1563822" y="292284"/>
                </a:cubicBezTo>
                <a:close/>
                <a:moveTo>
                  <a:pt x="1499139" y="292284"/>
                </a:moveTo>
                <a:cubicBezTo>
                  <a:pt x="1505452" y="292284"/>
                  <a:pt x="1510569" y="297401"/>
                  <a:pt x="1510569" y="303714"/>
                </a:cubicBezTo>
                <a:cubicBezTo>
                  <a:pt x="1510569" y="310027"/>
                  <a:pt x="1505452" y="315144"/>
                  <a:pt x="1499139" y="315144"/>
                </a:cubicBezTo>
                <a:cubicBezTo>
                  <a:pt x="1492826" y="315144"/>
                  <a:pt x="1487709" y="310027"/>
                  <a:pt x="1487709" y="303714"/>
                </a:cubicBezTo>
                <a:cubicBezTo>
                  <a:pt x="1487709" y="297401"/>
                  <a:pt x="1492826" y="292284"/>
                  <a:pt x="1499139" y="292284"/>
                </a:cubicBezTo>
                <a:close/>
                <a:moveTo>
                  <a:pt x="1434456" y="292284"/>
                </a:moveTo>
                <a:cubicBezTo>
                  <a:pt x="1440769" y="292284"/>
                  <a:pt x="1445886" y="297401"/>
                  <a:pt x="1445886" y="303714"/>
                </a:cubicBezTo>
                <a:cubicBezTo>
                  <a:pt x="1445886" y="310027"/>
                  <a:pt x="1440769" y="315144"/>
                  <a:pt x="1434456" y="315144"/>
                </a:cubicBezTo>
                <a:cubicBezTo>
                  <a:pt x="1428143" y="315144"/>
                  <a:pt x="1423026" y="310027"/>
                  <a:pt x="1423026" y="303714"/>
                </a:cubicBezTo>
                <a:cubicBezTo>
                  <a:pt x="1423026" y="297401"/>
                  <a:pt x="1428143" y="292284"/>
                  <a:pt x="1434456" y="292284"/>
                </a:cubicBezTo>
                <a:close/>
                <a:moveTo>
                  <a:pt x="1369773" y="292284"/>
                </a:moveTo>
                <a:cubicBezTo>
                  <a:pt x="1376086" y="292284"/>
                  <a:pt x="1381203" y="297401"/>
                  <a:pt x="1381203" y="303714"/>
                </a:cubicBezTo>
                <a:cubicBezTo>
                  <a:pt x="1381203" y="310027"/>
                  <a:pt x="1376086" y="315144"/>
                  <a:pt x="1369773" y="315144"/>
                </a:cubicBezTo>
                <a:cubicBezTo>
                  <a:pt x="1363460" y="315144"/>
                  <a:pt x="1358343" y="310027"/>
                  <a:pt x="1358343" y="303714"/>
                </a:cubicBezTo>
                <a:cubicBezTo>
                  <a:pt x="1358343" y="297401"/>
                  <a:pt x="1363460" y="292284"/>
                  <a:pt x="1369773" y="292284"/>
                </a:cubicBezTo>
                <a:close/>
                <a:moveTo>
                  <a:pt x="1305090" y="292284"/>
                </a:moveTo>
                <a:cubicBezTo>
                  <a:pt x="1311403" y="292284"/>
                  <a:pt x="1316520" y="297401"/>
                  <a:pt x="1316520" y="303714"/>
                </a:cubicBezTo>
                <a:cubicBezTo>
                  <a:pt x="1316520" y="310027"/>
                  <a:pt x="1311403" y="315144"/>
                  <a:pt x="1305090" y="315144"/>
                </a:cubicBezTo>
                <a:cubicBezTo>
                  <a:pt x="1298777" y="315144"/>
                  <a:pt x="1293660" y="310027"/>
                  <a:pt x="1293660" y="303714"/>
                </a:cubicBezTo>
                <a:cubicBezTo>
                  <a:pt x="1293660" y="297401"/>
                  <a:pt x="1298777" y="292284"/>
                  <a:pt x="1305090" y="292284"/>
                </a:cubicBezTo>
                <a:close/>
                <a:moveTo>
                  <a:pt x="1240407" y="292284"/>
                </a:moveTo>
                <a:cubicBezTo>
                  <a:pt x="1246720" y="292284"/>
                  <a:pt x="1251837" y="297401"/>
                  <a:pt x="1251837" y="303714"/>
                </a:cubicBezTo>
                <a:cubicBezTo>
                  <a:pt x="1251837" y="310027"/>
                  <a:pt x="1246720" y="315144"/>
                  <a:pt x="1240407" y="315144"/>
                </a:cubicBezTo>
                <a:cubicBezTo>
                  <a:pt x="1234094" y="315144"/>
                  <a:pt x="1228977" y="310027"/>
                  <a:pt x="1228977" y="303714"/>
                </a:cubicBezTo>
                <a:cubicBezTo>
                  <a:pt x="1228977" y="297401"/>
                  <a:pt x="1234094" y="292284"/>
                  <a:pt x="1240407" y="292284"/>
                </a:cubicBezTo>
                <a:close/>
                <a:moveTo>
                  <a:pt x="1175724" y="292284"/>
                </a:moveTo>
                <a:cubicBezTo>
                  <a:pt x="1182037" y="292284"/>
                  <a:pt x="1187154" y="297401"/>
                  <a:pt x="1187154" y="303714"/>
                </a:cubicBezTo>
                <a:cubicBezTo>
                  <a:pt x="1187154" y="310027"/>
                  <a:pt x="1182037" y="315144"/>
                  <a:pt x="1175724" y="315144"/>
                </a:cubicBezTo>
                <a:cubicBezTo>
                  <a:pt x="1169411" y="315144"/>
                  <a:pt x="1164294" y="310027"/>
                  <a:pt x="1164294" y="303714"/>
                </a:cubicBezTo>
                <a:cubicBezTo>
                  <a:pt x="1164294" y="297401"/>
                  <a:pt x="1169411" y="292284"/>
                  <a:pt x="1175724" y="292284"/>
                </a:cubicBezTo>
                <a:close/>
                <a:moveTo>
                  <a:pt x="1111041" y="292284"/>
                </a:moveTo>
                <a:cubicBezTo>
                  <a:pt x="1117354" y="292284"/>
                  <a:pt x="1122471" y="297401"/>
                  <a:pt x="1122471" y="303714"/>
                </a:cubicBezTo>
                <a:cubicBezTo>
                  <a:pt x="1122471" y="310027"/>
                  <a:pt x="1117354" y="315144"/>
                  <a:pt x="1111041" y="315144"/>
                </a:cubicBezTo>
                <a:cubicBezTo>
                  <a:pt x="1104728" y="315144"/>
                  <a:pt x="1099611" y="310027"/>
                  <a:pt x="1099611" y="303714"/>
                </a:cubicBezTo>
                <a:cubicBezTo>
                  <a:pt x="1099611" y="297401"/>
                  <a:pt x="1104728" y="292284"/>
                  <a:pt x="1111041" y="292284"/>
                </a:cubicBezTo>
                <a:close/>
                <a:moveTo>
                  <a:pt x="1046358" y="292284"/>
                </a:moveTo>
                <a:cubicBezTo>
                  <a:pt x="1052671" y="292284"/>
                  <a:pt x="1057788" y="297401"/>
                  <a:pt x="1057788" y="303714"/>
                </a:cubicBezTo>
                <a:cubicBezTo>
                  <a:pt x="1057788" y="310027"/>
                  <a:pt x="1052671" y="315144"/>
                  <a:pt x="1046358" y="315144"/>
                </a:cubicBezTo>
                <a:cubicBezTo>
                  <a:pt x="1040045" y="315144"/>
                  <a:pt x="1034928" y="310027"/>
                  <a:pt x="1034928" y="303714"/>
                </a:cubicBezTo>
                <a:cubicBezTo>
                  <a:pt x="1034928" y="297401"/>
                  <a:pt x="1040045" y="292284"/>
                  <a:pt x="1046358" y="292284"/>
                </a:cubicBezTo>
                <a:close/>
                <a:moveTo>
                  <a:pt x="981675" y="292284"/>
                </a:moveTo>
                <a:cubicBezTo>
                  <a:pt x="987988" y="292284"/>
                  <a:pt x="993105" y="297401"/>
                  <a:pt x="993105" y="303714"/>
                </a:cubicBezTo>
                <a:cubicBezTo>
                  <a:pt x="993105" y="310027"/>
                  <a:pt x="987988" y="315144"/>
                  <a:pt x="981675" y="315144"/>
                </a:cubicBezTo>
                <a:cubicBezTo>
                  <a:pt x="975362" y="315144"/>
                  <a:pt x="970245" y="310027"/>
                  <a:pt x="970245" y="303714"/>
                </a:cubicBezTo>
                <a:cubicBezTo>
                  <a:pt x="970245" y="297401"/>
                  <a:pt x="975362" y="292284"/>
                  <a:pt x="981675" y="292284"/>
                </a:cubicBezTo>
                <a:close/>
                <a:moveTo>
                  <a:pt x="916992" y="292284"/>
                </a:moveTo>
                <a:cubicBezTo>
                  <a:pt x="923305" y="292284"/>
                  <a:pt x="928422" y="297401"/>
                  <a:pt x="928422" y="303714"/>
                </a:cubicBezTo>
                <a:cubicBezTo>
                  <a:pt x="928422" y="310027"/>
                  <a:pt x="923305" y="315144"/>
                  <a:pt x="916992" y="315144"/>
                </a:cubicBezTo>
                <a:cubicBezTo>
                  <a:pt x="910679" y="315144"/>
                  <a:pt x="905562" y="310027"/>
                  <a:pt x="905562" y="303714"/>
                </a:cubicBezTo>
                <a:cubicBezTo>
                  <a:pt x="905562" y="297401"/>
                  <a:pt x="910679" y="292284"/>
                  <a:pt x="916992" y="292284"/>
                </a:cubicBezTo>
                <a:close/>
                <a:moveTo>
                  <a:pt x="852309" y="292284"/>
                </a:moveTo>
                <a:cubicBezTo>
                  <a:pt x="858622" y="292284"/>
                  <a:pt x="863739" y="297401"/>
                  <a:pt x="863739" y="303714"/>
                </a:cubicBezTo>
                <a:cubicBezTo>
                  <a:pt x="863739" y="310027"/>
                  <a:pt x="858622" y="315144"/>
                  <a:pt x="852309" y="315144"/>
                </a:cubicBezTo>
                <a:cubicBezTo>
                  <a:pt x="845996" y="315144"/>
                  <a:pt x="840879" y="310027"/>
                  <a:pt x="840879" y="303714"/>
                </a:cubicBezTo>
                <a:cubicBezTo>
                  <a:pt x="840879" y="297401"/>
                  <a:pt x="845996" y="292284"/>
                  <a:pt x="852309" y="292284"/>
                </a:cubicBezTo>
                <a:close/>
                <a:moveTo>
                  <a:pt x="787626" y="292284"/>
                </a:moveTo>
                <a:cubicBezTo>
                  <a:pt x="793939" y="292284"/>
                  <a:pt x="799056" y="297401"/>
                  <a:pt x="799056" y="303714"/>
                </a:cubicBezTo>
                <a:cubicBezTo>
                  <a:pt x="799056" y="310027"/>
                  <a:pt x="793939" y="315144"/>
                  <a:pt x="787626" y="315144"/>
                </a:cubicBezTo>
                <a:cubicBezTo>
                  <a:pt x="781313" y="315144"/>
                  <a:pt x="776196" y="310027"/>
                  <a:pt x="776196" y="303714"/>
                </a:cubicBezTo>
                <a:cubicBezTo>
                  <a:pt x="776196" y="297401"/>
                  <a:pt x="781313" y="292284"/>
                  <a:pt x="787626" y="292284"/>
                </a:cubicBezTo>
                <a:close/>
                <a:moveTo>
                  <a:pt x="722943" y="292284"/>
                </a:moveTo>
                <a:cubicBezTo>
                  <a:pt x="729256" y="292284"/>
                  <a:pt x="734373" y="297401"/>
                  <a:pt x="734373" y="303714"/>
                </a:cubicBezTo>
                <a:cubicBezTo>
                  <a:pt x="734373" y="310027"/>
                  <a:pt x="729256" y="315144"/>
                  <a:pt x="722943" y="315144"/>
                </a:cubicBezTo>
                <a:cubicBezTo>
                  <a:pt x="716630" y="315144"/>
                  <a:pt x="711513" y="310027"/>
                  <a:pt x="711513" y="303714"/>
                </a:cubicBezTo>
                <a:cubicBezTo>
                  <a:pt x="711513" y="297401"/>
                  <a:pt x="716630" y="292284"/>
                  <a:pt x="722943" y="292284"/>
                </a:cubicBezTo>
                <a:close/>
                <a:moveTo>
                  <a:pt x="658260" y="292284"/>
                </a:moveTo>
                <a:cubicBezTo>
                  <a:pt x="664573" y="292284"/>
                  <a:pt x="669690" y="297401"/>
                  <a:pt x="669690" y="303714"/>
                </a:cubicBezTo>
                <a:cubicBezTo>
                  <a:pt x="669690" y="310027"/>
                  <a:pt x="664573" y="315144"/>
                  <a:pt x="658260" y="315144"/>
                </a:cubicBezTo>
                <a:cubicBezTo>
                  <a:pt x="651947" y="315144"/>
                  <a:pt x="646830" y="310027"/>
                  <a:pt x="646830" y="303714"/>
                </a:cubicBezTo>
                <a:cubicBezTo>
                  <a:pt x="646830" y="297401"/>
                  <a:pt x="651947" y="292284"/>
                  <a:pt x="658260" y="292284"/>
                </a:cubicBezTo>
                <a:close/>
                <a:moveTo>
                  <a:pt x="593577" y="292284"/>
                </a:moveTo>
                <a:cubicBezTo>
                  <a:pt x="599890" y="292284"/>
                  <a:pt x="605007" y="297401"/>
                  <a:pt x="605007" y="303714"/>
                </a:cubicBezTo>
                <a:cubicBezTo>
                  <a:pt x="605007" y="310027"/>
                  <a:pt x="599890" y="315144"/>
                  <a:pt x="593577" y="315144"/>
                </a:cubicBezTo>
                <a:cubicBezTo>
                  <a:pt x="587264" y="315144"/>
                  <a:pt x="582147" y="310027"/>
                  <a:pt x="582147" y="303714"/>
                </a:cubicBezTo>
                <a:cubicBezTo>
                  <a:pt x="582147" y="297401"/>
                  <a:pt x="587264" y="292284"/>
                  <a:pt x="593577" y="292284"/>
                </a:cubicBezTo>
                <a:close/>
                <a:moveTo>
                  <a:pt x="528894" y="292284"/>
                </a:moveTo>
                <a:cubicBezTo>
                  <a:pt x="535207" y="292284"/>
                  <a:pt x="540324" y="297401"/>
                  <a:pt x="540324" y="303714"/>
                </a:cubicBezTo>
                <a:cubicBezTo>
                  <a:pt x="540324" y="310027"/>
                  <a:pt x="535207" y="315144"/>
                  <a:pt x="528894" y="315144"/>
                </a:cubicBezTo>
                <a:cubicBezTo>
                  <a:pt x="522581" y="315144"/>
                  <a:pt x="517464" y="310027"/>
                  <a:pt x="517464" y="303714"/>
                </a:cubicBezTo>
                <a:cubicBezTo>
                  <a:pt x="517464" y="297401"/>
                  <a:pt x="522581" y="292284"/>
                  <a:pt x="528894" y="292284"/>
                </a:cubicBezTo>
                <a:close/>
                <a:moveTo>
                  <a:pt x="464211" y="292284"/>
                </a:moveTo>
                <a:cubicBezTo>
                  <a:pt x="470524" y="292284"/>
                  <a:pt x="475641" y="297401"/>
                  <a:pt x="475641" y="303714"/>
                </a:cubicBezTo>
                <a:cubicBezTo>
                  <a:pt x="475641" y="310027"/>
                  <a:pt x="470524" y="315144"/>
                  <a:pt x="464211" y="315144"/>
                </a:cubicBezTo>
                <a:cubicBezTo>
                  <a:pt x="457898" y="315144"/>
                  <a:pt x="452781" y="310027"/>
                  <a:pt x="452781" y="303714"/>
                </a:cubicBezTo>
                <a:cubicBezTo>
                  <a:pt x="452781" y="297401"/>
                  <a:pt x="457898" y="292284"/>
                  <a:pt x="464211" y="292284"/>
                </a:cubicBezTo>
                <a:close/>
                <a:moveTo>
                  <a:pt x="399528" y="292284"/>
                </a:moveTo>
                <a:cubicBezTo>
                  <a:pt x="405841" y="292284"/>
                  <a:pt x="410958" y="297401"/>
                  <a:pt x="410958" y="303714"/>
                </a:cubicBezTo>
                <a:cubicBezTo>
                  <a:pt x="410958" y="310027"/>
                  <a:pt x="405841" y="315144"/>
                  <a:pt x="399528" y="315144"/>
                </a:cubicBezTo>
                <a:cubicBezTo>
                  <a:pt x="393215" y="315144"/>
                  <a:pt x="388098" y="310027"/>
                  <a:pt x="388098" y="303714"/>
                </a:cubicBezTo>
                <a:cubicBezTo>
                  <a:pt x="388098" y="297401"/>
                  <a:pt x="393215" y="292284"/>
                  <a:pt x="399528" y="292284"/>
                </a:cubicBezTo>
                <a:close/>
                <a:moveTo>
                  <a:pt x="334845" y="292284"/>
                </a:moveTo>
                <a:cubicBezTo>
                  <a:pt x="341158" y="292284"/>
                  <a:pt x="346275" y="297401"/>
                  <a:pt x="346275" y="303714"/>
                </a:cubicBezTo>
                <a:cubicBezTo>
                  <a:pt x="346275" y="310027"/>
                  <a:pt x="341158" y="315144"/>
                  <a:pt x="334845" y="315144"/>
                </a:cubicBezTo>
                <a:cubicBezTo>
                  <a:pt x="328532" y="315144"/>
                  <a:pt x="323415" y="310027"/>
                  <a:pt x="323415" y="303714"/>
                </a:cubicBezTo>
                <a:cubicBezTo>
                  <a:pt x="323415" y="297401"/>
                  <a:pt x="328532" y="292284"/>
                  <a:pt x="334845" y="292284"/>
                </a:cubicBezTo>
                <a:close/>
                <a:moveTo>
                  <a:pt x="270162" y="292284"/>
                </a:moveTo>
                <a:cubicBezTo>
                  <a:pt x="276475" y="292284"/>
                  <a:pt x="281592" y="297401"/>
                  <a:pt x="281592" y="303714"/>
                </a:cubicBezTo>
                <a:cubicBezTo>
                  <a:pt x="281592" y="310027"/>
                  <a:pt x="276475" y="315144"/>
                  <a:pt x="270162" y="315144"/>
                </a:cubicBezTo>
                <a:cubicBezTo>
                  <a:pt x="263849" y="315144"/>
                  <a:pt x="258732" y="310027"/>
                  <a:pt x="258732" y="303714"/>
                </a:cubicBezTo>
                <a:cubicBezTo>
                  <a:pt x="258732" y="297401"/>
                  <a:pt x="263849" y="292284"/>
                  <a:pt x="270162" y="292284"/>
                </a:cubicBezTo>
                <a:close/>
                <a:moveTo>
                  <a:pt x="205479" y="292284"/>
                </a:moveTo>
                <a:cubicBezTo>
                  <a:pt x="211792" y="292284"/>
                  <a:pt x="216909" y="297401"/>
                  <a:pt x="216909" y="303714"/>
                </a:cubicBezTo>
                <a:cubicBezTo>
                  <a:pt x="216909" y="310027"/>
                  <a:pt x="211792" y="315144"/>
                  <a:pt x="205479" y="315144"/>
                </a:cubicBezTo>
                <a:cubicBezTo>
                  <a:pt x="199166" y="315144"/>
                  <a:pt x="194049" y="310027"/>
                  <a:pt x="194049" y="303714"/>
                </a:cubicBezTo>
                <a:cubicBezTo>
                  <a:pt x="194049" y="297401"/>
                  <a:pt x="199166" y="292284"/>
                  <a:pt x="205479" y="292284"/>
                </a:cubicBezTo>
                <a:close/>
                <a:moveTo>
                  <a:pt x="140796" y="292284"/>
                </a:moveTo>
                <a:cubicBezTo>
                  <a:pt x="147109" y="292284"/>
                  <a:pt x="152226" y="297401"/>
                  <a:pt x="152226" y="303714"/>
                </a:cubicBezTo>
                <a:cubicBezTo>
                  <a:pt x="152226" y="310027"/>
                  <a:pt x="147109" y="315144"/>
                  <a:pt x="140796" y="315144"/>
                </a:cubicBezTo>
                <a:cubicBezTo>
                  <a:pt x="134483" y="315144"/>
                  <a:pt x="129366" y="310027"/>
                  <a:pt x="129366" y="303714"/>
                </a:cubicBezTo>
                <a:cubicBezTo>
                  <a:pt x="129366" y="297401"/>
                  <a:pt x="134483" y="292284"/>
                  <a:pt x="140796" y="292284"/>
                </a:cubicBezTo>
                <a:close/>
                <a:moveTo>
                  <a:pt x="76113" y="292284"/>
                </a:moveTo>
                <a:cubicBezTo>
                  <a:pt x="82426" y="292284"/>
                  <a:pt x="87543" y="297401"/>
                  <a:pt x="87543" y="303714"/>
                </a:cubicBezTo>
                <a:cubicBezTo>
                  <a:pt x="87543" y="310027"/>
                  <a:pt x="82426" y="315144"/>
                  <a:pt x="76113" y="315144"/>
                </a:cubicBezTo>
                <a:cubicBezTo>
                  <a:pt x="69800" y="315144"/>
                  <a:pt x="64683" y="310027"/>
                  <a:pt x="64683" y="303714"/>
                </a:cubicBezTo>
                <a:cubicBezTo>
                  <a:pt x="64683" y="297401"/>
                  <a:pt x="69800" y="292284"/>
                  <a:pt x="76113" y="292284"/>
                </a:cubicBezTo>
                <a:close/>
                <a:moveTo>
                  <a:pt x="11430" y="292284"/>
                </a:moveTo>
                <a:cubicBezTo>
                  <a:pt x="17743" y="292284"/>
                  <a:pt x="22860" y="297401"/>
                  <a:pt x="22860" y="303714"/>
                </a:cubicBezTo>
                <a:cubicBezTo>
                  <a:pt x="22860" y="310027"/>
                  <a:pt x="17743" y="315144"/>
                  <a:pt x="11430" y="315144"/>
                </a:cubicBezTo>
                <a:cubicBezTo>
                  <a:pt x="5117" y="315144"/>
                  <a:pt x="0" y="310027"/>
                  <a:pt x="0" y="303714"/>
                </a:cubicBezTo>
                <a:cubicBezTo>
                  <a:pt x="0" y="297401"/>
                  <a:pt x="5117" y="292284"/>
                  <a:pt x="11430" y="292284"/>
                </a:cubicBezTo>
                <a:close/>
                <a:moveTo>
                  <a:pt x="76113" y="219214"/>
                </a:moveTo>
                <a:cubicBezTo>
                  <a:pt x="82426" y="219214"/>
                  <a:pt x="87543" y="224331"/>
                  <a:pt x="87543" y="230644"/>
                </a:cubicBezTo>
                <a:cubicBezTo>
                  <a:pt x="87543" y="236957"/>
                  <a:pt x="82426" y="242074"/>
                  <a:pt x="76113" y="242074"/>
                </a:cubicBezTo>
                <a:cubicBezTo>
                  <a:pt x="69800" y="242074"/>
                  <a:pt x="64683" y="236957"/>
                  <a:pt x="64683" y="230644"/>
                </a:cubicBezTo>
                <a:cubicBezTo>
                  <a:pt x="64683" y="224331"/>
                  <a:pt x="69800" y="219214"/>
                  <a:pt x="76113" y="219214"/>
                </a:cubicBezTo>
                <a:close/>
                <a:moveTo>
                  <a:pt x="11430" y="219214"/>
                </a:moveTo>
                <a:cubicBezTo>
                  <a:pt x="17743" y="219214"/>
                  <a:pt x="22860" y="224331"/>
                  <a:pt x="22860" y="230644"/>
                </a:cubicBezTo>
                <a:cubicBezTo>
                  <a:pt x="22860" y="236957"/>
                  <a:pt x="17743" y="242074"/>
                  <a:pt x="11430" y="242074"/>
                </a:cubicBezTo>
                <a:cubicBezTo>
                  <a:pt x="5117" y="242074"/>
                  <a:pt x="0" y="236957"/>
                  <a:pt x="0" y="230644"/>
                </a:cubicBezTo>
                <a:cubicBezTo>
                  <a:pt x="0" y="224331"/>
                  <a:pt x="5117" y="219214"/>
                  <a:pt x="11430" y="219214"/>
                </a:cubicBezTo>
                <a:close/>
                <a:moveTo>
                  <a:pt x="270162" y="219214"/>
                </a:moveTo>
                <a:cubicBezTo>
                  <a:pt x="276475" y="219214"/>
                  <a:pt x="281592" y="224331"/>
                  <a:pt x="281592" y="230644"/>
                </a:cubicBezTo>
                <a:cubicBezTo>
                  <a:pt x="281592" y="236957"/>
                  <a:pt x="276475" y="242074"/>
                  <a:pt x="270162" y="242074"/>
                </a:cubicBezTo>
                <a:cubicBezTo>
                  <a:pt x="263849" y="242074"/>
                  <a:pt x="258732" y="236957"/>
                  <a:pt x="258732" y="230644"/>
                </a:cubicBezTo>
                <a:cubicBezTo>
                  <a:pt x="258732" y="224331"/>
                  <a:pt x="263849" y="219214"/>
                  <a:pt x="270162" y="219214"/>
                </a:cubicBezTo>
                <a:close/>
                <a:moveTo>
                  <a:pt x="205479" y="219214"/>
                </a:moveTo>
                <a:cubicBezTo>
                  <a:pt x="211792" y="219214"/>
                  <a:pt x="216909" y="224331"/>
                  <a:pt x="216909" y="230644"/>
                </a:cubicBezTo>
                <a:cubicBezTo>
                  <a:pt x="216909" y="236957"/>
                  <a:pt x="211792" y="242074"/>
                  <a:pt x="205479" y="242074"/>
                </a:cubicBezTo>
                <a:cubicBezTo>
                  <a:pt x="199166" y="242074"/>
                  <a:pt x="194049" y="236957"/>
                  <a:pt x="194049" y="230644"/>
                </a:cubicBezTo>
                <a:cubicBezTo>
                  <a:pt x="194049" y="224331"/>
                  <a:pt x="199166" y="219214"/>
                  <a:pt x="205479" y="219214"/>
                </a:cubicBezTo>
                <a:close/>
                <a:moveTo>
                  <a:pt x="140796" y="219214"/>
                </a:moveTo>
                <a:cubicBezTo>
                  <a:pt x="147109" y="219214"/>
                  <a:pt x="152226" y="224331"/>
                  <a:pt x="152226" y="230644"/>
                </a:cubicBezTo>
                <a:cubicBezTo>
                  <a:pt x="152226" y="236957"/>
                  <a:pt x="147109" y="242074"/>
                  <a:pt x="140796" y="242074"/>
                </a:cubicBezTo>
                <a:cubicBezTo>
                  <a:pt x="134483" y="242074"/>
                  <a:pt x="129366" y="236957"/>
                  <a:pt x="129366" y="230644"/>
                </a:cubicBezTo>
                <a:cubicBezTo>
                  <a:pt x="129366" y="224331"/>
                  <a:pt x="134483" y="219214"/>
                  <a:pt x="140796" y="219214"/>
                </a:cubicBezTo>
                <a:close/>
                <a:moveTo>
                  <a:pt x="464211" y="219214"/>
                </a:moveTo>
                <a:cubicBezTo>
                  <a:pt x="470524" y="219214"/>
                  <a:pt x="475641" y="224331"/>
                  <a:pt x="475641" y="230644"/>
                </a:cubicBezTo>
                <a:cubicBezTo>
                  <a:pt x="475641" y="236957"/>
                  <a:pt x="470524" y="242074"/>
                  <a:pt x="464211" y="242074"/>
                </a:cubicBezTo>
                <a:cubicBezTo>
                  <a:pt x="457898" y="242074"/>
                  <a:pt x="452781" y="236957"/>
                  <a:pt x="452781" y="230644"/>
                </a:cubicBezTo>
                <a:cubicBezTo>
                  <a:pt x="452781" y="224331"/>
                  <a:pt x="457898" y="219214"/>
                  <a:pt x="464211" y="219214"/>
                </a:cubicBezTo>
                <a:close/>
                <a:moveTo>
                  <a:pt x="399528" y="219214"/>
                </a:moveTo>
                <a:cubicBezTo>
                  <a:pt x="405841" y="219214"/>
                  <a:pt x="410958" y="224331"/>
                  <a:pt x="410958" y="230644"/>
                </a:cubicBezTo>
                <a:cubicBezTo>
                  <a:pt x="410958" y="236957"/>
                  <a:pt x="405841" y="242074"/>
                  <a:pt x="399528" y="242074"/>
                </a:cubicBezTo>
                <a:cubicBezTo>
                  <a:pt x="393215" y="242074"/>
                  <a:pt x="388098" y="236957"/>
                  <a:pt x="388098" y="230644"/>
                </a:cubicBezTo>
                <a:cubicBezTo>
                  <a:pt x="388098" y="224331"/>
                  <a:pt x="393215" y="219214"/>
                  <a:pt x="399528" y="219214"/>
                </a:cubicBezTo>
                <a:close/>
                <a:moveTo>
                  <a:pt x="334845" y="219214"/>
                </a:moveTo>
                <a:cubicBezTo>
                  <a:pt x="341158" y="219214"/>
                  <a:pt x="346275" y="224331"/>
                  <a:pt x="346275" y="230644"/>
                </a:cubicBezTo>
                <a:cubicBezTo>
                  <a:pt x="346275" y="236957"/>
                  <a:pt x="341158" y="242074"/>
                  <a:pt x="334845" y="242074"/>
                </a:cubicBezTo>
                <a:cubicBezTo>
                  <a:pt x="328532" y="242074"/>
                  <a:pt x="323415" y="236957"/>
                  <a:pt x="323415" y="230644"/>
                </a:cubicBezTo>
                <a:cubicBezTo>
                  <a:pt x="323415" y="224331"/>
                  <a:pt x="328532" y="219214"/>
                  <a:pt x="334845" y="219214"/>
                </a:cubicBezTo>
                <a:close/>
                <a:moveTo>
                  <a:pt x="981675" y="219214"/>
                </a:moveTo>
                <a:cubicBezTo>
                  <a:pt x="987988" y="219214"/>
                  <a:pt x="993105" y="224331"/>
                  <a:pt x="993105" y="230644"/>
                </a:cubicBezTo>
                <a:cubicBezTo>
                  <a:pt x="993105" y="236957"/>
                  <a:pt x="987988" y="242074"/>
                  <a:pt x="981675" y="242074"/>
                </a:cubicBezTo>
                <a:cubicBezTo>
                  <a:pt x="975362" y="242074"/>
                  <a:pt x="970245" y="236957"/>
                  <a:pt x="970245" y="230644"/>
                </a:cubicBezTo>
                <a:cubicBezTo>
                  <a:pt x="970245" y="224331"/>
                  <a:pt x="975362" y="219214"/>
                  <a:pt x="981675" y="219214"/>
                </a:cubicBezTo>
                <a:close/>
                <a:moveTo>
                  <a:pt x="916992" y="219214"/>
                </a:moveTo>
                <a:cubicBezTo>
                  <a:pt x="923305" y="219214"/>
                  <a:pt x="928422" y="224331"/>
                  <a:pt x="928422" y="230644"/>
                </a:cubicBezTo>
                <a:cubicBezTo>
                  <a:pt x="928422" y="236957"/>
                  <a:pt x="923305" y="242074"/>
                  <a:pt x="916992" y="242074"/>
                </a:cubicBezTo>
                <a:cubicBezTo>
                  <a:pt x="910679" y="242074"/>
                  <a:pt x="905562" y="236957"/>
                  <a:pt x="905562" y="230644"/>
                </a:cubicBezTo>
                <a:cubicBezTo>
                  <a:pt x="905562" y="224331"/>
                  <a:pt x="910679" y="219214"/>
                  <a:pt x="916992" y="219214"/>
                </a:cubicBezTo>
                <a:close/>
                <a:moveTo>
                  <a:pt x="852309" y="219214"/>
                </a:moveTo>
                <a:cubicBezTo>
                  <a:pt x="858622" y="219214"/>
                  <a:pt x="863739" y="224331"/>
                  <a:pt x="863739" y="230644"/>
                </a:cubicBezTo>
                <a:cubicBezTo>
                  <a:pt x="863739" y="236957"/>
                  <a:pt x="858622" y="242074"/>
                  <a:pt x="852309" y="242074"/>
                </a:cubicBezTo>
                <a:cubicBezTo>
                  <a:pt x="845996" y="242074"/>
                  <a:pt x="840879" y="236957"/>
                  <a:pt x="840879" y="230644"/>
                </a:cubicBezTo>
                <a:cubicBezTo>
                  <a:pt x="840879" y="224331"/>
                  <a:pt x="845996" y="219214"/>
                  <a:pt x="852309" y="219214"/>
                </a:cubicBezTo>
                <a:close/>
                <a:moveTo>
                  <a:pt x="787626" y="219214"/>
                </a:moveTo>
                <a:cubicBezTo>
                  <a:pt x="793939" y="219214"/>
                  <a:pt x="799056" y="224331"/>
                  <a:pt x="799056" y="230644"/>
                </a:cubicBezTo>
                <a:cubicBezTo>
                  <a:pt x="799056" y="236957"/>
                  <a:pt x="793939" y="242074"/>
                  <a:pt x="787626" y="242074"/>
                </a:cubicBezTo>
                <a:cubicBezTo>
                  <a:pt x="781313" y="242074"/>
                  <a:pt x="776196" y="236957"/>
                  <a:pt x="776196" y="230644"/>
                </a:cubicBezTo>
                <a:cubicBezTo>
                  <a:pt x="776196" y="224331"/>
                  <a:pt x="781313" y="219214"/>
                  <a:pt x="787626" y="219214"/>
                </a:cubicBezTo>
                <a:close/>
                <a:moveTo>
                  <a:pt x="722943" y="219214"/>
                </a:moveTo>
                <a:cubicBezTo>
                  <a:pt x="729256" y="219214"/>
                  <a:pt x="734373" y="224331"/>
                  <a:pt x="734373" y="230644"/>
                </a:cubicBezTo>
                <a:cubicBezTo>
                  <a:pt x="734373" y="236957"/>
                  <a:pt x="729256" y="242074"/>
                  <a:pt x="722943" y="242074"/>
                </a:cubicBezTo>
                <a:cubicBezTo>
                  <a:pt x="716630" y="242074"/>
                  <a:pt x="711513" y="236957"/>
                  <a:pt x="711513" y="230644"/>
                </a:cubicBezTo>
                <a:cubicBezTo>
                  <a:pt x="711513" y="224331"/>
                  <a:pt x="716630" y="219214"/>
                  <a:pt x="722943" y="219214"/>
                </a:cubicBezTo>
                <a:close/>
                <a:moveTo>
                  <a:pt x="658260" y="219214"/>
                </a:moveTo>
                <a:cubicBezTo>
                  <a:pt x="664573" y="219214"/>
                  <a:pt x="669690" y="224331"/>
                  <a:pt x="669690" y="230644"/>
                </a:cubicBezTo>
                <a:cubicBezTo>
                  <a:pt x="669690" y="236957"/>
                  <a:pt x="664573" y="242074"/>
                  <a:pt x="658260" y="242074"/>
                </a:cubicBezTo>
                <a:cubicBezTo>
                  <a:pt x="651947" y="242074"/>
                  <a:pt x="646830" y="236957"/>
                  <a:pt x="646830" y="230644"/>
                </a:cubicBezTo>
                <a:cubicBezTo>
                  <a:pt x="646830" y="224331"/>
                  <a:pt x="651947" y="219214"/>
                  <a:pt x="658260" y="219214"/>
                </a:cubicBezTo>
                <a:close/>
                <a:moveTo>
                  <a:pt x="593577" y="219214"/>
                </a:moveTo>
                <a:cubicBezTo>
                  <a:pt x="599890" y="219214"/>
                  <a:pt x="605007" y="224331"/>
                  <a:pt x="605007" y="230644"/>
                </a:cubicBezTo>
                <a:cubicBezTo>
                  <a:pt x="605007" y="236957"/>
                  <a:pt x="599890" y="242074"/>
                  <a:pt x="593577" y="242074"/>
                </a:cubicBezTo>
                <a:cubicBezTo>
                  <a:pt x="587264" y="242074"/>
                  <a:pt x="582147" y="236957"/>
                  <a:pt x="582147" y="230644"/>
                </a:cubicBezTo>
                <a:cubicBezTo>
                  <a:pt x="582147" y="224331"/>
                  <a:pt x="587264" y="219214"/>
                  <a:pt x="593577" y="219214"/>
                </a:cubicBezTo>
                <a:close/>
                <a:moveTo>
                  <a:pt x="528894" y="219214"/>
                </a:moveTo>
                <a:cubicBezTo>
                  <a:pt x="535207" y="219214"/>
                  <a:pt x="540324" y="224331"/>
                  <a:pt x="540324" y="230644"/>
                </a:cubicBezTo>
                <a:cubicBezTo>
                  <a:pt x="540324" y="236957"/>
                  <a:pt x="535207" y="242074"/>
                  <a:pt x="528894" y="242074"/>
                </a:cubicBezTo>
                <a:cubicBezTo>
                  <a:pt x="522581" y="242074"/>
                  <a:pt x="517464" y="236957"/>
                  <a:pt x="517464" y="230644"/>
                </a:cubicBezTo>
                <a:cubicBezTo>
                  <a:pt x="517464" y="224331"/>
                  <a:pt x="522581" y="219214"/>
                  <a:pt x="528894" y="219214"/>
                </a:cubicBezTo>
                <a:close/>
                <a:moveTo>
                  <a:pt x="1175724" y="219214"/>
                </a:moveTo>
                <a:cubicBezTo>
                  <a:pt x="1182037" y="219214"/>
                  <a:pt x="1187154" y="224331"/>
                  <a:pt x="1187154" y="230644"/>
                </a:cubicBezTo>
                <a:cubicBezTo>
                  <a:pt x="1187154" y="236957"/>
                  <a:pt x="1182037" y="242074"/>
                  <a:pt x="1175724" y="242074"/>
                </a:cubicBezTo>
                <a:cubicBezTo>
                  <a:pt x="1169411" y="242074"/>
                  <a:pt x="1164294" y="236957"/>
                  <a:pt x="1164294" y="230644"/>
                </a:cubicBezTo>
                <a:cubicBezTo>
                  <a:pt x="1164294" y="224331"/>
                  <a:pt x="1169411" y="219214"/>
                  <a:pt x="1175724" y="219214"/>
                </a:cubicBezTo>
                <a:close/>
                <a:moveTo>
                  <a:pt x="1111041" y="219214"/>
                </a:moveTo>
                <a:cubicBezTo>
                  <a:pt x="1117354" y="219214"/>
                  <a:pt x="1122471" y="224331"/>
                  <a:pt x="1122471" y="230644"/>
                </a:cubicBezTo>
                <a:cubicBezTo>
                  <a:pt x="1122471" y="236957"/>
                  <a:pt x="1117354" y="242074"/>
                  <a:pt x="1111041" y="242074"/>
                </a:cubicBezTo>
                <a:cubicBezTo>
                  <a:pt x="1104728" y="242074"/>
                  <a:pt x="1099611" y="236957"/>
                  <a:pt x="1099611" y="230644"/>
                </a:cubicBezTo>
                <a:cubicBezTo>
                  <a:pt x="1099611" y="224331"/>
                  <a:pt x="1104728" y="219214"/>
                  <a:pt x="1111041" y="219214"/>
                </a:cubicBezTo>
                <a:close/>
                <a:moveTo>
                  <a:pt x="1046358" y="219214"/>
                </a:moveTo>
                <a:cubicBezTo>
                  <a:pt x="1052671" y="219214"/>
                  <a:pt x="1057788" y="224331"/>
                  <a:pt x="1057788" y="230644"/>
                </a:cubicBezTo>
                <a:cubicBezTo>
                  <a:pt x="1057788" y="236957"/>
                  <a:pt x="1052671" y="242074"/>
                  <a:pt x="1046358" y="242074"/>
                </a:cubicBezTo>
                <a:cubicBezTo>
                  <a:pt x="1040045" y="242074"/>
                  <a:pt x="1034928" y="236957"/>
                  <a:pt x="1034928" y="230644"/>
                </a:cubicBezTo>
                <a:cubicBezTo>
                  <a:pt x="1034928" y="224331"/>
                  <a:pt x="1040045" y="219214"/>
                  <a:pt x="1046358" y="219214"/>
                </a:cubicBezTo>
                <a:close/>
                <a:moveTo>
                  <a:pt x="2145982" y="219214"/>
                </a:moveTo>
                <a:cubicBezTo>
                  <a:pt x="2152295" y="219214"/>
                  <a:pt x="2157412" y="224331"/>
                  <a:pt x="2157412" y="230644"/>
                </a:cubicBezTo>
                <a:cubicBezTo>
                  <a:pt x="2157412" y="236957"/>
                  <a:pt x="2152295" y="242074"/>
                  <a:pt x="2145982" y="242074"/>
                </a:cubicBezTo>
                <a:cubicBezTo>
                  <a:pt x="2139669" y="242074"/>
                  <a:pt x="2134552" y="236957"/>
                  <a:pt x="2134552" y="230644"/>
                </a:cubicBezTo>
                <a:cubicBezTo>
                  <a:pt x="2134552" y="224331"/>
                  <a:pt x="2139669" y="219214"/>
                  <a:pt x="2145982" y="219214"/>
                </a:cubicBezTo>
                <a:close/>
                <a:moveTo>
                  <a:pt x="2081286" y="219214"/>
                </a:moveTo>
                <a:cubicBezTo>
                  <a:pt x="2087599" y="219214"/>
                  <a:pt x="2092716" y="224331"/>
                  <a:pt x="2092716" y="230644"/>
                </a:cubicBezTo>
                <a:cubicBezTo>
                  <a:pt x="2092716" y="236957"/>
                  <a:pt x="2087599" y="242074"/>
                  <a:pt x="2081286" y="242074"/>
                </a:cubicBezTo>
                <a:cubicBezTo>
                  <a:pt x="2074973" y="242074"/>
                  <a:pt x="2069856" y="236957"/>
                  <a:pt x="2069856" y="230644"/>
                </a:cubicBezTo>
                <a:cubicBezTo>
                  <a:pt x="2069856" y="224331"/>
                  <a:pt x="2074973" y="219214"/>
                  <a:pt x="2081286" y="219214"/>
                </a:cubicBezTo>
                <a:close/>
                <a:moveTo>
                  <a:pt x="2016603" y="219214"/>
                </a:moveTo>
                <a:cubicBezTo>
                  <a:pt x="2022916" y="219214"/>
                  <a:pt x="2028033" y="224331"/>
                  <a:pt x="2028033" y="230644"/>
                </a:cubicBezTo>
                <a:cubicBezTo>
                  <a:pt x="2028033" y="236957"/>
                  <a:pt x="2022916" y="242074"/>
                  <a:pt x="2016603" y="242074"/>
                </a:cubicBezTo>
                <a:cubicBezTo>
                  <a:pt x="2010290" y="242074"/>
                  <a:pt x="2005173" y="236957"/>
                  <a:pt x="2005173" y="230644"/>
                </a:cubicBezTo>
                <a:cubicBezTo>
                  <a:pt x="2005173" y="224331"/>
                  <a:pt x="2010290" y="219214"/>
                  <a:pt x="2016603" y="219214"/>
                </a:cubicBezTo>
                <a:close/>
                <a:moveTo>
                  <a:pt x="1951920" y="219214"/>
                </a:moveTo>
                <a:cubicBezTo>
                  <a:pt x="1958233" y="219214"/>
                  <a:pt x="1963350" y="224331"/>
                  <a:pt x="1963350" y="230644"/>
                </a:cubicBezTo>
                <a:cubicBezTo>
                  <a:pt x="1963350" y="236957"/>
                  <a:pt x="1958233" y="242074"/>
                  <a:pt x="1951920" y="242074"/>
                </a:cubicBezTo>
                <a:cubicBezTo>
                  <a:pt x="1945607" y="242074"/>
                  <a:pt x="1940490" y="236957"/>
                  <a:pt x="1940490" y="230644"/>
                </a:cubicBezTo>
                <a:cubicBezTo>
                  <a:pt x="1940490" y="224331"/>
                  <a:pt x="1945607" y="219214"/>
                  <a:pt x="1951920" y="219214"/>
                </a:cubicBezTo>
                <a:close/>
                <a:moveTo>
                  <a:pt x="1887237" y="219214"/>
                </a:moveTo>
                <a:cubicBezTo>
                  <a:pt x="1893550" y="219214"/>
                  <a:pt x="1898667" y="224331"/>
                  <a:pt x="1898667" y="230644"/>
                </a:cubicBezTo>
                <a:cubicBezTo>
                  <a:pt x="1898667" y="236957"/>
                  <a:pt x="1893550" y="242074"/>
                  <a:pt x="1887237" y="242074"/>
                </a:cubicBezTo>
                <a:cubicBezTo>
                  <a:pt x="1880924" y="242074"/>
                  <a:pt x="1875807" y="236957"/>
                  <a:pt x="1875807" y="230644"/>
                </a:cubicBezTo>
                <a:cubicBezTo>
                  <a:pt x="1875807" y="224331"/>
                  <a:pt x="1880924" y="219214"/>
                  <a:pt x="1887237" y="219214"/>
                </a:cubicBezTo>
                <a:close/>
                <a:moveTo>
                  <a:pt x="1822554" y="219214"/>
                </a:moveTo>
                <a:cubicBezTo>
                  <a:pt x="1828867" y="219214"/>
                  <a:pt x="1833984" y="224331"/>
                  <a:pt x="1833984" y="230644"/>
                </a:cubicBezTo>
                <a:cubicBezTo>
                  <a:pt x="1833984" y="236957"/>
                  <a:pt x="1828867" y="242074"/>
                  <a:pt x="1822554" y="242074"/>
                </a:cubicBezTo>
                <a:cubicBezTo>
                  <a:pt x="1816241" y="242074"/>
                  <a:pt x="1811124" y="236957"/>
                  <a:pt x="1811124" y="230644"/>
                </a:cubicBezTo>
                <a:cubicBezTo>
                  <a:pt x="1811124" y="224331"/>
                  <a:pt x="1816241" y="219214"/>
                  <a:pt x="1822554" y="219214"/>
                </a:cubicBezTo>
                <a:close/>
                <a:moveTo>
                  <a:pt x="1757871" y="219214"/>
                </a:moveTo>
                <a:cubicBezTo>
                  <a:pt x="1764184" y="219214"/>
                  <a:pt x="1769301" y="224331"/>
                  <a:pt x="1769301" y="230644"/>
                </a:cubicBezTo>
                <a:cubicBezTo>
                  <a:pt x="1769301" y="236957"/>
                  <a:pt x="1764184" y="242074"/>
                  <a:pt x="1757871" y="242074"/>
                </a:cubicBezTo>
                <a:cubicBezTo>
                  <a:pt x="1751558" y="242074"/>
                  <a:pt x="1746441" y="236957"/>
                  <a:pt x="1746441" y="230644"/>
                </a:cubicBezTo>
                <a:cubicBezTo>
                  <a:pt x="1746441" y="224331"/>
                  <a:pt x="1751558" y="219214"/>
                  <a:pt x="1757871" y="219214"/>
                </a:cubicBezTo>
                <a:close/>
                <a:moveTo>
                  <a:pt x="1693188" y="219214"/>
                </a:moveTo>
                <a:cubicBezTo>
                  <a:pt x="1699501" y="219214"/>
                  <a:pt x="1704618" y="224331"/>
                  <a:pt x="1704618" y="230644"/>
                </a:cubicBezTo>
                <a:cubicBezTo>
                  <a:pt x="1704618" y="236957"/>
                  <a:pt x="1699501" y="242074"/>
                  <a:pt x="1693188" y="242074"/>
                </a:cubicBezTo>
                <a:cubicBezTo>
                  <a:pt x="1686875" y="242074"/>
                  <a:pt x="1681758" y="236957"/>
                  <a:pt x="1681758" y="230644"/>
                </a:cubicBezTo>
                <a:cubicBezTo>
                  <a:pt x="1681758" y="224331"/>
                  <a:pt x="1686875" y="219214"/>
                  <a:pt x="1693188" y="219214"/>
                </a:cubicBezTo>
                <a:close/>
                <a:moveTo>
                  <a:pt x="1628505" y="219214"/>
                </a:moveTo>
                <a:cubicBezTo>
                  <a:pt x="1634818" y="219214"/>
                  <a:pt x="1639935" y="224331"/>
                  <a:pt x="1639935" y="230644"/>
                </a:cubicBezTo>
                <a:cubicBezTo>
                  <a:pt x="1639935" y="236957"/>
                  <a:pt x="1634818" y="242074"/>
                  <a:pt x="1628505" y="242074"/>
                </a:cubicBezTo>
                <a:cubicBezTo>
                  <a:pt x="1622192" y="242074"/>
                  <a:pt x="1617075" y="236957"/>
                  <a:pt x="1617075" y="230644"/>
                </a:cubicBezTo>
                <a:cubicBezTo>
                  <a:pt x="1617075" y="224331"/>
                  <a:pt x="1622192" y="219214"/>
                  <a:pt x="1628505" y="219214"/>
                </a:cubicBezTo>
                <a:close/>
                <a:moveTo>
                  <a:pt x="1563822" y="219214"/>
                </a:moveTo>
                <a:cubicBezTo>
                  <a:pt x="1570135" y="219214"/>
                  <a:pt x="1575252" y="224331"/>
                  <a:pt x="1575252" y="230644"/>
                </a:cubicBezTo>
                <a:cubicBezTo>
                  <a:pt x="1575252" y="236957"/>
                  <a:pt x="1570135" y="242074"/>
                  <a:pt x="1563822" y="242074"/>
                </a:cubicBezTo>
                <a:cubicBezTo>
                  <a:pt x="1557509" y="242074"/>
                  <a:pt x="1552392" y="236957"/>
                  <a:pt x="1552392" y="230644"/>
                </a:cubicBezTo>
                <a:cubicBezTo>
                  <a:pt x="1552392" y="224331"/>
                  <a:pt x="1557509" y="219214"/>
                  <a:pt x="1563822" y="219214"/>
                </a:cubicBezTo>
                <a:close/>
                <a:moveTo>
                  <a:pt x="1499139" y="219214"/>
                </a:moveTo>
                <a:cubicBezTo>
                  <a:pt x="1505452" y="219214"/>
                  <a:pt x="1510569" y="224331"/>
                  <a:pt x="1510569" y="230644"/>
                </a:cubicBezTo>
                <a:cubicBezTo>
                  <a:pt x="1510569" y="236957"/>
                  <a:pt x="1505452" y="242074"/>
                  <a:pt x="1499139" y="242074"/>
                </a:cubicBezTo>
                <a:cubicBezTo>
                  <a:pt x="1492826" y="242074"/>
                  <a:pt x="1487709" y="236957"/>
                  <a:pt x="1487709" y="230644"/>
                </a:cubicBezTo>
                <a:cubicBezTo>
                  <a:pt x="1487709" y="224331"/>
                  <a:pt x="1492826" y="219214"/>
                  <a:pt x="1499139" y="219214"/>
                </a:cubicBezTo>
                <a:close/>
                <a:moveTo>
                  <a:pt x="1434456" y="219214"/>
                </a:moveTo>
                <a:cubicBezTo>
                  <a:pt x="1440769" y="219214"/>
                  <a:pt x="1445886" y="224331"/>
                  <a:pt x="1445886" y="230644"/>
                </a:cubicBezTo>
                <a:cubicBezTo>
                  <a:pt x="1445886" y="236957"/>
                  <a:pt x="1440769" y="242074"/>
                  <a:pt x="1434456" y="242074"/>
                </a:cubicBezTo>
                <a:cubicBezTo>
                  <a:pt x="1428143" y="242074"/>
                  <a:pt x="1423026" y="236957"/>
                  <a:pt x="1423026" y="230644"/>
                </a:cubicBezTo>
                <a:cubicBezTo>
                  <a:pt x="1423026" y="224331"/>
                  <a:pt x="1428143" y="219214"/>
                  <a:pt x="1434456" y="219214"/>
                </a:cubicBezTo>
                <a:close/>
                <a:moveTo>
                  <a:pt x="1369773" y="219214"/>
                </a:moveTo>
                <a:cubicBezTo>
                  <a:pt x="1376086" y="219214"/>
                  <a:pt x="1381203" y="224331"/>
                  <a:pt x="1381203" y="230644"/>
                </a:cubicBezTo>
                <a:cubicBezTo>
                  <a:pt x="1381203" y="236957"/>
                  <a:pt x="1376086" y="242074"/>
                  <a:pt x="1369773" y="242074"/>
                </a:cubicBezTo>
                <a:cubicBezTo>
                  <a:pt x="1363460" y="242074"/>
                  <a:pt x="1358343" y="236957"/>
                  <a:pt x="1358343" y="230644"/>
                </a:cubicBezTo>
                <a:cubicBezTo>
                  <a:pt x="1358343" y="224331"/>
                  <a:pt x="1363460" y="219214"/>
                  <a:pt x="1369773" y="219214"/>
                </a:cubicBezTo>
                <a:close/>
                <a:moveTo>
                  <a:pt x="1305090" y="219214"/>
                </a:moveTo>
                <a:cubicBezTo>
                  <a:pt x="1311403" y="219214"/>
                  <a:pt x="1316520" y="224331"/>
                  <a:pt x="1316520" y="230644"/>
                </a:cubicBezTo>
                <a:cubicBezTo>
                  <a:pt x="1316520" y="236957"/>
                  <a:pt x="1311403" y="242074"/>
                  <a:pt x="1305090" y="242074"/>
                </a:cubicBezTo>
                <a:cubicBezTo>
                  <a:pt x="1298777" y="242074"/>
                  <a:pt x="1293660" y="236957"/>
                  <a:pt x="1293660" y="230644"/>
                </a:cubicBezTo>
                <a:cubicBezTo>
                  <a:pt x="1293660" y="224331"/>
                  <a:pt x="1298777" y="219214"/>
                  <a:pt x="1305090" y="219214"/>
                </a:cubicBezTo>
                <a:close/>
                <a:moveTo>
                  <a:pt x="1240407" y="219214"/>
                </a:moveTo>
                <a:cubicBezTo>
                  <a:pt x="1246720" y="219214"/>
                  <a:pt x="1251837" y="224331"/>
                  <a:pt x="1251837" y="230644"/>
                </a:cubicBezTo>
                <a:cubicBezTo>
                  <a:pt x="1251837" y="236957"/>
                  <a:pt x="1246720" y="242074"/>
                  <a:pt x="1240407" y="242074"/>
                </a:cubicBezTo>
                <a:cubicBezTo>
                  <a:pt x="1234094" y="242074"/>
                  <a:pt x="1228977" y="236957"/>
                  <a:pt x="1228977" y="230644"/>
                </a:cubicBezTo>
                <a:cubicBezTo>
                  <a:pt x="1228977" y="224331"/>
                  <a:pt x="1234094" y="219214"/>
                  <a:pt x="1240407" y="219214"/>
                </a:cubicBezTo>
                <a:close/>
                <a:moveTo>
                  <a:pt x="76113" y="146143"/>
                </a:moveTo>
                <a:cubicBezTo>
                  <a:pt x="82426" y="146143"/>
                  <a:pt x="87543" y="151260"/>
                  <a:pt x="87543" y="157573"/>
                </a:cubicBezTo>
                <a:cubicBezTo>
                  <a:pt x="87543" y="163886"/>
                  <a:pt x="82426" y="169003"/>
                  <a:pt x="76113" y="169003"/>
                </a:cubicBezTo>
                <a:cubicBezTo>
                  <a:pt x="69800" y="169003"/>
                  <a:pt x="64683" y="163886"/>
                  <a:pt x="64683" y="157573"/>
                </a:cubicBezTo>
                <a:cubicBezTo>
                  <a:pt x="64683" y="151260"/>
                  <a:pt x="69800" y="146143"/>
                  <a:pt x="76113" y="146143"/>
                </a:cubicBezTo>
                <a:close/>
                <a:moveTo>
                  <a:pt x="11430" y="146143"/>
                </a:moveTo>
                <a:cubicBezTo>
                  <a:pt x="17743" y="146143"/>
                  <a:pt x="22860" y="151260"/>
                  <a:pt x="22860" y="157573"/>
                </a:cubicBezTo>
                <a:cubicBezTo>
                  <a:pt x="22860" y="163886"/>
                  <a:pt x="17743" y="169003"/>
                  <a:pt x="11430" y="169003"/>
                </a:cubicBezTo>
                <a:cubicBezTo>
                  <a:pt x="5117" y="169003"/>
                  <a:pt x="0" y="163886"/>
                  <a:pt x="0" y="157573"/>
                </a:cubicBezTo>
                <a:cubicBezTo>
                  <a:pt x="0" y="151260"/>
                  <a:pt x="5117" y="146143"/>
                  <a:pt x="11430" y="146143"/>
                </a:cubicBezTo>
                <a:close/>
                <a:moveTo>
                  <a:pt x="205479" y="146143"/>
                </a:moveTo>
                <a:cubicBezTo>
                  <a:pt x="211792" y="146143"/>
                  <a:pt x="216909" y="151260"/>
                  <a:pt x="216909" y="157573"/>
                </a:cubicBezTo>
                <a:cubicBezTo>
                  <a:pt x="216909" y="163886"/>
                  <a:pt x="211792" y="169003"/>
                  <a:pt x="205479" y="169003"/>
                </a:cubicBezTo>
                <a:cubicBezTo>
                  <a:pt x="199166" y="169003"/>
                  <a:pt x="194049" y="163886"/>
                  <a:pt x="194049" y="157573"/>
                </a:cubicBezTo>
                <a:cubicBezTo>
                  <a:pt x="194049" y="151260"/>
                  <a:pt x="199166" y="146143"/>
                  <a:pt x="205479" y="146143"/>
                </a:cubicBezTo>
                <a:close/>
                <a:moveTo>
                  <a:pt x="140796" y="146143"/>
                </a:moveTo>
                <a:cubicBezTo>
                  <a:pt x="147109" y="146143"/>
                  <a:pt x="152226" y="151260"/>
                  <a:pt x="152226" y="157573"/>
                </a:cubicBezTo>
                <a:cubicBezTo>
                  <a:pt x="152226" y="163886"/>
                  <a:pt x="147109" y="169003"/>
                  <a:pt x="140796" y="169003"/>
                </a:cubicBezTo>
                <a:cubicBezTo>
                  <a:pt x="134483" y="169003"/>
                  <a:pt x="129366" y="163886"/>
                  <a:pt x="129366" y="157573"/>
                </a:cubicBezTo>
                <a:cubicBezTo>
                  <a:pt x="129366" y="151260"/>
                  <a:pt x="134483" y="146143"/>
                  <a:pt x="140796" y="146143"/>
                </a:cubicBezTo>
                <a:close/>
                <a:moveTo>
                  <a:pt x="399528" y="146143"/>
                </a:moveTo>
                <a:cubicBezTo>
                  <a:pt x="405841" y="146143"/>
                  <a:pt x="410958" y="151260"/>
                  <a:pt x="410958" y="157573"/>
                </a:cubicBezTo>
                <a:cubicBezTo>
                  <a:pt x="410958" y="163886"/>
                  <a:pt x="405841" y="169003"/>
                  <a:pt x="399528" y="169003"/>
                </a:cubicBezTo>
                <a:cubicBezTo>
                  <a:pt x="393215" y="169003"/>
                  <a:pt x="388098" y="163886"/>
                  <a:pt x="388098" y="157573"/>
                </a:cubicBezTo>
                <a:cubicBezTo>
                  <a:pt x="388098" y="151260"/>
                  <a:pt x="393215" y="146143"/>
                  <a:pt x="399528" y="146143"/>
                </a:cubicBezTo>
                <a:close/>
                <a:moveTo>
                  <a:pt x="334845" y="146143"/>
                </a:moveTo>
                <a:cubicBezTo>
                  <a:pt x="341158" y="146143"/>
                  <a:pt x="346275" y="151260"/>
                  <a:pt x="346275" y="157573"/>
                </a:cubicBezTo>
                <a:cubicBezTo>
                  <a:pt x="346275" y="163886"/>
                  <a:pt x="341158" y="169003"/>
                  <a:pt x="334845" y="169003"/>
                </a:cubicBezTo>
                <a:cubicBezTo>
                  <a:pt x="328532" y="169003"/>
                  <a:pt x="323415" y="163886"/>
                  <a:pt x="323415" y="157573"/>
                </a:cubicBezTo>
                <a:cubicBezTo>
                  <a:pt x="323415" y="151260"/>
                  <a:pt x="328532" y="146143"/>
                  <a:pt x="334845" y="146143"/>
                </a:cubicBezTo>
                <a:close/>
                <a:moveTo>
                  <a:pt x="270162" y="146143"/>
                </a:moveTo>
                <a:cubicBezTo>
                  <a:pt x="276475" y="146143"/>
                  <a:pt x="281592" y="151260"/>
                  <a:pt x="281592" y="157573"/>
                </a:cubicBezTo>
                <a:cubicBezTo>
                  <a:pt x="281592" y="163886"/>
                  <a:pt x="276475" y="169003"/>
                  <a:pt x="270162" y="169003"/>
                </a:cubicBezTo>
                <a:cubicBezTo>
                  <a:pt x="263849" y="169003"/>
                  <a:pt x="258732" y="163886"/>
                  <a:pt x="258732" y="157573"/>
                </a:cubicBezTo>
                <a:cubicBezTo>
                  <a:pt x="258732" y="151260"/>
                  <a:pt x="263849" y="146143"/>
                  <a:pt x="270162" y="146143"/>
                </a:cubicBezTo>
                <a:close/>
                <a:moveTo>
                  <a:pt x="528894" y="146143"/>
                </a:moveTo>
                <a:cubicBezTo>
                  <a:pt x="535207" y="146143"/>
                  <a:pt x="540324" y="151260"/>
                  <a:pt x="540324" y="157573"/>
                </a:cubicBezTo>
                <a:cubicBezTo>
                  <a:pt x="540324" y="163886"/>
                  <a:pt x="535207" y="169003"/>
                  <a:pt x="528894" y="169003"/>
                </a:cubicBezTo>
                <a:cubicBezTo>
                  <a:pt x="522581" y="169003"/>
                  <a:pt x="517464" y="163886"/>
                  <a:pt x="517464" y="157573"/>
                </a:cubicBezTo>
                <a:cubicBezTo>
                  <a:pt x="517464" y="151260"/>
                  <a:pt x="522581" y="146143"/>
                  <a:pt x="528894" y="146143"/>
                </a:cubicBezTo>
                <a:close/>
                <a:moveTo>
                  <a:pt x="464211" y="146143"/>
                </a:moveTo>
                <a:cubicBezTo>
                  <a:pt x="470524" y="146143"/>
                  <a:pt x="475641" y="151260"/>
                  <a:pt x="475641" y="157573"/>
                </a:cubicBezTo>
                <a:cubicBezTo>
                  <a:pt x="475641" y="163886"/>
                  <a:pt x="470524" y="169003"/>
                  <a:pt x="464211" y="169003"/>
                </a:cubicBezTo>
                <a:cubicBezTo>
                  <a:pt x="457898" y="169003"/>
                  <a:pt x="452781" y="163886"/>
                  <a:pt x="452781" y="157573"/>
                </a:cubicBezTo>
                <a:cubicBezTo>
                  <a:pt x="452781" y="151260"/>
                  <a:pt x="457898" y="146143"/>
                  <a:pt x="464211" y="146143"/>
                </a:cubicBezTo>
                <a:close/>
                <a:moveTo>
                  <a:pt x="722943" y="146143"/>
                </a:moveTo>
                <a:cubicBezTo>
                  <a:pt x="729256" y="146143"/>
                  <a:pt x="734373" y="151260"/>
                  <a:pt x="734373" y="157573"/>
                </a:cubicBezTo>
                <a:cubicBezTo>
                  <a:pt x="734373" y="163886"/>
                  <a:pt x="729256" y="169003"/>
                  <a:pt x="722943" y="169003"/>
                </a:cubicBezTo>
                <a:cubicBezTo>
                  <a:pt x="716630" y="169003"/>
                  <a:pt x="711513" y="163886"/>
                  <a:pt x="711513" y="157573"/>
                </a:cubicBezTo>
                <a:cubicBezTo>
                  <a:pt x="711513" y="151260"/>
                  <a:pt x="716630" y="146143"/>
                  <a:pt x="722943" y="146143"/>
                </a:cubicBezTo>
                <a:close/>
                <a:moveTo>
                  <a:pt x="658260" y="146143"/>
                </a:moveTo>
                <a:cubicBezTo>
                  <a:pt x="664573" y="146143"/>
                  <a:pt x="669690" y="151260"/>
                  <a:pt x="669690" y="157573"/>
                </a:cubicBezTo>
                <a:cubicBezTo>
                  <a:pt x="669690" y="163886"/>
                  <a:pt x="664573" y="169003"/>
                  <a:pt x="658260" y="169003"/>
                </a:cubicBezTo>
                <a:cubicBezTo>
                  <a:pt x="651947" y="169003"/>
                  <a:pt x="646830" y="163886"/>
                  <a:pt x="646830" y="157573"/>
                </a:cubicBezTo>
                <a:cubicBezTo>
                  <a:pt x="646830" y="151260"/>
                  <a:pt x="651947" y="146143"/>
                  <a:pt x="658260" y="146143"/>
                </a:cubicBezTo>
                <a:close/>
                <a:moveTo>
                  <a:pt x="593577" y="146143"/>
                </a:moveTo>
                <a:cubicBezTo>
                  <a:pt x="599890" y="146143"/>
                  <a:pt x="605007" y="151260"/>
                  <a:pt x="605007" y="157573"/>
                </a:cubicBezTo>
                <a:cubicBezTo>
                  <a:pt x="605007" y="163886"/>
                  <a:pt x="599890" y="169003"/>
                  <a:pt x="593577" y="169003"/>
                </a:cubicBezTo>
                <a:cubicBezTo>
                  <a:pt x="587264" y="169003"/>
                  <a:pt x="582147" y="163886"/>
                  <a:pt x="582147" y="157573"/>
                </a:cubicBezTo>
                <a:cubicBezTo>
                  <a:pt x="582147" y="151260"/>
                  <a:pt x="587264" y="146143"/>
                  <a:pt x="593577" y="146143"/>
                </a:cubicBezTo>
                <a:close/>
                <a:moveTo>
                  <a:pt x="852309" y="146143"/>
                </a:moveTo>
                <a:cubicBezTo>
                  <a:pt x="858622" y="146143"/>
                  <a:pt x="863739" y="151260"/>
                  <a:pt x="863739" y="157573"/>
                </a:cubicBezTo>
                <a:cubicBezTo>
                  <a:pt x="863739" y="163886"/>
                  <a:pt x="858622" y="169003"/>
                  <a:pt x="852309" y="169003"/>
                </a:cubicBezTo>
                <a:cubicBezTo>
                  <a:pt x="845996" y="169003"/>
                  <a:pt x="840879" y="163886"/>
                  <a:pt x="840879" y="157573"/>
                </a:cubicBezTo>
                <a:cubicBezTo>
                  <a:pt x="840879" y="151260"/>
                  <a:pt x="845996" y="146143"/>
                  <a:pt x="852309" y="146143"/>
                </a:cubicBezTo>
                <a:close/>
                <a:moveTo>
                  <a:pt x="787626" y="146143"/>
                </a:moveTo>
                <a:cubicBezTo>
                  <a:pt x="793939" y="146143"/>
                  <a:pt x="799056" y="151260"/>
                  <a:pt x="799056" y="157573"/>
                </a:cubicBezTo>
                <a:cubicBezTo>
                  <a:pt x="799056" y="163886"/>
                  <a:pt x="793939" y="169003"/>
                  <a:pt x="787626" y="169003"/>
                </a:cubicBezTo>
                <a:cubicBezTo>
                  <a:pt x="781313" y="169003"/>
                  <a:pt x="776196" y="163886"/>
                  <a:pt x="776196" y="157573"/>
                </a:cubicBezTo>
                <a:cubicBezTo>
                  <a:pt x="776196" y="151260"/>
                  <a:pt x="781313" y="146143"/>
                  <a:pt x="787626" y="146143"/>
                </a:cubicBezTo>
                <a:close/>
                <a:moveTo>
                  <a:pt x="1046358" y="146143"/>
                </a:moveTo>
                <a:cubicBezTo>
                  <a:pt x="1052671" y="146143"/>
                  <a:pt x="1057788" y="151260"/>
                  <a:pt x="1057788" y="157573"/>
                </a:cubicBezTo>
                <a:cubicBezTo>
                  <a:pt x="1057788" y="163886"/>
                  <a:pt x="1052671" y="169002"/>
                  <a:pt x="1046358" y="169002"/>
                </a:cubicBezTo>
                <a:cubicBezTo>
                  <a:pt x="1040045" y="169002"/>
                  <a:pt x="1034928" y="163886"/>
                  <a:pt x="1034928" y="157573"/>
                </a:cubicBezTo>
                <a:cubicBezTo>
                  <a:pt x="1034928" y="151260"/>
                  <a:pt x="1040045" y="146143"/>
                  <a:pt x="1046358" y="146143"/>
                </a:cubicBezTo>
                <a:close/>
                <a:moveTo>
                  <a:pt x="981675" y="146143"/>
                </a:moveTo>
                <a:cubicBezTo>
                  <a:pt x="987988" y="146143"/>
                  <a:pt x="993105" y="151260"/>
                  <a:pt x="993105" y="157573"/>
                </a:cubicBezTo>
                <a:cubicBezTo>
                  <a:pt x="993105" y="163886"/>
                  <a:pt x="987988" y="169003"/>
                  <a:pt x="981675" y="169003"/>
                </a:cubicBezTo>
                <a:cubicBezTo>
                  <a:pt x="975362" y="169003"/>
                  <a:pt x="970245" y="163886"/>
                  <a:pt x="970245" y="157573"/>
                </a:cubicBezTo>
                <a:cubicBezTo>
                  <a:pt x="970245" y="151260"/>
                  <a:pt x="975362" y="146143"/>
                  <a:pt x="981675" y="146143"/>
                </a:cubicBezTo>
                <a:close/>
                <a:moveTo>
                  <a:pt x="916992" y="146143"/>
                </a:moveTo>
                <a:cubicBezTo>
                  <a:pt x="923305" y="146143"/>
                  <a:pt x="928422" y="151260"/>
                  <a:pt x="928422" y="157573"/>
                </a:cubicBezTo>
                <a:cubicBezTo>
                  <a:pt x="928422" y="163886"/>
                  <a:pt x="923305" y="169003"/>
                  <a:pt x="916992" y="169003"/>
                </a:cubicBezTo>
                <a:cubicBezTo>
                  <a:pt x="910679" y="169003"/>
                  <a:pt x="905562" y="163886"/>
                  <a:pt x="905562" y="157573"/>
                </a:cubicBezTo>
                <a:cubicBezTo>
                  <a:pt x="905562" y="151260"/>
                  <a:pt x="910679" y="146143"/>
                  <a:pt x="916992" y="146143"/>
                </a:cubicBezTo>
                <a:close/>
                <a:moveTo>
                  <a:pt x="1175724" y="146143"/>
                </a:moveTo>
                <a:cubicBezTo>
                  <a:pt x="1182037" y="146143"/>
                  <a:pt x="1187154" y="151260"/>
                  <a:pt x="1187154" y="157573"/>
                </a:cubicBezTo>
                <a:cubicBezTo>
                  <a:pt x="1187154" y="163886"/>
                  <a:pt x="1182037" y="169002"/>
                  <a:pt x="1175724" y="169002"/>
                </a:cubicBezTo>
                <a:cubicBezTo>
                  <a:pt x="1169411" y="169002"/>
                  <a:pt x="1164294" y="163886"/>
                  <a:pt x="1164294" y="157573"/>
                </a:cubicBezTo>
                <a:cubicBezTo>
                  <a:pt x="1164294" y="151260"/>
                  <a:pt x="1169411" y="146143"/>
                  <a:pt x="1175724" y="146143"/>
                </a:cubicBezTo>
                <a:close/>
                <a:moveTo>
                  <a:pt x="1111041" y="146143"/>
                </a:moveTo>
                <a:cubicBezTo>
                  <a:pt x="1117354" y="146143"/>
                  <a:pt x="1122471" y="151260"/>
                  <a:pt x="1122471" y="157573"/>
                </a:cubicBezTo>
                <a:cubicBezTo>
                  <a:pt x="1122471" y="163886"/>
                  <a:pt x="1117354" y="169002"/>
                  <a:pt x="1111041" y="169002"/>
                </a:cubicBezTo>
                <a:cubicBezTo>
                  <a:pt x="1104728" y="169002"/>
                  <a:pt x="1099611" y="163886"/>
                  <a:pt x="1099611" y="157573"/>
                </a:cubicBezTo>
                <a:cubicBezTo>
                  <a:pt x="1099611" y="151260"/>
                  <a:pt x="1104728" y="146143"/>
                  <a:pt x="1111041" y="146143"/>
                </a:cubicBezTo>
                <a:close/>
                <a:moveTo>
                  <a:pt x="1305090" y="146143"/>
                </a:moveTo>
                <a:cubicBezTo>
                  <a:pt x="1311403" y="146143"/>
                  <a:pt x="1316520" y="151260"/>
                  <a:pt x="1316520" y="157573"/>
                </a:cubicBezTo>
                <a:cubicBezTo>
                  <a:pt x="1316520" y="163886"/>
                  <a:pt x="1311403" y="169002"/>
                  <a:pt x="1305090" y="169002"/>
                </a:cubicBezTo>
                <a:cubicBezTo>
                  <a:pt x="1298777" y="169002"/>
                  <a:pt x="1293660" y="163886"/>
                  <a:pt x="1293660" y="157573"/>
                </a:cubicBezTo>
                <a:cubicBezTo>
                  <a:pt x="1293660" y="151260"/>
                  <a:pt x="1298777" y="146143"/>
                  <a:pt x="1305090" y="146143"/>
                </a:cubicBezTo>
                <a:close/>
                <a:moveTo>
                  <a:pt x="1240407" y="146143"/>
                </a:moveTo>
                <a:cubicBezTo>
                  <a:pt x="1246720" y="146143"/>
                  <a:pt x="1251837" y="151260"/>
                  <a:pt x="1251837" y="157573"/>
                </a:cubicBezTo>
                <a:cubicBezTo>
                  <a:pt x="1251837" y="163886"/>
                  <a:pt x="1246720" y="169002"/>
                  <a:pt x="1240407" y="169002"/>
                </a:cubicBezTo>
                <a:cubicBezTo>
                  <a:pt x="1234094" y="169002"/>
                  <a:pt x="1228977" y="163886"/>
                  <a:pt x="1228977" y="157573"/>
                </a:cubicBezTo>
                <a:cubicBezTo>
                  <a:pt x="1228977" y="151260"/>
                  <a:pt x="1234094" y="146143"/>
                  <a:pt x="1240407" y="146143"/>
                </a:cubicBezTo>
                <a:close/>
                <a:moveTo>
                  <a:pt x="1434456" y="146143"/>
                </a:moveTo>
                <a:cubicBezTo>
                  <a:pt x="1440769" y="146143"/>
                  <a:pt x="1445886" y="151260"/>
                  <a:pt x="1445886" y="157573"/>
                </a:cubicBezTo>
                <a:cubicBezTo>
                  <a:pt x="1445886" y="163886"/>
                  <a:pt x="1440769" y="169002"/>
                  <a:pt x="1434456" y="169002"/>
                </a:cubicBezTo>
                <a:cubicBezTo>
                  <a:pt x="1428143" y="169002"/>
                  <a:pt x="1423026" y="163886"/>
                  <a:pt x="1423026" y="157573"/>
                </a:cubicBezTo>
                <a:cubicBezTo>
                  <a:pt x="1423026" y="151260"/>
                  <a:pt x="1428143" y="146143"/>
                  <a:pt x="1434456" y="146143"/>
                </a:cubicBezTo>
                <a:close/>
                <a:moveTo>
                  <a:pt x="1369773" y="146143"/>
                </a:moveTo>
                <a:cubicBezTo>
                  <a:pt x="1376086" y="146143"/>
                  <a:pt x="1381203" y="151260"/>
                  <a:pt x="1381203" y="157573"/>
                </a:cubicBezTo>
                <a:cubicBezTo>
                  <a:pt x="1381203" y="163886"/>
                  <a:pt x="1376086" y="169002"/>
                  <a:pt x="1369773" y="169002"/>
                </a:cubicBezTo>
                <a:cubicBezTo>
                  <a:pt x="1363460" y="169002"/>
                  <a:pt x="1358343" y="163886"/>
                  <a:pt x="1358343" y="157573"/>
                </a:cubicBezTo>
                <a:cubicBezTo>
                  <a:pt x="1358343" y="151260"/>
                  <a:pt x="1363460" y="146143"/>
                  <a:pt x="1369773" y="146143"/>
                </a:cubicBezTo>
                <a:close/>
                <a:moveTo>
                  <a:pt x="1693188" y="146143"/>
                </a:moveTo>
                <a:cubicBezTo>
                  <a:pt x="1699501" y="146143"/>
                  <a:pt x="1704618" y="151260"/>
                  <a:pt x="1704618" y="157573"/>
                </a:cubicBezTo>
                <a:cubicBezTo>
                  <a:pt x="1704618" y="163886"/>
                  <a:pt x="1699501" y="169002"/>
                  <a:pt x="1693188" y="169002"/>
                </a:cubicBezTo>
                <a:cubicBezTo>
                  <a:pt x="1686875" y="169002"/>
                  <a:pt x="1681758" y="163886"/>
                  <a:pt x="1681758" y="157573"/>
                </a:cubicBezTo>
                <a:cubicBezTo>
                  <a:pt x="1681758" y="151260"/>
                  <a:pt x="1686875" y="146143"/>
                  <a:pt x="1693188" y="146143"/>
                </a:cubicBezTo>
                <a:close/>
                <a:moveTo>
                  <a:pt x="1628505" y="146143"/>
                </a:moveTo>
                <a:cubicBezTo>
                  <a:pt x="1634818" y="146143"/>
                  <a:pt x="1639935" y="151260"/>
                  <a:pt x="1639935" y="157573"/>
                </a:cubicBezTo>
                <a:cubicBezTo>
                  <a:pt x="1639935" y="163886"/>
                  <a:pt x="1634818" y="169002"/>
                  <a:pt x="1628505" y="169002"/>
                </a:cubicBezTo>
                <a:cubicBezTo>
                  <a:pt x="1622192" y="169002"/>
                  <a:pt x="1617075" y="163886"/>
                  <a:pt x="1617075" y="157573"/>
                </a:cubicBezTo>
                <a:cubicBezTo>
                  <a:pt x="1617075" y="151260"/>
                  <a:pt x="1622192" y="146143"/>
                  <a:pt x="1628505" y="146143"/>
                </a:cubicBezTo>
                <a:close/>
                <a:moveTo>
                  <a:pt x="1563822" y="146143"/>
                </a:moveTo>
                <a:cubicBezTo>
                  <a:pt x="1570135" y="146143"/>
                  <a:pt x="1575252" y="151260"/>
                  <a:pt x="1575252" y="157573"/>
                </a:cubicBezTo>
                <a:cubicBezTo>
                  <a:pt x="1575252" y="163886"/>
                  <a:pt x="1570135" y="169002"/>
                  <a:pt x="1563822" y="169002"/>
                </a:cubicBezTo>
                <a:cubicBezTo>
                  <a:pt x="1557509" y="169002"/>
                  <a:pt x="1552392" y="163886"/>
                  <a:pt x="1552392" y="157573"/>
                </a:cubicBezTo>
                <a:cubicBezTo>
                  <a:pt x="1552392" y="151260"/>
                  <a:pt x="1557509" y="146143"/>
                  <a:pt x="1563822" y="146143"/>
                </a:cubicBezTo>
                <a:close/>
                <a:moveTo>
                  <a:pt x="1499139" y="146143"/>
                </a:moveTo>
                <a:cubicBezTo>
                  <a:pt x="1505452" y="146143"/>
                  <a:pt x="1510569" y="151260"/>
                  <a:pt x="1510569" y="157573"/>
                </a:cubicBezTo>
                <a:cubicBezTo>
                  <a:pt x="1510569" y="163886"/>
                  <a:pt x="1505452" y="169002"/>
                  <a:pt x="1499139" y="169002"/>
                </a:cubicBezTo>
                <a:cubicBezTo>
                  <a:pt x="1492826" y="169002"/>
                  <a:pt x="1487709" y="163886"/>
                  <a:pt x="1487709" y="157573"/>
                </a:cubicBezTo>
                <a:cubicBezTo>
                  <a:pt x="1487709" y="151260"/>
                  <a:pt x="1492826" y="146143"/>
                  <a:pt x="1499139" y="146143"/>
                </a:cubicBezTo>
                <a:close/>
                <a:moveTo>
                  <a:pt x="1822554" y="146143"/>
                </a:moveTo>
                <a:cubicBezTo>
                  <a:pt x="1828867" y="146143"/>
                  <a:pt x="1833984" y="151260"/>
                  <a:pt x="1833984" y="157573"/>
                </a:cubicBezTo>
                <a:cubicBezTo>
                  <a:pt x="1833984" y="163886"/>
                  <a:pt x="1828867" y="169002"/>
                  <a:pt x="1822554" y="169002"/>
                </a:cubicBezTo>
                <a:cubicBezTo>
                  <a:pt x="1816241" y="169002"/>
                  <a:pt x="1811124" y="163886"/>
                  <a:pt x="1811124" y="157573"/>
                </a:cubicBezTo>
                <a:cubicBezTo>
                  <a:pt x="1811124" y="151260"/>
                  <a:pt x="1816241" y="146143"/>
                  <a:pt x="1822554" y="146143"/>
                </a:cubicBezTo>
                <a:close/>
                <a:moveTo>
                  <a:pt x="1757871" y="146143"/>
                </a:moveTo>
                <a:cubicBezTo>
                  <a:pt x="1764184" y="146143"/>
                  <a:pt x="1769301" y="151260"/>
                  <a:pt x="1769301" y="157573"/>
                </a:cubicBezTo>
                <a:cubicBezTo>
                  <a:pt x="1769301" y="163886"/>
                  <a:pt x="1764184" y="169002"/>
                  <a:pt x="1757871" y="169002"/>
                </a:cubicBezTo>
                <a:cubicBezTo>
                  <a:pt x="1751558" y="169002"/>
                  <a:pt x="1746441" y="163886"/>
                  <a:pt x="1746441" y="157573"/>
                </a:cubicBezTo>
                <a:cubicBezTo>
                  <a:pt x="1746441" y="151260"/>
                  <a:pt x="1751558" y="146143"/>
                  <a:pt x="1757871" y="146143"/>
                </a:cubicBezTo>
                <a:close/>
                <a:moveTo>
                  <a:pt x="1951920" y="146143"/>
                </a:moveTo>
                <a:cubicBezTo>
                  <a:pt x="1958233" y="146143"/>
                  <a:pt x="1963350" y="151260"/>
                  <a:pt x="1963350" y="157573"/>
                </a:cubicBezTo>
                <a:cubicBezTo>
                  <a:pt x="1963350" y="163886"/>
                  <a:pt x="1958233" y="169002"/>
                  <a:pt x="1951920" y="169002"/>
                </a:cubicBezTo>
                <a:cubicBezTo>
                  <a:pt x="1945607" y="169002"/>
                  <a:pt x="1940490" y="163886"/>
                  <a:pt x="1940490" y="157573"/>
                </a:cubicBezTo>
                <a:cubicBezTo>
                  <a:pt x="1940490" y="151260"/>
                  <a:pt x="1945607" y="146143"/>
                  <a:pt x="1951920" y="146143"/>
                </a:cubicBezTo>
                <a:close/>
                <a:moveTo>
                  <a:pt x="1887237" y="146143"/>
                </a:moveTo>
                <a:cubicBezTo>
                  <a:pt x="1893550" y="146143"/>
                  <a:pt x="1898667" y="151260"/>
                  <a:pt x="1898667" y="157573"/>
                </a:cubicBezTo>
                <a:cubicBezTo>
                  <a:pt x="1898667" y="163886"/>
                  <a:pt x="1893550" y="169002"/>
                  <a:pt x="1887237" y="169002"/>
                </a:cubicBezTo>
                <a:cubicBezTo>
                  <a:pt x="1880924" y="169002"/>
                  <a:pt x="1875807" y="163886"/>
                  <a:pt x="1875807" y="157573"/>
                </a:cubicBezTo>
                <a:cubicBezTo>
                  <a:pt x="1875807" y="151260"/>
                  <a:pt x="1880924" y="146143"/>
                  <a:pt x="1887237" y="146143"/>
                </a:cubicBezTo>
                <a:close/>
                <a:moveTo>
                  <a:pt x="2145982" y="146143"/>
                </a:moveTo>
                <a:cubicBezTo>
                  <a:pt x="2152295" y="146143"/>
                  <a:pt x="2157412" y="151260"/>
                  <a:pt x="2157412" y="157573"/>
                </a:cubicBezTo>
                <a:cubicBezTo>
                  <a:pt x="2157412" y="163886"/>
                  <a:pt x="2152295" y="169002"/>
                  <a:pt x="2145982" y="169002"/>
                </a:cubicBezTo>
                <a:cubicBezTo>
                  <a:pt x="2139669" y="169002"/>
                  <a:pt x="2134552" y="163886"/>
                  <a:pt x="2134552" y="157573"/>
                </a:cubicBezTo>
                <a:cubicBezTo>
                  <a:pt x="2134552" y="151260"/>
                  <a:pt x="2139669" y="146143"/>
                  <a:pt x="2145982" y="146143"/>
                </a:cubicBezTo>
                <a:close/>
                <a:moveTo>
                  <a:pt x="2081286" y="146143"/>
                </a:moveTo>
                <a:cubicBezTo>
                  <a:pt x="2087599" y="146143"/>
                  <a:pt x="2092716" y="151260"/>
                  <a:pt x="2092716" y="157573"/>
                </a:cubicBezTo>
                <a:cubicBezTo>
                  <a:pt x="2092716" y="163886"/>
                  <a:pt x="2087599" y="169002"/>
                  <a:pt x="2081286" y="169002"/>
                </a:cubicBezTo>
                <a:cubicBezTo>
                  <a:pt x="2074973" y="169002"/>
                  <a:pt x="2069856" y="163886"/>
                  <a:pt x="2069856" y="157573"/>
                </a:cubicBezTo>
                <a:cubicBezTo>
                  <a:pt x="2069856" y="151260"/>
                  <a:pt x="2074973" y="146143"/>
                  <a:pt x="2081286" y="146143"/>
                </a:cubicBezTo>
                <a:close/>
                <a:moveTo>
                  <a:pt x="2016603" y="146143"/>
                </a:moveTo>
                <a:cubicBezTo>
                  <a:pt x="2022916" y="146143"/>
                  <a:pt x="2028033" y="151260"/>
                  <a:pt x="2028033" y="157573"/>
                </a:cubicBezTo>
                <a:cubicBezTo>
                  <a:pt x="2028033" y="163886"/>
                  <a:pt x="2022916" y="169002"/>
                  <a:pt x="2016603" y="169002"/>
                </a:cubicBezTo>
                <a:cubicBezTo>
                  <a:pt x="2010290" y="169002"/>
                  <a:pt x="2005173" y="163886"/>
                  <a:pt x="2005173" y="157573"/>
                </a:cubicBezTo>
                <a:cubicBezTo>
                  <a:pt x="2005173" y="151260"/>
                  <a:pt x="2010290" y="146143"/>
                  <a:pt x="2016603" y="146143"/>
                </a:cubicBezTo>
                <a:close/>
                <a:moveTo>
                  <a:pt x="11430" y="73072"/>
                </a:moveTo>
                <a:cubicBezTo>
                  <a:pt x="17743" y="73072"/>
                  <a:pt x="22860" y="78189"/>
                  <a:pt x="22860" y="84502"/>
                </a:cubicBezTo>
                <a:cubicBezTo>
                  <a:pt x="22860" y="90815"/>
                  <a:pt x="17743" y="95932"/>
                  <a:pt x="11430" y="95932"/>
                </a:cubicBezTo>
                <a:cubicBezTo>
                  <a:pt x="5117" y="95932"/>
                  <a:pt x="0" y="90815"/>
                  <a:pt x="0" y="84502"/>
                </a:cubicBezTo>
                <a:cubicBezTo>
                  <a:pt x="0" y="78189"/>
                  <a:pt x="5117" y="73072"/>
                  <a:pt x="11430" y="73072"/>
                </a:cubicBezTo>
                <a:close/>
                <a:moveTo>
                  <a:pt x="76113" y="73072"/>
                </a:moveTo>
                <a:cubicBezTo>
                  <a:pt x="82426" y="73072"/>
                  <a:pt x="87543" y="78189"/>
                  <a:pt x="87543" y="84502"/>
                </a:cubicBezTo>
                <a:cubicBezTo>
                  <a:pt x="87543" y="90815"/>
                  <a:pt x="82426" y="95931"/>
                  <a:pt x="76113" y="95931"/>
                </a:cubicBezTo>
                <a:cubicBezTo>
                  <a:pt x="69800" y="95931"/>
                  <a:pt x="64683" y="90815"/>
                  <a:pt x="64683" y="84502"/>
                </a:cubicBezTo>
                <a:cubicBezTo>
                  <a:pt x="64683" y="78189"/>
                  <a:pt x="69800" y="73072"/>
                  <a:pt x="76113" y="73072"/>
                </a:cubicBezTo>
                <a:close/>
                <a:moveTo>
                  <a:pt x="140796" y="73071"/>
                </a:moveTo>
                <a:cubicBezTo>
                  <a:pt x="147109" y="73071"/>
                  <a:pt x="152226" y="78189"/>
                  <a:pt x="152226" y="84502"/>
                </a:cubicBezTo>
                <a:cubicBezTo>
                  <a:pt x="152226" y="90814"/>
                  <a:pt x="147109" y="95931"/>
                  <a:pt x="140796" y="95931"/>
                </a:cubicBezTo>
                <a:cubicBezTo>
                  <a:pt x="134483" y="95931"/>
                  <a:pt x="129366" y="90814"/>
                  <a:pt x="129366" y="84502"/>
                </a:cubicBezTo>
                <a:cubicBezTo>
                  <a:pt x="129366" y="78189"/>
                  <a:pt x="134483" y="73071"/>
                  <a:pt x="140796" y="73071"/>
                </a:cubicBezTo>
                <a:close/>
                <a:moveTo>
                  <a:pt x="205479" y="73071"/>
                </a:moveTo>
                <a:cubicBezTo>
                  <a:pt x="211792" y="73071"/>
                  <a:pt x="216909" y="78188"/>
                  <a:pt x="216909" y="84501"/>
                </a:cubicBezTo>
                <a:cubicBezTo>
                  <a:pt x="216909" y="90814"/>
                  <a:pt x="211792" y="95931"/>
                  <a:pt x="205479" y="95931"/>
                </a:cubicBezTo>
                <a:cubicBezTo>
                  <a:pt x="199166" y="95931"/>
                  <a:pt x="194049" y="90814"/>
                  <a:pt x="194049" y="84501"/>
                </a:cubicBezTo>
                <a:cubicBezTo>
                  <a:pt x="194049" y="78188"/>
                  <a:pt x="199166" y="73071"/>
                  <a:pt x="205479" y="73071"/>
                </a:cubicBezTo>
                <a:close/>
                <a:moveTo>
                  <a:pt x="334845" y="73071"/>
                </a:moveTo>
                <a:cubicBezTo>
                  <a:pt x="341158" y="73071"/>
                  <a:pt x="346275" y="78188"/>
                  <a:pt x="346275" y="84501"/>
                </a:cubicBezTo>
                <a:cubicBezTo>
                  <a:pt x="346275" y="90814"/>
                  <a:pt x="341158" y="95931"/>
                  <a:pt x="334845" y="95931"/>
                </a:cubicBezTo>
                <a:cubicBezTo>
                  <a:pt x="328532" y="95931"/>
                  <a:pt x="323415" y="90814"/>
                  <a:pt x="323415" y="84501"/>
                </a:cubicBezTo>
                <a:cubicBezTo>
                  <a:pt x="323415" y="78188"/>
                  <a:pt x="328532" y="73071"/>
                  <a:pt x="334845" y="73071"/>
                </a:cubicBezTo>
                <a:close/>
                <a:moveTo>
                  <a:pt x="270162" y="73071"/>
                </a:moveTo>
                <a:cubicBezTo>
                  <a:pt x="276475" y="73071"/>
                  <a:pt x="281592" y="78188"/>
                  <a:pt x="281592" y="84501"/>
                </a:cubicBezTo>
                <a:cubicBezTo>
                  <a:pt x="281592" y="90814"/>
                  <a:pt x="276475" y="95931"/>
                  <a:pt x="270162" y="95931"/>
                </a:cubicBezTo>
                <a:cubicBezTo>
                  <a:pt x="263849" y="95931"/>
                  <a:pt x="258732" y="90814"/>
                  <a:pt x="258732" y="84501"/>
                </a:cubicBezTo>
                <a:cubicBezTo>
                  <a:pt x="258732" y="78188"/>
                  <a:pt x="263849" y="73071"/>
                  <a:pt x="270162" y="73071"/>
                </a:cubicBezTo>
                <a:close/>
                <a:moveTo>
                  <a:pt x="399528" y="73071"/>
                </a:moveTo>
                <a:cubicBezTo>
                  <a:pt x="405841" y="73071"/>
                  <a:pt x="410958" y="78188"/>
                  <a:pt x="410958" y="84501"/>
                </a:cubicBezTo>
                <a:cubicBezTo>
                  <a:pt x="410958" y="90814"/>
                  <a:pt x="405841" y="95931"/>
                  <a:pt x="399528" y="95931"/>
                </a:cubicBezTo>
                <a:cubicBezTo>
                  <a:pt x="393215" y="95931"/>
                  <a:pt x="388098" y="90814"/>
                  <a:pt x="388098" y="84501"/>
                </a:cubicBezTo>
                <a:cubicBezTo>
                  <a:pt x="388098" y="78188"/>
                  <a:pt x="393215" y="73071"/>
                  <a:pt x="399528" y="73071"/>
                </a:cubicBezTo>
                <a:close/>
                <a:moveTo>
                  <a:pt x="464211" y="73071"/>
                </a:moveTo>
                <a:cubicBezTo>
                  <a:pt x="470524" y="73071"/>
                  <a:pt x="475641" y="78188"/>
                  <a:pt x="475641" y="84501"/>
                </a:cubicBezTo>
                <a:cubicBezTo>
                  <a:pt x="475641" y="90814"/>
                  <a:pt x="470524" y="95931"/>
                  <a:pt x="464211" y="95931"/>
                </a:cubicBezTo>
                <a:cubicBezTo>
                  <a:pt x="457898" y="95931"/>
                  <a:pt x="452781" y="90814"/>
                  <a:pt x="452781" y="84501"/>
                </a:cubicBezTo>
                <a:cubicBezTo>
                  <a:pt x="452781" y="78188"/>
                  <a:pt x="457898" y="73071"/>
                  <a:pt x="464211" y="73071"/>
                </a:cubicBezTo>
                <a:close/>
                <a:moveTo>
                  <a:pt x="528894" y="73071"/>
                </a:moveTo>
                <a:cubicBezTo>
                  <a:pt x="535207" y="73071"/>
                  <a:pt x="540324" y="78188"/>
                  <a:pt x="540324" y="84501"/>
                </a:cubicBezTo>
                <a:cubicBezTo>
                  <a:pt x="540324" y="90814"/>
                  <a:pt x="535207" y="95931"/>
                  <a:pt x="528894" y="95931"/>
                </a:cubicBezTo>
                <a:cubicBezTo>
                  <a:pt x="522581" y="95931"/>
                  <a:pt x="517464" y="90814"/>
                  <a:pt x="517464" y="84501"/>
                </a:cubicBezTo>
                <a:cubicBezTo>
                  <a:pt x="517464" y="78188"/>
                  <a:pt x="522581" y="73071"/>
                  <a:pt x="528894" y="73071"/>
                </a:cubicBezTo>
                <a:close/>
                <a:moveTo>
                  <a:pt x="593577" y="73071"/>
                </a:moveTo>
                <a:cubicBezTo>
                  <a:pt x="599890" y="73071"/>
                  <a:pt x="605007" y="78188"/>
                  <a:pt x="605007" y="84501"/>
                </a:cubicBezTo>
                <a:cubicBezTo>
                  <a:pt x="605007" y="90814"/>
                  <a:pt x="599890" y="95931"/>
                  <a:pt x="593577" y="95931"/>
                </a:cubicBezTo>
                <a:cubicBezTo>
                  <a:pt x="587264" y="95931"/>
                  <a:pt x="582147" y="90814"/>
                  <a:pt x="582147" y="84501"/>
                </a:cubicBezTo>
                <a:cubicBezTo>
                  <a:pt x="582147" y="78188"/>
                  <a:pt x="587264" y="73071"/>
                  <a:pt x="593577" y="73071"/>
                </a:cubicBezTo>
                <a:close/>
                <a:moveTo>
                  <a:pt x="658260" y="73071"/>
                </a:moveTo>
                <a:cubicBezTo>
                  <a:pt x="664573" y="73071"/>
                  <a:pt x="669690" y="78188"/>
                  <a:pt x="669690" y="84501"/>
                </a:cubicBezTo>
                <a:cubicBezTo>
                  <a:pt x="669690" y="90814"/>
                  <a:pt x="664573" y="95931"/>
                  <a:pt x="658260" y="95931"/>
                </a:cubicBezTo>
                <a:cubicBezTo>
                  <a:pt x="651947" y="95931"/>
                  <a:pt x="646830" y="90814"/>
                  <a:pt x="646830" y="84501"/>
                </a:cubicBezTo>
                <a:cubicBezTo>
                  <a:pt x="646830" y="78188"/>
                  <a:pt x="651947" y="73071"/>
                  <a:pt x="658260" y="73071"/>
                </a:cubicBezTo>
                <a:close/>
                <a:moveTo>
                  <a:pt x="722943" y="73071"/>
                </a:moveTo>
                <a:cubicBezTo>
                  <a:pt x="729256" y="73071"/>
                  <a:pt x="734373" y="78188"/>
                  <a:pt x="734373" y="84501"/>
                </a:cubicBezTo>
                <a:cubicBezTo>
                  <a:pt x="734373" y="90814"/>
                  <a:pt x="729256" y="95931"/>
                  <a:pt x="722943" y="95931"/>
                </a:cubicBezTo>
                <a:cubicBezTo>
                  <a:pt x="716630" y="95931"/>
                  <a:pt x="711513" y="90814"/>
                  <a:pt x="711513" y="84501"/>
                </a:cubicBezTo>
                <a:cubicBezTo>
                  <a:pt x="711513" y="78188"/>
                  <a:pt x="716630" y="73071"/>
                  <a:pt x="722943" y="73071"/>
                </a:cubicBezTo>
                <a:close/>
                <a:moveTo>
                  <a:pt x="787626" y="73071"/>
                </a:moveTo>
                <a:cubicBezTo>
                  <a:pt x="793939" y="73071"/>
                  <a:pt x="799056" y="78188"/>
                  <a:pt x="799056" y="84501"/>
                </a:cubicBezTo>
                <a:cubicBezTo>
                  <a:pt x="799056" y="90814"/>
                  <a:pt x="793939" y="95931"/>
                  <a:pt x="787626" y="95931"/>
                </a:cubicBezTo>
                <a:cubicBezTo>
                  <a:pt x="781313" y="95931"/>
                  <a:pt x="776196" y="90814"/>
                  <a:pt x="776196" y="84501"/>
                </a:cubicBezTo>
                <a:cubicBezTo>
                  <a:pt x="776196" y="78188"/>
                  <a:pt x="781313" y="73071"/>
                  <a:pt x="787626" y="73071"/>
                </a:cubicBezTo>
                <a:close/>
                <a:moveTo>
                  <a:pt x="852309" y="73071"/>
                </a:moveTo>
                <a:cubicBezTo>
                  <a:pt x="858622" y="73071"/>
                  <a:pt x="863739" y="78188"/>
                  <a:pt x="863739" y="84501"/>
                </a:cubicBezTo>
                <a:cubicBezTo>
                  <a:pt x="863739" y="90814"/>
                  <a:pt x="858622" y="95931"/>
                  <a:pt x="852309" y="95931"/>
                </a:cubicBezTo>
                <a:cubicBezTo>
                  <a:pt x="845996" y="95931"/>
                  <a:pt x="840879" y="90814"/>
                  <a:pt x="840879" y="84501"/>
                </a:cubicBezTo>
                <a:cubicBezTo>
                  <a:pt x="840879" y="78188"/>
                  <a:pt x="845996" y="73071"/>
                  <a:pt x="852309" y="73071"/>
                </a:cubicBezTo>
                <a:close/>
                <a:moveTo>
                  <a:pt x="916992" y="73071"/>
                </a:moveTo>
                <a:cubicBezTo>
                  <a:pt x="923305" y="73071"/>
                  <a:pt x="928422" y="78188"/>
                  <a:pt x="928422" y="84501"/>
                </a:cubicBezTo>
                <a:cubicBezTo>
                  <a:pt x="928422" y="90814"/>
                  <a:pt x="923305" y="95931"/>
                  <a:pt x="916992" y="95931"/>
                </a:cubicBezTo>
                <a:cubicBezTo>
                  <a:pt x="910679" y="95931"/>
                  <a:pt x="905562" y="90814"/>
                  <a:pt x="905562" y="84501"/>
                </a:cubicBezTo>
                <a:cubicBezTo>
                  <a:pt x="905562" y="78188"/>
                  <a:pt x="910679" y="73071"/>
                  <a:pt x="916992" y="73071"/>
                </a:cubicBezTo>
                <a:close/>
                <a:moveTo>
                  <a:pt x="981675" y="73071"/>
                </a:moveTo>
                <a:cubicBezTo>
                  <a:pt x="987988" y="73071"/>
                  <a:pt x="993105" y="78188"/>
                  <a:pt x="993105" y="84501"/>
                </a:cubicBezTo>
                <a:cubicBezTo>
                  <a:pt x="993105" y="90814"/>
                  <a:pt x="987988" y="95931"/>
                  <a:pt x="981675" y="95931"/>
                </a:cubicBezTo>
                <a:cubicBezTo>
                  <a:pt x="975362" y="95931"/>
                  <a:pt x="970245" y="90814"/>
                  <a:pt x="970245" y="84501"/>
                </a:cubicBezTo>
                <a:cubicBezTo>
                  <a:pt x="970245" y="78188"/>
                  <a:pt x="975362" y="73071"/>
                  <a:pt x="981675" y="73071"/>
                </a:cubicBezTo>
                <a:close/>
                <a:moveTo>
                  <a:pt x="1046358" y="73071"/>
                </a:moveTo>
                <a:cubicBezTo>
                  <a:pt x="1052671" y="73071"/>
                  <a:pt x="1057788" y="78188"/>
                  <a:pt x="1057788" y="84501"/>
                </a:cubicBezTo>
                <a:cubicBezTo>
                  <a:pt x="1057788" y="90814"/>
                  <a:pt x="1052671" y="95931"/>
                  <a:pt x="1046358" y="95931"/>
                </a:cubicBezTo>
                <a:cubicBezTo>
                  <a:pt x="1040045" y="95931"/>
                  <a:pt x="1034928" y="90814"/>
                  <a:pt x="1034928" y="84501"/>
                </a:cubicBezTo>
                <a:cubicBezTo>
                  <a:pt x="1034928" y="78188"/>
                  <a:pt x="1040045" y="73071"/>
                  <a:pt x="1046358" y="73071"/>
                </a:cubicBezTo>
                <a:close/>
                <a:moveTo>
                  <a:pt x="1175724" y="73071"/>
                </a:moveTo>
                <a:cubicBezTo>
                  <a:pt x="1182037" y="73071"/>
                  <a:pt x="1187154" y="78188"/>
                  <a:pt x="1187154" y="84501"/>
                </a:cubicBezTo>
                <a:cubicBezTo>
                  <a:pt x="1187154" y="90814"/>
                  <a:pt x="1182037" y="95931"/>
                  <a:pt x="1175724" y="95931"/>
                </a:cubicBezTo>
                <a:cubicBezTo>
                  <a:pt x="1169411" y="95931"/>
                  <a:pt x="1164294" y="90814"/>
                  <a:pt x="1164294" y="84501"/>
                </a:cubicBezTo>
                <a:cubicBezTo>
                  <a:pt x="1164294" y="78188"/>
                  <a:pt x="1169411" y="73071"/>
                  <a:pt x="1175724" y="73071"/>
                </a:cubicBezTo>
                <a:close/>
                <a:moveTo>
                  <a:pt x="1111041" y="73071"/>
                </a:moveTo>
                <a:cubicBezTo>
                  <a:pt x="1117354" y="73071"/>
                  <a:pt x="1122471" y="78188"/>
                  <a:pt x="1122471" y="84501"/>
                </a:cubicBezTo>
                <a:cubicBezTo>
                  <a:pt x="1122471" y="90814"/>
                  <a:pt x="1117354" y="95931"/>
                  <a:pt x="1111041" y="95931"/>
                </a:cubicBezTo>
                <a:cubicBezTo>
                  <a:pt x="1104728" y="95931"/>
                  <a:pt x="1099611" y="90814"/>
                  <a:pt x="1099611" y="84501"/>
                </a:cubicBezTo>
                <a:cubicBezTo>
                  <a:pt x="1099611" y="78188"/>
                  <a:pt x="1104728" y="73071"/>
                  <a:pt x="1111041" y="73071"/>
                </a:cubicBezTo>
                <a:close/>
                <a:moveTo>
                  <a:pt x="1240407" y="73071"/>
                </a:moveTo>
                <a:cubicBezTo>
                  <a:pt x="1246720" y="73071"/>
                  <a:pt x="1251837" y="78188"/>
                  <a:pt x="1251837" y="84501"/>
                </a:cubicBezTo>
                <a:cubicBezTo>
                  <a:pt x="1251837" y="90814"/>
                  <a:pt x="1246720" y="95931"/>
                  <a:pt x="1240407" y="95931"/>
                </a:cubicBezTo>
                <a:cubicBezTo>
                  <a:pt x="1234094" y="95931"/>
                  <a:pt x="1228977" y="90814"/>
                  <a:pt x="1228977" y="84501"/>
                </a:cubicBezTo>
                <a:cubicBezTo>
                  <a:pt x="1228977" y="78188"/>
                  <a:pt x="1234094" y="73071"/>
                  <a:pt x="1240407" y="73071"/>
                </a:cubicBezTo>
                <a:close/>
                <a:moveTo>
                  <a:pt x="1305090" y="73071"/>
                </a:moveTo>
                <a:cubicBezTo>
                  <a:pt x="1311403" y="73071"/>
                  <a:pt x="1316520" y="78188"/>
                  <a:pt x="1316520" y="84501"/>
                </a:cubicBezTo>
                <a:cubicBezTo>
                  <a:pt x="1316520" y="90814"/>
                  <a:pt x="1311403" y="95931"/>
                  <a:pt x="1305090" y="95931"/>
                </a:cubicBezTo>
                <a:cubicBezTo>
                  <a:pt x="1298777" y="95931"/>
                  <a:pt x="1293660" y="90814"/>
                  <a:pt x="1293660" y="84501"/>
                </a:cubicBezTo>
                <a:cubicBezTo>
                  <a:pt x="1293660" y="78188"/>
                  <a:pt x="1298777" y="73071"/>
                  <a:pt x="1305090" y="73071"/>
                </a:cubicBezTo>
                <a:close/>
                <a:moveTo>
                  <a:pt x="1369773" y="73071"/>
                </a:moveTo>
                <a:cubicBezTo>
                  <a:pt x="1376086" y="73071"/>
                  <a:pt x="1381203" y="78188"/>
                  <a:pt x="1381203" y="84501"/>
                </a:cubicBezTo>
                <a:cubicBezTo>
                  <a:pt x="1381203" y="90814"/>
                  <a:pt x="1376086" y="95931"/>
                  <a:pt x="1369773" y="95931"/>
                </a:cubicBezTo>
                <a:cubicBezTo>
                  <a:pt x="1363460" y="95931"/>
                  <a:pt x="1358343" y="90814"/>
                  <a:pt x="1358343" y="84501"/>
                </a:cubicBezTo>
                <a:cubicBezTo>
                  <a:pt x="1358343" y="78188"/>
                  <a:pt x="1363460" y="73071"/>
                  <a:pt x="1369773" y="73071"/>
                </a:cubicBezTo>
                <a:close/>
                <a:moveTo>
                  <a:pt x="1434456" y="73071"/>
                </a:moveTo>
                <a:cubicBezTo>
                  <a:pt x="1440769" y="73071"/>
                  <a:pt x="1445886" y="78188"/>
                  <a:pt x="1445886" y="84501"/>
                </a:cubicBezTo>
                <a:cubicBezTo>
                  <a:pt x="1445886" y="90814"/>
                  <a:pt x="1440769" y="95931"/>
                  <a:pt x="1434456" y="95931"/>
                </a:cubicBezTo>
                <a:cubicBezTo>
                  <a:pt x="1428143" y="95931"/>
                  <a:pt x="1423026" y="90814"/>
                  <a:pt x="1423026" y="84501"/>
                </a:cubicBezTo>
                <a:cubicBezTo>
                  <a:pt x="1423026" y="78188"/>
                  <a:pt x="1428143" y="73071"/>
                  <a:pt x="1434456" y="73071"/>
                </a:cubicBezTo>
                <a:close/>
                <a:moveTo>
                  <a:pt x="1499139" y="73071"/>
                </a:moveTo>
                <a:cubicBezTo>
                  <a:pt x="1505452" y="73071"/>
                  <a:pt x="1510569" y="78188"/>
                  <a:pt x="1510569" y="84501"/>
                </a:cubicBezTo>
                <a:cubicBezTo>
                  <a:pt x="1510569" y="90814"/>
                  <a:pt x="1505452" y="95931"/>
                  <a:pt x="1499139" y="95931"/>
                </a:cubicBezTo>
                <a:cubicBezTo>
                  <a:pt x="1492826" y="95931"/>
                  <a:pt x="1487709" y="90814"/>
                  <a:pt x="1487709" y="84501"/>
                </a:cubicBezTo>
                <a:cubicBezTo>
                  <a:pt x="1487709" y="78188"/>
                  <a:pt x="1492826" y="73071"/>
                  <a:pt x="1499139" y="73071"/>
                </a:cubicBezTo>
                <a:close/>
                <a:moveTo>
                  <a:pt x="1563822" y="73071"/>
                </a:moveTo>
                <a:cubicBezTo>
                  <a:pt x="1570135" y="73071"/>
                  <a:pt x="1575252" y="78188"/>
                  <a:pt x="1575252" y="84501"/>
                </a:cubicBezTo>
                <a:cubicBezTo>
                  <a:pt x="1575252" y="90814"/>
                  <a:pt x="1570135" y="95931"/>
                  <a:pt x="1563822" y="95931"/>
                </a:cubicBezTo>
                <a:cubicBezTo>
                  <a:pt x="1557509" y="95931"/>
                  <a:pt x="1552392" y="90814"/>
                  <a:pt x="1552392" y="84501"/>
                </a:cubicBezTo>
                <a:cubicBezTo>
                  <a:pt x="1552392" y="78188"/>
                  <a:pt x="1557509" y="73071"/>
                  <a:pt x="1563822" y="73071"/>
                </a:cubicBezTo>
                <a:close/>
                <a:moveTo>
                  <a:pt x="1628505" y="73071"/>
                </a:moveTo>
                <a:cubicBezTo>
                  <a:pt x="1634818" y="73071"/>
                  <a:pt x="1639935" y="78188"/>
                  <a:pt x="1639935" y="84501"/>
                </a:cubicBezTo>
                <a:cubicBezTo>
                  <a:pt x="1639935" y="90814"/>
                  <a:pt x="1634818" y="95931"/>
                  <a:pt x="1628505" y="95931"/>
                </a:cubicBezTo>
                <a:cubicBezTo>
                  <a:pt x="1622192" y="95931"/>
                  <a:pt x="1617075" y="90814"/>
                  <a:pt x="1617075" y="84501"/>
                </a:cubicBezTo>
                <a:cubicBezTo>
                  <a:pt x="1617075" y="78188"/>
                  <a:pt x="1622192" y="73071"/>
                  <a:pt x="1628505" y="73071"/>
                </a:cubicBezTo>
                <a:close/>
                <a:moveTo>
                  <a:pt x="1693188" y="73071"/>
                </a:moveTo>
                <a:cubicBezTo>
                  <a:pt x="1699501" y="73071"/>
                  <a:pt x="1704618" y="78188"/>
                  <a:pt x="1704618" y="84501"/>
                </a:cubicBezTo>
                <a:cubicBezTo>
                  <a:pt x="1704618" y="90814"/>
                  <a:pt x="1699501" y="95931"/>
                  <a:pt x="1693188" y="95931"/>
                </a:cubicBezTo>
                <a:cubicBezTo>
                  <a:pt x="1686875" y="95931"/>
                  <a:pt x="1681758" y="90814"/>
                  <a:pt x="1681758" y="84501"/>
                </a:cubicBezTo>
                <a:cubicBezTo>
                  <a:pt x="1681758" y="78188"/>
                  <a:pt x="1686875" y="73071"/>
                  <a:pt x="1693188" y="73071"/>
                </a:cubicBezTo>
                <a:close/>
                <a:moveTo>
                  <a:pt x="1757871" y="73071"/>
                </a:moveTo>
                <a:cubicBezTo>
                  <a:pt x="1764184" y="73071"/>
                  <a:pt x="1769301" y="78188"/>
                  <a:pt x="1769301" y="84501"/>
                </a:cubicBezTo>
                <a:cubicBezTo>
                  <a:pt x="1769301" y="90814"/>
                  <a:pt x="1764184" y="95931"/>
                  <a:pt x="1757871" y="95931"/>
                </a:cubicBezTo>
                <a:cubicBezTo>
                  <a:pt x="1751558" y="95931"/>
                  <a:pt x="1746441" y="90814"/>
                  <a:pt x="1746441" y="84501"/>
                </a:cubicBezTo>
                <a:cubicBezTo>
                  <a:pt x="1746441" y="78188"/>
                  <a:pt x="1751558" y="73071"/>
                  <a:pt x="1757871" y="73071"/>
                </a:cubicBezTo>
                <a:close/>
                <a:moveTo>
                  <a:pt x="1822554" y="73071"/>
                </a:moveTo>
                <a:cubicBezTo>
                  <a:pt x="1828867" y="73071"/>
                  <a:pt x="1833984" y="78188"/>
                  <a:pt x="1833984" y="84501"/>
                </a:cubicBezTo>
                <a:cubicBezTo>
                  <a:pt x="1833984" y="90814"/>
                  <a:pt x="1828867" y="95931"/>
                  <a:pt x="1822554" y="95931"/>
                </a:cubicBezTo>
                <a:cubicBezTo>
                  <a:pt x="1816241" y="95931"/>
                  <a:pt x="1811124" y="90814"/>
                  <a:pt x="1811124" y="84501"/>
                </a:cubicBezTo>
                <a:cubicBezTo>
                  <a:pt x="1811124" y="78188"/>
                  <a:pt x="1816241" y="73071"/>
                  <a:pt x="1822554" y="73071"/>
                </a:cubicBezTo>
                <a:close/>
                <a:moveTo>
                  <a:pt x="1887237" y="73071"/>
                </a:moveTo>
                <a:cubicBezTo>
                  <a:pt x="1893550" y="73071"/>
                  <a:pt x="1898667" y="78188"/>
                  <a:pt x="1898667" y="84501"/>
                </a:cubicBezTo>
                <a:cubicBezTo>
                  <a:pt x="1898667" y="90814"/>
                  <a:pt x="1893550" y="95931"/>
                  <a:pt x="1887237" y="95931"/>
                </a:cubicBezTo>
                <a:cubicBezTo>
                  <a:pt x="1880924" y="95931"/>
                  <a:pt x="1875807" y="90814"/>
                  <a:pt x="1875807" y="84501"/>
                </a:cubicBezTo>
                <a:cubicBezTo>
                  <a:pt x="1875807" y="78188"/>
                  <a:pt x="1880924" y="73071"/>
                  <a:pt x="1887237" y="73071"/>
                </a:cubicBezTo>
                <a:close/>
                <a:moveTo>
                  <a:pt x="2016603" y="73071"/>
                </a:moveTo>
                <a:cubicBezTo>
                  <a:pt x="2022916" y="73071"/>
                  <a:pt x="2028033" y="78188"/>
                  <a:pt x="2028033" y="84501"/>
                </a:cubicBezTo>
                <a:cubicBezTo>
                  <a:pt x="2028033" y="90814"/>
                  <a:pt x="2022916" y="95931"/>
                  <a:pt x="2016603" y="95931"/>
                </a:cubicBezTo>
                <a:cubicBezTo>
                  <a:pt x="2010290" y="95931"/>
                  <a:pt x="2005173" y="90814"/>
                  <a:pt x="2005173" y="84501"/>
                </a:cubicBezTo>
                <a:cubicBezTo>
                  <a:pt x="2005173" y="78188"/>
                  <a:pt x="2010290" y="73071"/>
                  <a:pt x="2016603" y="73071"/>
                </a:cubicBezTo>
                <a:close/>
                <a:moveTo>
                  <a:pt x="1951920" y="73071"/>
                </a:moveTo>
                <a:cubicBezTo>
                  <a:pt x="1958233" y="73071"/>
                  <a:pt x="1963350" y="78188"/>
                  <a:pt x="1963350" y="84501"/>
                </a:cubicBezTo>
                <a:cubicBezTo>
                  <a:pt x="1963350" y="90814"/>
                  <a:pt x="1958233" y="95931"/>
                  <a:pt x="1951920" y="95931"/>
                </a:cubicBezTo>
                <a:cubicBezTo>
                  <a:pt x="1945607" y="95931"/>
                  <a:pt x="1940490" y="90814"/>
                  <a:pt x="1940490" y="84501"/>
                </a:cubicBezTo>
                <a:cubicBezTo>
                  <a:pt x="1940490" y="78188"/>
                  <a:pt x="1945607" y="73071"/>
                  <a:pt x="1951920" y="73071"/>
                </a:cubicBezTo>
                <a:close/>
                <a:moveTo>
                  <a:pt x="2081286" y="73071"/>
                </a:moveTo>
                <a:cubicBezTo>
                  <a:pt x="2087599" y="73071"/>
                  <a:pt x="2092716" y="78188"/>
                  <a:pt x="2092716" y="84501"/>
                </a:cubicBezTo>
                <a:cubicBezTo>
                  <a:pt x="2092716" y="90814"/>
                  <a:pt x="2087599" y="95931"/>
                  <a:pt x="2081286" y="95931"/>
                </a:cubicBezTo>
                <a:cubicBezTo>
                  <a:pt x="2074973" y="95931"/>
                  <a:pt x="2069856" y="90814"/>
                  <a:pt x="2069856" y="84501"/>
                </a:cubicBezTo>
                <a:cubicBezTo>
                  <a:pt x="2069856" y="78188"/>
                  <a:pt x="2074973" y="73071"/>
                  <a:pt x="2081286" y="73071"/>
                </a:cubicBezTo>
                <a:close/>
                <a:moveTo>
                  <a:pt x="2145982" y="73071"/>
                </a:moveTo>
                <a:cubicBezTo>
                  <a:pt x="2152295" y="73071"/>
                  <a:pt x="2157412" y="78188"/>
                  <a:pt x="2157412" y="84501"/>
                </a:cubicBezTo>
                <a:cubicBezTo>
                  <a:pt x="2157412" y="90814"/>
                  <a:pt x="2152295" y="95931"/>
                  <a:pt x="2145982" y="95931"/>
                </a:cubicBezTo>
                <a:cubicBezTo>
                  <a:pt x="2139669" y="95931"/>
                  <a:pt x="2134552" y="90814"/>
                  <a:pt x="2134552" y="84501"/>
                </a:cubicBezTo>
                <a:cubicBezTo>
                  <a:pt x="2134552" y="78188"/>
                  <a:pt x="2139669" y="73071"/>
                  <a:pt x="2145982" y="73071"/>
                </a:cubicBezTo>
                <a:close/>
                <a:moveTo>
                  <a:pt x="2145982" y="2"/>
                </a:moveTo>
                <a:cubicBezTo>
                  <a:pt x="2152295" y="2"/>
                  <a:pt x="2157412" y="5119"/>
                  <a:pt x="2157412" y="11432"/>
                </a:cubicBezTo>
                <a:cubicBezTo>
                  <a:pt x="2157412" y="17745"/>
                  <a:pt x="2152295" y="22862"/>
                  <a:pt x="2145982" y="22862"/>
                </a:cubicBezTo>
                <a:cubicBezTo>
                  <a:pt x="2139669" y="22862"/>
                  <a:pt x="2134552" y="17745"/>
                  <a:pt x="2134552" y="11432"/>
                </a:cubicBezTo>
                <a:cubicBezTo>
                  <a:pt x="2134552" y="5119"/>
                  <a:pt x="2139669" y="2"/>
                  <a:pt x="2145982" y="2"/>
                </a:cubicBezTo>
                <a:close/>
                <a:moveTo>
                  <a:pt x="11430" y="0"/>
                </a:moveTo>
                <a:cubicBezTo>
                  <a:pt x="17743" y="0"/>
                  <a:pt x="22860" y="5117"/>
                  <a:pt x="22860" y="11430"/>
                </a:cubicBez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lose/>
                <a:moveTo>
                  <a:pt x="76113" y="0"/>
                </a:moveTo>
                <a:cubicBezTo>
                  <a:pt x="82426" y="0"/>
                  <a:pt x="87543" y="5117"/>
                  <a:pt x="87543" y="11430"/>
                </a:cubicBezTo>
                <a:cubicBezTo>
                  <a:pt x="87543" y="17743"/>
                  <a:pt x="82426" y="22860"/>
                  <a:pt x="76113" y="22860"/>
                </a:cubicBezTo>
                <a:cubicBezTo>
                  <a:pt x="69800" y="22860"/>
                  <a:pt x="64683" y="17743"/>
                  <a:pt x="64683" y="11430"/>
                </a:cubicBezTo>
                <a:cubicBezTo>
                  <a:pt x="64683" y="5117"/>
                  <a:pt x="69800" y="0"/>
                  <a:pt x="76113" y="0"/>
                </a:cubicBezTo>
                <a:close/>
                <a:moveTo>
                  <a:pt x="140796" y="0"/>
                </a:moveTo>
                <a:cubicBezTo>
                  <a:pt x="147109" y="0"/>
                  <a:pt x="152226" y="5117"/>
                  <a:pt x="152226" y="11430"/>
                </a:cubicBezTo>
                <a:cubicBezTo>
                  <a:pt x="152226" y="17743"/>
                  <a:pt x="147109" y="22860"/>
                  <a:pt x="140796" y="22860"/>
                </a:cubicBezTo>
                <a:cubicBezTo>
                  <a:pt x="134483" y="22860"/>
                  <a:pt x="129366" y="17743"/>
                  <a:pt x="129366" y="11430"/>
                </a:cubicBezTo>
                <a:cubicBezTo>
                  <a:pt x="129366" y="5117"/>
                  <a:pt x="134483" y="0"/>
                  <a:pt x="140796" y="0"/>
                </a:cubicBezTo>
                <a:close/>
                <a:moveTo>
                  <a:pt x="205479" y="0"/>
                </a:moveTo>
                <a:cubicBezTo>
                  <a:pt x="211792" y="0"/>
                  <a:pt x="216909" y="5117"/>
                  <a:pt x="216909" y="11430"/>
                </a:cubicBezTo>
                <a:cubicBezTo>
                  <a:pt x="216909" y="17743"/>
                  <a:pt x="211792" y="22860"/>
                  <a:pt x="205479" y="22860"/>
                </a:cubicBezTo>
                <a:cubicBezTo>
                  <a:pt x="199166" y="22860"/>
                  <a:pt x="194049" y="17743"/>
                  <a:pt x="194049" y="11430"/>
                </a:cubicBezTo>
                <a:cubicBezTo>
                  <a:pt x="194049" y="5117"/>
                  <a:pt x="199166" y="0"/>
                  <a:pt x="205479" y="0"/>
                </a:cubicBezTo>
                <a:close/>
                <a:moveTo>
                  <a:pt x="270162" y="0"/>
                </a:moveTo>
                <a:cubicBezTo>
                  <a:pt x="276475" y="0"/>
                  <a:pt x="281592" y="5117"/>
                  <a:pt x="281592" y="11430"/>
                </a:cubicBezTo>
                <a:cubicBezTo>
                  <a:pt x="281592" y="17743"/>
                  <a:pt x="276475" y="22860"/>
                  <a:pt x="270162" y="22860"/>
                </a:cubicBezTo>
                <a:cubicBezTo>
                  <a:pt x="263849" y="22860"/>
                  <a:pt x="258732" y="17743"/>
                  <a:pt x="258732" y="11430"/>
                </a:cubicBezTo>
                <a:cubicBezTo>
                  <a:pt x="258732" y="5117"/>
                  <a:pt x="263849" y="0"/>
                  <a:pt x="270162" y="0"/>
                </a:cubicBezTo>
                <a:close/>
                <a:moveTo>
                  <a:pt x="334845" y="0"/>
                </a:moveTo>
                <a:cubicBezTo>
                  <a:pt x="341158" y="0"/>
                  <a:pt x="346275" y="5117"/>
                  <a:pt x="346275" y="11430"/>
                </a:cubicBezTo>
                <a:cubicBezTo>
                  <a:pt x="346275" y="17743"/>
                  <a:pt x="341158" y="22860"/>
                  <a:pt x="334845" y="22860"/>
                </a:cubicBezTo>
                <a:cubicBezTo>
                  <a:pt x="328532" y="22860"/>
                  <a:pt x="323415" y="17743"/>
                  <a:pt x="323415" y="11430"/>
                </a:cubicBezTo>
                <a:cubicBezTo>
                  <a:pt x="323415" y="5117"/>
                  <a:pt x="328532" y="0"/>
                  <a:pt x="334845" y="0"/>
                </a:cubicBezTo>
                <a:close/>
                <a:moveTo>
                  <a:pt x="399528" y="0"/>
                </a:moveTo>
                <a:cubicBezTo>
                  <a:pt x="405841" y="0"/>
                  <a:pt x="410958" y="5117"/>
                  <a:pt x="410958" y="11430"/>
                </a:cubicBezTo>
                <a:cubicBezTo>
                  <a:pt x="410958" y="17743"/>
                  <a:pt x="405841" y="22860"/>
                  <a:pt x="399528" y="22860"/>
                </a:cubicBezTo>
                <a:cubicBezTo>
                  <a:pt x="393215" y="22860"/>
                  <a:pt x="388098" y="17743"/>
                  <a:pt x="388098" y="11430"/>
                </a:cubicBezTo>
                <a:cubicBezTo>
                  <a:pt x="388098" y="5117"/>
                  <a:pt x="393215" y="0"/>
                  <a:pt x="399528" y="0"/>
                </a:cubicBezTo>
                <a:close/>
                <a:moveTo>
                  <a:pt x="464211" y="0"/>
                </a:moveTo>
                <a:cubicBezTo>
                  <a:pt x="470524" y="0"/>
                  <a:pt x="475641" y="5117"/>
                  <a:pt x="475641" y="11430"/>
                </a:cubicBezTo>
                <a:cubicBezTo>
                  <a:pt x="475641" y="17743"/>
                  <a:pt x="470524" y="22860"/>
                  <a:pt x="464211" y="22860"/>
                </a:cubicBezTo>
                <a:cubicBezTo>
                  <a:pt x="457898" y="22860"/>
                  <a:pt x="452781" y="17743"/>
                  <a:pt x="452781" y="11430"/>
                </a:cubicBezTo>
                <a:cubicBezTo>
                  <a:pt x="452781" y="5117"/>
                  <a:pt x="457898" y="0"/>
                  <a:pt x="464211" y="0"/>
                </a:cubicBezTo>
                <a:close/>
                <a:moveTo>
                  <a:pt x="528894" y="0"/>
                </a:moveTo>
                <a:cubicBezTo>
                  <a:pt x="535207" y="0"/>
                  <a:pt x="540324" y="5117"/>
                  <a:pt x="540324" y="11430"/>
                </a:cubicBezTo>
                <a:cubicBezTo>
                  <a:pt x="540324" y="17743"/>
                  <a:pt x="535207" y="22860"/>
                  <a:pt x="528894" y="22860"/>
                </a:cubicBezTo>
                <a:cubicBezTo>
                  <a:pt x="522581" y="22860"/>
                  <a:pt x="517464" y="17743"/>
                  <a:pt x="517464" y="11430"/>
                </a:cubicBezTo>
                <a:cubicBezTo>
                  <a:pt x="517464" y="5117"/>
                  <a:pt x="522581" y="0"/>
                  <a:pt x="528894" y="0"/>
                </a:cubicBezTo>
                <a:close/>
                <a:moveTo>
                  <a:pt x="593577" y="0"/>
                </a:moveTo>
                <a:cubicBezTo>
                  <a:pt x="599890" y="0"/>
                  <a:pt x="605007" y="5117"/>
                  <a:pt x="605007" y="11430"/>
                </a:cubicBezTo>
                <a:cubicBezTo>
                  <a:pt x="605007" y="17743"/>
                  <a:pt x="599890" y="22860"/>
                  <a:pt x="593577" y="22860"/>
                </a:cubicBezTo>
                <a:cubicBezTo>
                  <a:pt x="587264" y="22860"/>
                  <a:pt x="582147" y="17743"/>
                  <a:pt x="582147" y="11430"/>
                </a:cubicBezTo>
                <a:cubicBezTo>
                  <a:pt x="582147" y="5117"/>
                  <a:pt x="587264" y="0"/>
                  <a:pt x="593577" y="0"/>
                </a:cubicBezTo>
                <a:close/>
                <a:moveTo>
                  <a:pt x="658260" y="0"/>
                </a:moveTo>
                <a:cubicBezTo>
                  <a:pt x="664573" y="0"/>
                  <a:pt x="669690" y="5117"/>
                  <a:pt x="669690" y="11430"/>
                </a:cubicBezTo>
                <a:cubicBezTo>
                  <a:pt x="669690" y="17743"/>
                  <a:pt x="664573" y="22860"/>
                  <a:pt x="658260" y="22860"/>
                </a:cubicBezTo>
                <a:cubicBezTo>
                  <a:pt x="651947" y="22860"/>
                  <a:pt x="646830" y="17743"/>
                  <a:pt x="646830" y="11430"/>
                </a:cubicBezTo>
                <a:cubicBezTo>
                  <a:pt x="646830" y="5117"/>
                  <a:pt x="651947" y="0"/>
                  <a:pt x="658260" y="0"/>
                </a:cubicBezTo>
                <a:close/>
                <a:moveTo>
                  <a:pt x="722943" y="0"/>
                </a:moveTo>
                <a:cubicBezTo>
                  <a:pt x="729256" y="0"/>
                  <a:pt x="734373" y="5117"/>
                  <a:pt x="734373" y="11430"/>
                </a:cubicBezTo>
                <a:cubicBezTo>
                  <a:pt x="734373" y="17743"/>
                  <a:pt x="729256" y="22860"/>
                  <a:pt x="722943" y="22860"/>
                </a:cubicBezTo>
                <a:cubicBezTo>
                  <a:pt x="716630" y="22860"/>
                  <a:pt x="711513" y="17743"/>
                  <a:pt x="711513" y="11430"/>
                </a:cubicBezTo>
                <a:cubicBezTo>
                  <a:pt x="711513" y="5117"/>
                  <a:pt x="716630" y="0"/>
                  <a:pt x="722943" y="0"/>
                </a:cubicBezTo>
                <a:close/>
                <a:moveTo>
                  <a:pt x="787626" y="0"/>
                </a:moveTo>
                <a:cubicBezTo>
                  <a:pt x="793939" y="0"/>
                  <a:pt x="799056" y="5117"/>
                  <a:pt x="799056" y="11430"/>
                </a:cubicBezTo>
                <a:cubicBezTo>
                  <a:pt x="799056" y="17743"/>
                  <a:pt x="793939" y="22860"/>
                  <a:pt x="787626" y="22860"/>
                </a:cubicBezTo>
                <a:cubicBezTo>
                  <a:pt x="781313" y="22860"/>
                  <a:pt x="776196" y="17743"/>
                  <a:pt x="776196" y="11430"/>
                </a:cubicBezTo>
                <a:cubicBezTo>
                  <a:pt x="776196" y="5117"/>
                  <a:pt x="781313" y="0"/>
                  <a:pt x="787626" y="0"/>
                </a:cubicBezTo>
                <a:close/>
                <a:moveTo>
                  <a:pt x="852309" y="0"/>
                </a:moveTo>
                <a:cubicBezTo>
                  <a:pt x="858622" y="0"/>
                  <a:pt x="863739" y="5117"/>
                  <a:pt x="863739" y="11430"/>
                </a:cubicBezTo>
                <a:cubicBezTo>
                  <a:pt x="863739" y="17743"/>
                  <a:pt x="858622" y="22860"/>
                  <a:pt x="852309" y="22860"/>
                </a:cubicBezTo>
                <a:cubicBezTo>
                  <a:pt x="845996" y="22860"/>
                  <a:pt x="840879" y="17743"/>
                  <a:pt x="840879" y="11430"/>
                </a:cubicBezTo>
                <a:cubicBezTo>
                  <a:pt x="840879" y="5117"/>
                  <a:pt x="845996" y="0"/>
                  <a:pt x="852309" y="0"/>
                </a:cubicBezTo>
                <a:close/>
                <a:moveTo>
                  <a:pt x="916992" y="0"/>
                </a:moveTo>
                <a:cubicBezTo>
                  <a:pt x="923305" y="0"/>
                  <a:pt x="928422" y="5117"/>
                  <a:pt x="928422" y="11430"/>
                </a:cubicBezTo>
                <a:cubicBezTo>
                  <a:pt x="928422" y="17743"/>
                  <a:pt x="923305" y="22860"/>
                  <a:pt x="916992" y="22860"/>
                </a:cubicBezTo>
                <a:cubicBezTo>
                  <a:pt x="910679" y="22860"/>
                  <a:pt x="905562" y="17743"/>
                  <a:pt x="905562" y="11430"/>
                </a:cubicBezTo>
                <a:cubicBezTo>
                  <a:pt x="905562" y="5117"/>
                  <a:pt x="910679" y="0"/>
                  <a:pt x="916992" y="0"/>
                </a:cubicBezTo>
                <a:close/>
                <a:moveTo>
                  <a:pt x="981675" y="0"/>
                </a:moveTo>
                <a:cubicBezTo>
                  <a:pt x="987988" y="0"/>
                  <a:pt x="993105" y="5117"/>
                  <a:pt x="993105" y="11430"/>
                </a:cubicBezTo>
                <a:cubicBezTo>
                  <a:pt x="993105" y="17743"/>
                  <a:pt x="987988" y="22860"/>
                  <a:pt x="981675" y="22860"/>
                </a:cubicBezTo>
                <a:cubicBezTo>
                  <a:pt x="975362" y="22860"/>
                  <a:pt x="970245" y="17743"/>
                  <a:pt x="970245" y="11430"/>
                </a:cubicBezTo>
                <a:cubicBezTo>
                  <a:pt x="970245" y="5117"/>
                  <a:pt x="975362" y="0"/>
                  <a:pt x="981675" y="0"/>
                </a:cubicBezTo>
                <a:close/>
                <a:moveTo>
                  <a:pt x="1046358" y="0"/>
                </a:moveTo>
                <a:cubicBezTo>
                  <a:pt x="1052671" y="0"/>
                  <a:pt x="1057788" y="5117"/>
                  <a:pt x="1057788" y="11430"/>
                </a:cubicBezTo>
                <a:cubicBezTo>
                  <a:pt x="1057788" y="17743"/>
                  <a:pt x="1052671" y="22860"/>
                  <a:pt x="1046358" y="22860"/>
                </a:cubicBezTo>
                <a:cubicBezTo>
                  <a:pt x="1040045" y="22860"/>
                  <a:pt x="1034928" y="17743"/>
                  <a:pt x="1034928" y="11430"/>
                </a:cubicBezTo>
                <a:cubicBezTo>
                  <a:pt x="1034928" y="5117"/>
                  <a:pt x="1040045" y="0"/>
                  <a:pt x="1046358" y="0"/>
                </a:cubicBezTo>
                <a:close/>
                <a:moveTo>
                  <a:pt x="1111041" y="0"/>
                </a:moveTo>
                <a:cubicBezTo>
                  <a:pt x="1117354" y="0"/>
                  <a:pt x="1122471" y="5117"/>
                  <a:pt x="1122471" y="11430"/>
                </a:cubicBezTo>
                <a:cubicBezTo>
                  <a:pt x="1122471" y="17743"/>
                  <a:pt x="1117354" y="22860"/>
                  <a:pt x="1111041" y="22860"/>
                </a:cubicBezTo>
                <a:cubicBezTo>
                  <a:pt x="1104728" y="22860"/>
                  <a:pt x="1099611" y="17743"/>
                  <a:pt x="1099611" y="11430"/>
                </a:cubicBezTo>
                <a:cubicBezTo>
                  <a:pt x="1099611" y="5117"/>
                  <a:pt x="1104728" y="0"/>
                  <a:pt x="1111041" y="0"/>
                </a:cubicBezTo>
                <a:close/>
                <a:moveTo>
                  <a:pt x="1175724" y="0"/>
                </a:moveTo>
                <a:cubicBezTo>
                  <a:pt x="1182037" y="0"/>
                  <a:pt x="1187154" y="5117"/>
                  <a:pt x="1187154" y="11430"/>
                </a:cubicBezTo>
                <a:cubicBezTo>
                  <a:pt x="1187154" y="17743"/>
                  <a:pt x="1182037" y="22860"/>
                  <a:pt x="1175724" y="22860"/>
                </a:cubicBezTo>
                <a:cubicBezTo>
                  <a:pt x="1169411" y="22860"/>
                  <a:pt x="1164294" y="17743"/>
                  <a:pt x="1164294" y="11430"/>
                </a:cubicBezTo>
                <a:cubicBezTo>
                  <a:pt x="1164294" y="5117"/>
                  <a:pt x="1169411" y="0"/>
                  <a:pt x="1175724" y="0"/>
                </a:cubicBezTo>
                <a:close/>
                <a:moveTo>
                  <a:pt x="1240407" y="0"/>
                </a:moveTo>
                <a:cubicBezTo>
                  <a:pt x="1246720" y="0"/>
                  <a:pt x="1251837" y="5117"/>
                  <a:pt x="1251837" y="11430"/>
                </a:cubicBezTo>
                <a:cubicBezTo>
                  <a:pt x="1251837" y="17743"/>
                  <a:pt x="1246720" y="22860"/>
                  <a:pt x="1240407" y="22860"/>
                </a:cubicBezTo>
                <a:cubicBezTo>
                  <a:pt x="1234094" y="22860"/>
                  <a:pt x="1228977" y="17743"/>
                  <a:pt x="1228977" y="11430"/>
                </a:cubicBezTo>
                <a:cubicBezTo>
                  <a:pt x="1228977" y="5117"/>
                  <a:pt x="1234094" y="0"/>
                  <a:pt x="1240407" y="0"/>
                </a:cubicBezTo>
                <a:close/>
                <a:moveTo>
                  <a:pt x="1305090" y="0"/>
                </a:moveTo>
                <a:cubicBezTo>
                  <a:pt x="1311403" y="0"/>
                  <a:pt x="1316520" y="5117"/>
                  <a:pt x="1316520" y="11430"/>
                </a:cubicBezTo>
                <a:cubicBezTo>
                  <a:pt x="1316520" y="17743"/>
                  <a:pt x="1311403" y="22860"/>
                  <a:pt x="1305090" y="22860"/>
                </a:cubicBezTo>
                <a:cubicBezTo>
                  <a:pt x="1298777" y="22860"/>
                  <a:pt x="1293660" y="17743"/>
                  <a:pt x="1293660" y="11430"/>
                </a:cubicBezTo>
                <a:cubicBezTo>
                  <a:pt x="1293660" y="5117"/>
                  <a:pt x="1298777" y="0"/>
                  <a:pt x="1305090" y="0"/>
                </a:cubicBezTo>
                <a:close/>
                <a:moveTo>
                  <a:pt x="1369773" y="0"/>
                </a:moveTo>
                <a:cubicBezTo>
                  <a:pt x="1376086" y="0"/>
                  <a:pt x="1381203" y="5117"/>
                  <a:pt x="1381203" y="11430"/>
                </a:cubicBezTo>
                <a:cubicBezTo>
                  <a:pt x="1381203" y="17743"/>
                  <a:pt x="1376086" y="22860"/>
                  <a:pt x="1369773" y="22860"/>
                </a:cubicBezTo>
                <a:cubicBezTo>
                  <a:pt x="1363460" y="22860"/>
                  <a:pt x="1358343" y="17743"/>
                  <a:pt x="1358343" y="11430"/>
                </a:cubicBezTo>
                <a:cubicBezTo>
                  <a:pt x="1358343" y="5117"/>
                  <a:pt x="1363460" y="0"/>
                  <a:pt x="1369773" y="0"/>
                </a:cubicBezTo>
                <a:close/>
                <a:moveTo>
                  <a:pt x="1434456" y="0"/>
                </a:moveTo>
                <a:cubicBezTo>
                  <a:pt x="1440769" y="0"/>
                  <a:pt x="1445886" y="5117"/>
                  <a:pt x="1445886" y="11430"/>
                </a:cubicBezTo>
                <a:cubicBezTo>
                  <a:pt x="1445886" y="17743"/>
                  <a:pt x="1440769" y="22860"/>
                  <a:pt x="1434456" y="22860"/>
                </a:cubicBezTo>
                <a:cubicBezTo>
                  <a:pt x="1428143" y="22860"/>
                  <a:pt x="1423026" y="17743"/>
                  <a:pt x="1423026" y="11430"/>
                </a:cubicBezTo>
                <a:cubicBezTo>
                  <a:pt x="1423026" y="5117"/>
                  <a:pt x="1428143" y="0"/>
                  <a:pt x="1434456" y="0"/>
                </a:cubicBezTo>
                <a:close/>
                <a:moveTo>
                  <a:pt x="1499139" y="0"/>
                </a:moveTo>
                <a:cubicBezTo>
                  <a:pt x="1505452" y="0"/>
                  <a:pt x="1510569" y="5117"/>
                  <a:pt x="1510569" y="11430"/>
                </a:cubicBezTo>
                <a:cubicBezTo>
                  <a:pt x="1510569" y="17743"/>
                  <a:pt x="1505452" y="22860"/>
                  <a:pt x="1499139" y="22860"/>
                </a:cubicBezTo>
                <a:cubicBezTo>
                  <a:pt x="1492826" y="22860"/>
                  <a:pt x="1487709" y="17743"/>
                  <a:pt x="1487709" y="11430"/>
                </a:cubicBezTo>
                <a:cubicBezTo>
                  <a:pt x="1487709" y="5117"/>
                  <a:pt x="1492826" y="0"/>
                  <a:pt x="1499139" y="0"/>
                </a:cubicBezTo>
                <a:close/>
                <a:moveTo>
                  <a:pt x="1563822" y="0"/>
                </a:moveTo>
                <a:cubicBezTo>
                  <a:pt x="1570135" y="0"/>
                  <a:pt x="1575252" y="5117"/>
                  <a:pt x="1575252" y="11430"/>
                </a:cubicBezTo>
                <a:cubicBezTo>
                  <a:pt x="1575252" y="17743"/>
                  <a:pt x="1570135" y="22860"/>
                  <a:pt x="1563822" y="22860"/>
                </a:cubicBezTo>
                <a:cubicBezTo>
                  <a:pt x="1557509" y="22860"/>
                  <a:pt x="1552392" y="17743"/>
                  <a:pt x="1552392" y="11430"/>
                </a:cubicBezTo>
                <a:cubicBezTo>
                  <a:pt x="1552392" y="5117"/>
                  <a:pt x="1557509" y="0"/>
                  <a:pt x="1563822" y="0"/>
                </a:cubicBezTo>
                <a:close/>
                <a:moveTo>
                  <a:pt x="1628505" y="0"/>
                </a:moveTo>
                <a:cubicBezTo>
                  <a:pt x="1634818" y="0"/>
                  <a:pt x="1639935" y="5117"/>
                  <a:pt x="1639935" y="11430"/>
                </a:cubicBezTo>
                <a:cubicBezTo>
                  <a:pt x="1639935" y="17743"/>
                  <a:pt x="1634818" y="22860"/>
                  <a:pt x="1628505" y="22860"/>
                </a:cubicBezTo>
                <a:cubicBezTo>
                  <a:pt x="1622192" y="22860"/>
                  <a:pt x="1617075" y="17743"/>
                  <a:pt x="1617075" y="11430"/>
                </a:cubicBezTo>
                <a:cubicBezTo>
                  <a:pt x="1617075" y="5117"/>
                  <a:pt x="1622192" y="0"/>
                  <a:pt x="1628505" y="0"/>
                </a:cubicBezTo>
                <a:close/>
                <a:moveTo>
                  <a:pt x="1693188" y="0"/>
                </a:moveTo>
                <a:cubicBezTo>
                  <a:pt x="1699501" y="0"/>
                  <a:pt x="1704618" y="5117"/>
                  <a:pt x="1704618" y="11430"/>
                </a:cubicBezTo>
                <a:cubicBezTo>
                  <a:pt x="1704618" y="17743"/>
                  <a:pt x="1699501" y="22860"/>
                  <a:pt x="1693188" y="22860"/>
                </a:cubicBezTo>
                <a:cubicBezTo>
                  <a:pt x="1686875" y="22860"/>
                  <a:pt x="1681758" y="17743"/>
                  <a:pt x="1681758" y="11430"/>
                </a:cubicBezTo>
                <a:cubicBezTo>
                  <a:pt x="1681758" y="5117"/>
                  <a:pt x="1686875" y="0"/>
                  <a:pt x="1693188" y="0"/>
                </a:cubicBezTo>
                <a:close/>
                <a:moveTo>
                  <a:pt x="1757871" y="0"/>
                </a:moveTo>
                <a:cubicBezTo>
                  <a:pt x="1764184" y="0"/>
                  <a:pt x="1769301" y="5117"/>
                  <a:pt x="1769301" y="11430"/>
                </a:cubicBezTo>
                <a:cubicBezTo>
                  <a:pt x="1769301" y="17743"/>
                  <a:pt x="1764184" y="22860"/>
                  <a:pt x="1757871" y="22860"/>
                </a:cubicBezTo>
                <a:cubicBezTo>
                  <a:pt x="1751558" y="22860"/>
                  <a:pt x="1746441" y="17743"/>
                  <a:pt x="1746441" y="11430"/>
                </a:cubicBezTo>
                <a:cubicBezTo>
                  <a:pt x="1746441" y="5117"/>
                  <a:pt x="1751558" y="0"/>
                  <a:pt x="1757871" y="0"/>
                </a:cubicBezTo>
                <a:close/>
                <a:moveTo>
                  <a:pt x="1822554" y="0"/>
                </a:moveTo>
                <a:cubicBezTo>
                  <a:pt x="1828867" y="0"/>
                  <a:pt x="1833984" y="5117"/>
                  <a:pt x="1833984" y="11430"/>
                </a:cubicBezTo>
                <a:cubicBezTo>
                  <a:pt x="1833984" y="17743"/>
                  <a:pt x="1828867" y="22860"/>
                  <a:pt x="1822554" y="22860"/>
                </a:cubicBezTo>
                <a:cubicBezTo>
                  <a:pt x="1816241" y="22860"/>
                  <a:pt x="1811124" y="17743"/>
                  <a:pt x="1811124" y="11430"/>
                </a:cubicBezTo>
                <a:cubicBezTo>
                  <a:pt x="1811124" y="5117"/>
                  <a:pt x="1816241" y="0"/>
                  <a:pt x="1822554" y="0"/>
                </a:cubicBezTo>
                <a:close/>
                <a:moveTo>
                  <a:pt x="1887237" y="0"/>
                </a:moveTo>
                <a:cubicBezTo>
                  <a:pt x="1893550" y="0"/>
                  <a:pt x="1898667" y="5117"/>
                  <a:pt x="1898667" y="11430"/>
                </a:cubicBezTo>
                <a:cubicBezTo>
                  <a:pt x="1898667" y="17743"/>
                  <a:pt x="1893550" y="22860"/>
                  <a:pt x="1887237" y="22860"/>
                </a:cubicBezTo>
                <a:cubicBezTo>
                  <a:pt x="1880924" y="22860"/>
                  <a:pt x="1875807" y="17743"/>
                  <a:pt x="1875807" y="11430"/>
                </a:cubicBezTo>
                <a:cubicBezTo>
                  <a:pt x="1875807" y="5117"/>
                  <a:pt x="1880924" y="0"/>
                  <a:pt x="1887237" y="0"/>
                </a:cubicBezTo>
                <a:close/>
                <a:moveTo>
                  <a:pt x="1951920" y="0"/>
                </a:moveTo>
                <a:cubicBezTo>
                  <a:pt x="1958233" y="0"/>
                  <a:pt x="1963350" y="5117"/>
                  <a:pt x="1963350" y="11430"/>
                </a:cubicBezTo>
                <a:cubicBezTo>
                  <a:pt x="1963350" y="17743"/>
                  <a:pt x="1958233" y="22860"/>
                  <a:pt x="1951920" y="22860"/>
                </a:cubicBezTo>
                <a:cubicBezTo>
                  <a:pt x="1945607" y="22860"/>
                  <a:pt x="1940490" y="17743"/>
                  <a:pt x="1940490" y="11430"/>
                </a:cubicBezTo>
                <a:cubicBezTo>
                  <a:pt x="1940490" y="5117"/>
                  <a:pt x="1945607" y="0"/>
                  <a:pt x="1951920" y="0"/>
                </a:cubicBezTo>
                <a:close/>
                <a:moveTo>
                  <a:pt x="2016603" y="0"/>
                </a:moveTo>
                <a:cubicBezTo>
                  <a:pt x="2022916" y="0"/>
                  <a:pt x="2028033" y="5117"/>
                  <a:pt x="2028033" y="11430"/>
                </a:cubicBezTo>
                <a:cubicBezTo>
                  <a:pt x="2028033" y="17743"/>
                  <a:pt x="2022916" y="22860"/>
                  <a:pt x="2016603" y="22860"/>
                </a:cubicBezTo>
                <a:cubicBezTo>
                  <a:pt x="2010290" y="22860"/>
                  <a:pt x="2005173" y="17743"/>
                  <a:pt x="2005173" y="11430"/>
                </a:cubicBezTo>
                <a:cubicBezTo>
                  <a:pt x="2005173" y="5117"/>
                  <a:pt x="2010290" y="0"/>
                  <a:pt x="2016603" y="0"/>
                </a:cubicBezTo>
                <a:close/>
                <a:moveTo>
                  <a:pt x="2081286" y="0"/>
                </a:moveTo>
                <a:cubicBezTo>
                  <a:pt x="2087599" y="0"/>
                  <a:pt x="2092716" y="5117"/>
                  <a:pt x="2092716" y="11430"/>
                </a:cubicBezTo>
                <a:cubicBezTo>
                  <a:pt x="2092716" y="17743"/>
                  <a:pt x="2087599" y="22860"/>
                  <a:pt x="2081286" y="22860"/>
                </a:cubicBezTo>
                <a:cubicBezTo>
                  <a:pt x="2074973" y="22860"/>
                  <a:pt x="2069856" y="17743"/>
                  <a:pt x="2069856" y="11430"/>
                </a:cubicBezTo>
                <a:cubicBezTo>
                  <a:pt x="2069856" y="5117"/>
                  <a:pt x="2074973" y="0"/>
                  <a:pt x="2081286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3463E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FDD6F0ED-AD46-EFAB-44DF-99A8E6511F2E}"/>
              </a:ext>
            </a:extLst>
          </p:cNvPr>
          <p:cNvSpPr/>
          <p:nvPr/>
        </p:nvSpPr>
        <p:spPr>
          <a:xfrm rot="10800000">
            <a:off x="5017294" y="6285108"/>
            <a:ext cx="2157412" cy="534360"/>
          </a:xfrm>
          <a:custGeom>
            <a:avLst/>
            <a:gdLst>
              <a:gd name="connsiteX0" fmla="*/ 2145982 w 2157412"/>
              <a:gd name="connsiteY0" fmla="*/ 511500 h 534360"/>
              <a:gd name="connsiteX1" fmla="*/ 2157412 w 2157412"/>
              <a:gd name="connsiteY1" fmla="*/ 522930 h 534360"/>
              <a:gd name="connsiteX2" fmla="*/ 2145982 w 2157412"/>
              <a:gd name="connsiteY2" fmla="*/ 534360 h 534360"/>
              <a:gd name="connsiteX3" fmla="*/ 2134552 w 2157412"/>
              <a:gd name="connsiteY3" fmla="*/ 522930 h 534360"/>
              <a:gd name="connsiteX4" fmla="*/ 2145982 w 2157412"/>
              <a:gd name="connsiteY4" fmla="*/ 511500 h 534360"/>
              <a:gd name="connsiteX5" fmla="*/ 2081286 w 2157412"/>
              <a:gd name="connsiteY5" fmla="*/ 511500 h 534360"/>
              <a:gd name="connsiteX6" fmla="*/ 2092716 w 2157412"/>
              <a:gd name="connsiteY6" fmla="*/ 522930 h 534360"/>
              <a:gd name="connsiteX7" fmla="*/ 2081286 w 2157412"/>
              <a:gd name="connsiteY7" fmla="*/ 534360 h 534360"/>
              <a:gd name="connsiteX8" fmla="*/ 2069856 w 2157412"/>
              <a:gd name="connsiteY8" fmla="*/ 522930 h 534360"/>
              <a:gd name="connsiteX9" fmla="*/ 2081286 w 2157412"/>
              <a:gd name="connsiteY9" fmla="*/ 511500 h 534360"/>
              <a:gd name="connsiteX10" fmla="*/ 2016603 w 2157412"/>
              <a:gd name="connsiteY10" fmla="*/ 511500 h 534360"/>
              <a:gd name="connsiteX11" fmla="*/ 2028033 w 2157412"/>
              <a:gd name="connsiteY11" fmla="*/ 522930 h 534360"/>
              <a:gd name="connsiteX12" fmla="*/ 2016603 w 2157412"/>
              <a:gd name="connsiteY12" fmla="*/ 534360 h 534360"/>
              <a:gd name="connsiteX13" fmla="*/ 2005173 w 2157412"/>
              <a:gd name="connsiteY13" fmla="*/ 522930 h 534360"/>
              <a:gd name="connsiteX14" fmla="*/ 2016603 w 2157412"/>
              <a:gd name="connsiteY14" fmla="*/ 511500 h 534360"/>
              <a:gd name="connsiteX15" fmla="*/ 1951920 w 2157412"/>
              <a:gd name="connsiteY15" fmla="*/ 511500 h 534360"/>
              <a:gd name="connsiteX16" fmla="*/ 1963350 w 2157412"/>
              <a:gd name="connsiteY16" fmla="*/ 522930 h 534360"/>
              <a:gd name="connsiteX17" fmla="*/ 1951920 w 2157412"/>
              <a:gd name="connsiteY17" fmla="*/ 534360 h 534360"/>
              <a:gd name="connsiteX18" fmla="*/ 1940490 w 2157412"/>
              <a:gd name="connsiteY18" fmla="*/ 522930 h 534360"/>
              <a:gd name="connsiteX19" fmla="*/ 1951920 w 2157412"/>
              <a:gd name="connsiteY19" fmla="*/ 511500 h 534360"/>
              <a:gd name="connsiteX20" fmla="*/ 1887237 w 2157412"/>
              <a:gd name="connsiteY20" fmla="*/ 511500 h 534360"/>
              <a:gd name="connsiteX21" fmla="*/ 1898667 w 2157412"/>
              <a:gd name="connsiteY21" fmla="*/ 522930 h 534360"/>
              <a:gd name="connsiteX22" fmla="*/ 1887237 w 2157412"/>
              <a:gd name="connsiteY22" fmla="*/ 534360 h 534360"/>
              <a:gd name="connsiteX23" fmla="*/ 1875807 w 2157412"/>
              <a:gd name="connsiteY23" fmla="*/ 522930 h 534360"/>
              <a:gd name="connsiteX24" fmla="*/ 1887237 w 2157412"/>
              <a:gd name="connsiteY24" fmla="*/ 511500 h 534360"/>
              <a:gd name="connsiteX25" fmla="*/ 1822554 w 2157412"/>
              <a:gd name="connsiteY25" fmla="*/ 511500 h 534360"/>
              <a:gd name="connsiteX26" fmla="*/ 1833984 w 2157412"/>
              <a:gd name="connsiteY26" fmla="*/ 522930 h 534360"/>
              <a:gd name="connsiteX27" fmla="*/ 1822554 w 2157412"/>
              <a:gd name="connsiteY27" fmla="*/ 534360 h 534360"/>
              <a:gd name="connsiteX28" fmla="*/ 1811124 w 2157412"/>
              <a:gd name="connsiteY28" fmla="*/ 522930 h 534360"/>
              <a:gd name="connsiteX29" fmla="*/ 1822554 w 2157412"/>
              <a:gd name="connsiteY29" fmla="*/ 511500 h 534360"/>
              <a:gd name="connsiteX30" fmla="*/ 1757871 w 2157412"/>
              <a:gd name="connsiteY30" fmla="*/ 511500 h 534360"/>
              <a:gd name="connsiteX31" fmla="*/ 1769301 w 2157412"/>
              <a:gd name="connsiteY31" fmla="*/ 522930 h 534360"/>
              <a:gd name="connsiteX32" fmla="*/ 1757871 w 2157412"/>
              <a:gd name="connsiteY32" fmla="*/ 534360 h 534360"/>
              <a:gd name="connsiteX33" fmla="*/ 1746441 w 2157412"/>
              <a:gd name="connsiteY33" fmla="*/ 522930 h 534360"/>
              <a:gd name="connsiteX34" fmla="*/ 1757871 w 2157412"/>
              <a:gd name="connsiteY34" fmla="*/ 511500 h 534360"/>
              <a:gd name="connsiteX35" fmla="*/ 1693188 w 2157412"/>
              <a:gd name="connsiteY35" fmla="*/ 511500 h 534360"/>
              <a:gd name="connsiteX36" fmla="*/ 1704618 w 2157412"/>
              <a:gd name="connsiteY36" fmla="*/ 522930 h 534360"/>
              <a:gd name="connsiteX37" fmla="*/ 1693188 w 2157412"/>
              <a:gd name="connsiteY37" fmla="*/ 534360 h 534360"/>
              <a:gd name="connsiteX38" fmla="*/ 1681758 w 2157412"/>
              <a:gd name="connsiteY38" fmla="*/ 522930 h 534360"/>
              <a:gd name="connsiteX39" fmla="*/ 1693188 w 2157412"/>
              <a:gd name="connsiteY39" fmla="*/ 511500 h 534360"/>
              <a:gd name="connsiteX40" fmla="*/ 1628505 w 2157412"/>
              <a:gd name="connsiteY40" fmla="*/ 511500 h 534360"/>
              <a:gd name="connsiteX41" fmla="*/ 1639935 w 2157412"/>
              <a:gd name="connsiteY41" fmla="*/ 522930 h 534360"/>
              <a:gd name="connsiteX42" fmla="*/ 1628505 w 2157412"/>
              <a:gd name="connsiteY42" fmla="*/ 534360 h 534360"/>
              <a:gd name="connsiteX43" fmla="*/ 1617075 w 2157412"/>
              <a:gd name="connsiteY43" fmla="*/ 522930 h 534360"/>
              <a:gd name="connsiteX44" fmla="*/ 1628505 w 2157412"/>
              <a:gd name="connsiteY44" fmla="*/ 511500 h 534360"/>
              <a:gd name="connsiteX45" fmla="*/ 1563822 w 2157412"/>
              <a:gd name="connsiteY45" fmla="*/ 511500 h 534360"/>
              <a:gd name="connsiteX46" fmla="*/ 1575252 w 2157412"/>
              <a:gd name="connsiteY46" fmla="*/ 522930 h 534360"/>
              <a:gd name="connsiteX47" fmla="*/ 1563822 w 2157412"/>
              <a:gd name="connsiteY47" fmla="*/ 534360 h 534360"/>
              <a:gd name="connsiteX48" fmla="*/ 1552392 w 2157412"/>
              <a:gd name="connsiteY48" fmla="*/ 522930 h 534360"/>
              <a:gd name="connsiteX49" fmla="*/ 1563822 w 2157412"/>
              <a:gd name="connsiteY49" fmla="*/ 511500 h 534360"/>
              <a:gd name="connsiteX50" fmla="*/ 1499139 w 2157412"/>
              <a:gd name="connsiteY50" fmla="*/ 511500 h 534360"/>
              <a:gd name="connsiteX51" fmla="*/ 1510569 w 2157412"/>
              <a:gd name="connsiteY51" fmla="*/ 522930 h 534360"/>
              <a:gd name="connsiteX52" fmla="*/ 1499139 w 2157412"/>
              <a:gd name="connsiteY52" fmla="*/ 534360 h 534360"/>
              <a:gd name="connsiteX53" fmla="*/ 1487709 w 2157412"/>
              <a:gd name="connsiteY53" fmla="*/ 522930 h 534360"/>
              <a:gd name="connsiteX54" fmla="*/ 1499139 w 2157412"/>
              <a:gd name="connsiteY54" fmla="*/ 511500 h 534360"/>
              <a:gd name="connsiteX55" fmla="*/ 1434456 w 2157412"/>
              <a:gd name="connsiteY55" fmla="*/ 511500 h 534360"/>
              <a:gd name="connsiteX56" fmla="*/ 1445886 w 2157412"/>
              <a:gd name="connsiteY56" fmla="*/ 522930 h 534360"/>
              <a:gd name="connsiteX57" fmla="*/ 1434456 w 2157412"/>
              <a:gd name="connsiteY57" fmla="*/ 534360 h 534360"/>
              <a:gd name="connsiteX58" fmla="*/ 1423026 w 2157412"/>
              <a:gd name="connsiteY58" fmla="*/ 522930 h 534360"/>
              <a:gd name="connsiteX59" fmla="*/ 1434456 w 2157412"/>
              <a:gd name="connsiteY59" fmla="*/ 511500 h 534360"/>
              <a:gd name="connsiteX60" fmla="*/ 1369773 w 2157412"/>
              <a:gd name="connsiteY60" fmla="*/ 511500 h 534360"/>
              <a:gd name="connsiteX61" fmla="*/ 1381203 w 2157412"/>
              <a:gd name="connsiteY61" fmla="*/ 522930 h 534360"/>
              <a:gd name="connsiteX62" fmla="*/ 1369773 w 2157412"/>
              <a:gd name="connsiteY62" fmla="*/ 534360 h 534360"/>
              <a:gd name="connsiteX63" fmla="*/ 1358343 w 2157412"/>
              <a:gd name="connsiteY63" fmla="*/ 522930 h 534360"/>
              <a:gd name="connsiteX64" fmla="*/ 1369773 w 2157412"/>
              <a:gd name="connsiteY64" fmla="*/ 511500 h 534360"/>
              <a:gd name="connsiteX65" fmla="*/ 1305090 w 2157412"/>
              <a:gd name="connsiteY65" fmla="*/ 511500 h 534360"/>
              <a:gd name="connsiteX66" fmla="*/ 1316520 w 2157412"/>
              <a:gd name="connsiteY66" fmla="*/ 522930 h 534360"/>
              <a:gd name="connsiteX67" fmla="*/ 1305090 w 2157412"/>
              <a:gd name="connsiteY67" fmla="*/ 534360 h 534360"/>
              <a:gd name="connsiteX68" fmla="*/ 1293660 w 2157412"/>
              <a:gd name="connsiteY68" fmla="*/ 522930 h 534360"/>
              <a:gd name="connsiteX69" fmla="*/ 1305090 w 2157412"/>
              <a:gd name="connsiteY69" fmla="*/ 511500 h 534360"/>
              <a:gd name="connsiteX70" fmla="*/ 1240407 w 2157412"/>
              <a:gd name="connsiteY70" fmla="*/ 511500 h 534360"/>
              <a:gd name="connsiteX71" fmla="*/ 1251837 w 2157412"/>
              <a:gd name="connsiteY71" fmla="*/ 522930 h 534360"/>
              <a:gd name="connsiteX72" fmla="*/ 1240407 w 2157412"/>
              <a:gd name="connsiteY72" fmla="*/ 534360 h 534360"/>
              <a:gd name="connsiteX73" fmla="*/ 1228977 w 2157412"/>
              <a:gd name="connsiteY73" fmla="*/ 522930 h 534360"/>
              <a:gd name="connsiteX74" fmla="*/ 1240407 w 2157412"/>
              <a:gd name="connsiteY74" fmla="*/ 511500 h 534360"/>
              <a:gd name="connsiteX75" fmla="*/ 1175724 w 2157412"/>
              <a:gd name="connsiteY75" fmla="*/ 511500 h 534360"/>
              <a:gd name="connsiteX76" fmla="*/ 1187154 w 2157412"/>
              <a:gd name="connsiteY76" fmla="*/ 522930 h 534360"/>
              <a:gd name="connsiteX77" fmla="*/ 1175724 w 2157412"/>
              <a:gd name="connsiteY77" fmla="*/ 534360 h 534360"/>
              <a:gd name="connsiteX78" fmla="*/ 1164294 w 2157412"/>
              <a:gd name="connsiteY78" fmla="*/ 522930 h 534360"/>
              <a:gd name="connsiteX79" fmla="*/ 1175724 w 2157412"/>
              <a:gd name="connsiteY79" fmla="*/ 511500 h 534360"/>
              <a:gd name="connsiteX80" fmla="*/ 1111041 w 2157412"/>
              <a:gd name="connsiteY80" fmla="*/ 511500 h 534360"/>
              <a:gd name="connsiteX81" fmla="*/ 1122471 w 2157412"/>
              <a:gd name="connsiteY81" fmla="*/ 522930 h 534360"/>
              <a:gd name="connsiteX82" fmla="*/ 1111041 w 2157412"/>
              <a:gd name="connsiteY82" fmla="*/ 534360 h 534360"/>
              <a:gd name="connsiteX83" fmla="*/ 1099611 w 2157412"/>
              <a:gd name="connsiteY83" fmla="*/ 522930 h 534360"/>
              <a:gd name="connsiteX84" fmla="*/ 1111041 w 2157412"/>
              <a:gd name="connsiteY84" fmla="*/ 511500 h 534360"/>
              <a:gd name="connsiteX85" fmla="*/ 1046358 w 2157412"/>
              <a:gd name="connsiteY85" fmla="*/ 511500 h 534360"/>
              <a:gd name="connsiteX86" fmla="*/ 1057788 w 2157412"/>
              <a:gd name="connsiteY86" fmla="*/ 522930 h 534360"/>
              <a:gd name="connsiteX87" fmla="*/ 1046358 w 2157412"/>
              <a:gd name="connsiteY87" fmla="*/ 534360 h 534360"/>
              <a:gd name="connsiteX88" fmla="*/ 1034928 w 2157412"/>
              <a:gd name="connsiteY88" fmla="*/ 522930 h 534360"/>
              <a:gd name="connsiteX89" fmla="*/ 1046358 w 2157412"/>
              <a:gd name="connsiteY89" fmla="*/ 511500 h 534360"/>
              <a:gd name="connsiteX90" fmla="*/ 981675 w 2157412"/>
              <a:gd name="connsiteY90" fmla="*/ 511500 h 534360"/>
              <a:gd name="connsiteX91" fmla="*/ 993105 w 2157412"/>
              <a:gd name="connsiteY91" fmla="*/ 522930 h 534360"/>
              <a:gd name="connsiteX92" fmla="*/ 981675 w 2157412"/>
              <a:gd name="connsiteY92" fmla="*/ 534360 h 534360"/>
              <a:gd name="connsiteX93" fmla="*/ 970245 w 2157412"/>
              <a:gd name="connsiteY93" fmla="*/ 522930 h 534360"/>
              <a:gd name="connsiteX94" fmla="*/ 981675 w 2157412"/>
              <a:gd name="connsiteY94" fmla="*/ 511500 h 534360"/>
              <a:gd name="connsiteX95" fmla="*/ 916992 w 2157412"/>
              <a:gd name="connsiteY95" fmla="*/ 511500 h 534360"/>
              <a:gd name="connsiteX96" fmla="*/ 928422 w 2157412"/>
              <a:gd name="connsiteY96" fmla="*/ 522930 h 534360"/>
              <a:gd name="connsiteX97" fmla="*/ 916992 w 2157412"/>
              <a:gd name="connsiteY97" fmla="*/ 534360 h 534360"/>
              <a:gd name="connsiteX98" fmla="*/ 905562 w 2157412"/>
              <a:gd name="connsiteY98" fmla="*/ 522930 h 534360"/>
              <a:gd name="connsiteX99" fmla="*/ 916992 w 2157412"/>
              <a:gd name="connsiteY99" fmla="*/ 511500 h 534360"/>
              <a:gd name="connsiteX100" fmla="*/ 852309 w 2157412"/>
              <a:gd name="connsiteY100" fmla="*/ 511500 h 534360"/>
              <a:gd name="connsiteX101" fmla="*/ 863739 w 2157412"/>
              <a:gd name="connsiteY101" fmla="*/ 522930 h 534360"/>
              <a:gd name="connsiteX102" fmla="*/ 852309 w 2157412"/>
              <a:gd name="connsiteY102" fmla="*/ 534360 h 534360"/>
              <a:gd name="connsiteX103" fmla="*/ 840879 w 2157412"/>
              <a:gd name="connsiteY103" fmla="*/ 522930 h 534360"/>
              <a:gd name="connsiteX104" fmla="*/ 852309 w 2157412"/>
              <a:gd name="connsiteY104" fmla="*/ 511500 h 534360"/>
              <a:gd name="connsiteX105" fmla="*/ 787626 w 2157412"/>
              <a:gd name="connsiteY105" fmla="*/ 511500 h 534360"/>
              <a:gd name="connsiteX106" fmla="*/ 799056 w 2157412"/>
              <a:gd name="connsiteY106" fmla="*/ 522930 h 534360"/>
              <a:gd name="connsiteX107" fmla="*/ 787626 w 2157412"/>
              <a:gd name="connsiteY107" fmla="*/ 534360 h 534360"/>
              <a:gd name="connsiteX108" fmla="*/ 776196 w 2157412"/>
              <a:gd name="connsiteY108" fmla="*/ 522930 h 534360"/>
              <a:gd name="connsiteX109" fmla="*/ 787626 w 2157412"/>
              <a:gd name="connsiteY109" fmla="*/ 511500 h 534360"/>
              <a:gd name="connsiteX110" fmla="*/ 722943 w 2157412"/>
              <a:gd name="connsiteY110" fmla="*/ 511500 h 534360"/>
              <a:gd name="connsiteX111" fmla="*/ 734373 w 2157412"/>
              <a:gd name="connsiteY111" fmla="*/ 522930 h 534360"/>
              <a:gd name="connsiteX112" fmla="*/ 722943 w 2157412"/>
              <a:gd name="connsiteY112" fmla="*/ 534360 h 534360"/>
              <a:gd name="connsiteX113" fmla="*/ 711513 w 2157412"/>
              <a:gd name="connsiteY113" fmla="*/ 522930 h 534360"/>
              <a:gd name="connsiteX114" fmla="*/ 722943 w 2157412"/>
              <a:gd name="connsiteY114" fmla="*/ 511500 h 534360"/>
              <a:gd name="connsiteX115" fmla="*/ 658260 w 2157412"/>
              <a:gd name="connsiteY115" fmla="*/ 511500 h 534360"/>
              <a:gd name="connsiteX116" fmla="*/ 669690 w 2157412"/>
              <a:gd name="connsiteY116" fmla="*/ 522930 h 534360"/>
              <a:gd name="connsiteX117" fmla="*/ 658260 w 2157412"/>
              <a:gd name="connsiteY117" fmla="*/ 534360 h 534360"/>
              <a:gd name="connsiteX118" fmla="*/ 646830 w 2157412"/>
              <a:gd name="connsiteY118" fmla="*/ 522930 h 534360"/>
              <a:gd name="connsiteX119" fmla="*/ 658260 w 2157412"/>
              <a:gd name="connsiteY119" fmla="*/ 511500 h 534360"/>
              <a:gd name="connsiteX120" fmla="*/ 593577 w 2157412"/>
              <a:gd name="connsiteY120" fmla="*/ 511500 h 534360"/>
              <a:gd name="connsiteX121" fmla="*/ 605007 w 2157412"/>
              <a:gd name="connsiteY121" fmla="*/ 522930 h 534360"/>
              <a:gd name="connsiteX122" fmla="*/ 593577 w 2157412"/>
              <a:gd name="connsiteY122" fmla="*/ 534360 h 534360"/>
              <a:gd name="connsiteX123" fmla="*/ 582147 w 2157412"/>
              <a:gd name="connsiteY123" fmla="*/ 522930 h 534360"/>
              <a:gd name="connsiteX124" fmla="*/ 593577 w 2157412"/>
              <a:gd name="connsiteY124" fmla="*/ 511500 h 534360"/>
              <a:gd name="connsiteX125" fmla="*/ 528894 w 2157412"/>
              <a:gd name="connsiteY125" fmla="*/ 511500 h 534360"/>
              <a:gd name="connsiteX126" fmla="*/ 540324 w 2157412"/>
              <a:gd name="connsiteY126" fmla="*/ 522930 h 534360"/>
              <a:gd name="connsiteX127" fmla="*/ 528894 w 2157412"/>
              <a:gd name="connsiteY127" fmla="*/ 534360 h 534360"/>
              <a:gd name="connsiteX128" fmla="*/ 517464 w 2157412"/>
              <a:gd name="connsiteY128" fmla="*/ 522930 h 534360"/>
              <a:gd name="connsiteX129" fmla="*/ 528894 w 2157412"/>
              <a:gd name="connsiteY129" fmla="*/ 511500 h 534360"/>
              <a:gd name="connsiteX130" fmla="*/ 464211 w 2157412"/>
              <a:gd name="connsiteY130" fmla="*/ 511500 h 534360"/>
              <a:gd name="connsiteX131" fmla="*/ 475641 w 2157412"/>
              <a:gd name="connsiteY131" fmla="*/ 522930 h 534360"/>
              <a:gd name="connsiteX132" fmla="*/ 464211 w 2157412"/>
              <a:gd name="connsiteY132" fmla="*/ 534360 h 534360"/>
              <a:gd name="connsiteX133" fmla="*/ 452781 w 2157412"/>
              <a:gd name="connsiteY133" fmla="*/ 522930 h 534360"/>
              <a:gd name="connsiteX134" fmla="*/ 464211 w 2157412"/>
              <a:gd name="connsiteY134" fmla="*/ 511500 h 534360"/>
              <a:gd name="connsiteX135" fmla="*/ 399528 w 2157412"/>
              <a:gd name="connsiteY135" fmla="*/ 511500 h 534360"/>
              <a:gd name="connsiteX136" fmla="*/ 410958 w 2157412"/>
              <a:gd name="connsiteY136" fmla="*/ 522930 h 534360"/>
              <a:gd name="connsiteX137" fmla="*/ 399528 w 2157412"/>
              <a:gd name="connsiteY137" fmla="*/ 534360 h 534360"/>
              <a:gd name="connsiteX138" fmla="*/ 388098 w 2157412"/>
              <a:gd name="connsiteY138" fmla="*/ 522930 h 534360"/>
              <a:gd name="connsiteX139" fmla="*/ 399528 w 2157412"/>
              <a:gd name="connsiteY139" fmla="*/ 511500 h 534360"/>
              <a:gd name="connsiteX140" fmla="*/ 334845 w 2157412"/>
              <a:gd name="connsiteY140" fmla="*/ 511500 h 534360"/>
              <a:gd name="connsiteX141" fmla="*/ 346275 w 2157412"/>
              <a:gd name="connsiteY141" fmla="*/ 522930 h 534360"/>
              <a:gd name="connsiteX142" fmla="*/ 334845 w 2157412"/>
              <a:gd name="connsiteY142" fmla="*/ 534360 h 534360"/>
              <a:gd name="connsiteX143" fmla="*/ 323415 w 2157412"/>
              <a:gd name="connsiteY143" fmla="*/ 522930 h 534360"/>
              <a:gd name="connsiteX144" fmla="*/ 334845 w 2157412"/>
              <a:gd name="connsiteY144" fmla="*/ 511500 h 534360"/>
              <a:gd name="connsiteX145" fmla="*/ 270162 w 2157412"/>
              <a:gd name="connsiteY145" fmla="*/ 511500 h 534360"/>
              <a:gd name="connsiteX146" fmla="*/ 281592 w 2157412"/>
              <a:gd name="connsiteY146" fmla="*/ 522930 h 534360"/>
              <a:gd name="connsiteX147" fmla="*/ 270162 w 2157412"/>
              <a:gd name="connsiteY147" fmla="*/ 534360 h 534360"/>
              <a:gd name="connsiteX148" fmla="*/ 258732 w 2157412"/>
              <a:gd name="connsiteY148" fmla="*/ 522930 h 534360"/>
              <a:gd name="connsiteX149" fmla="*/ 270162 w 2157412"/>
              <a:gd name="connsiteY149" fmla="*/ 511500 h 534360"/>
              <a:gd name="connsiteX150" fmla="*/ 205479 w 2157412"/>
              <a:gd name="connsiteY150" fmla="*/ 511500 h 534360"/>
              <a:gd name="connsiteX151" fmla="*/ 216909 w 2157412"/>
              <a:gd name="connsiteY151" fmla="*/ 522930 h 534360"/>
              <a:gd name="connsiteX152" fmla="*/ 205479 w 2157412"/>
              <a:gd name="connsiteY152" fmla="*/ 534360 h 534360"/>
              <a:gd name="connsiteX153" fmla="*/ 194049 w 2157412"/>
              <a:gd name="connsiteY153" fmla="*/ 522930 h 534360"/>
              <a:gd name="connsiteX154" fmla="*/ 205479 w 2157412"/>
              <a:gd name="connsiteY154" fmla="*/ 511500 h 534360"/>
              <a:gd name="connsiteX155" fmla="*/ 140796 w 2157412"/>
              <a:gd name="connsiteY155" fmla="*/ 511500 h 534360"/>
              <a:gd name="connsiteX156" fmla="*/ 152226 w 2157412"/>
              <a:gd name="connsiteY156" fmla="*/ 522930 h 534360"/>
              <a:gd name="connsiteX157" fmla="*/ 140796 w 2157412"/>
              <a:gd name="connsiteY157" fmla="*/ 534360 h 534360"/>
              <a:gd name="connsiteX158" fmla="*/ 129366 w 2157412"/>
              <a:gd name="connsiteY158" fmla="*/ 522930 h 534360"/>
              <a:gd name="connsiteX159" fmla="*/ 140796 w 2157412"/>
              <a:gd name="connsiteY159" fmla="*/ 511500 h 534360"/>
              <a:gd name="connsiteX160" fmla="*/ 76113 w 2157412"/>
              <a:gd name="connsiteY160" fmla="*/ 511500 h 534360"/>
              <a:gd name="connsiteX161" fmla="*/ 87543 w 2157412"/>
              <a:gd name="connsiteY161" fmla="*/ 522930 h 534360"/>
              <a:gd name="connsiteX162" fmla="*/ 76113 w 2157412"/>
              <a:gd name="connsiteY162" fmla="*/ 534360 h 534360"/>
              <a:gd name="connsiteX163" fmla="*/ 64683 w 2157412"/>
              <a:gd name="connsiteY163" fmla="*/ 522930 h 534360"/>
              <a:gd name="connsiteX164" fmla="*/ 76113 w 2157412"/>
              <a:gd name="connsiteY164" fmla="*/ 511500 h 534360"/>
              <a:gd name="connsiteX165" fmla="*/ 11430 w 2157412"/>
              <a:gd name="connsiteY165" fmla="*/ 511500 h 534360"/>
              <a:gd name="connsiteX166" fmla="*/ 22860 w 2157412"/>
              <a:gd name="connsiteY166" fmla="*/ 522930 h 534360"/>
              <a:gd name="connsiteX167" fmla="*/ 11430 w 2157412"/>
              <a:gd name="connsiteY167" fmla="*/ 534360 h 534360"/>
              <a:gd name="connsiteX168" fmla="*/ 0 w 2157412"/>
              <a:gd name="connsiteY168" fmla="*/ 522930 h 534360"/>
              <a:gd name="connsiteX169" fmla="*/ 11430 w 2157412"/>
              <a:gd name="connsiteY169" fmla="*/ 511500 h 534360"/>
              <a:gd name="connsiteX170" fmla="*/ 2145982 w 2157412"/>
              <a:gd name="connsiteY170" fmla="*/ 438426 h 534360"/>
              <a:gd name="connsiteX171" fmla="*/ 2157412 w 2157412"/>
              <a:gd name="connsiteY171" fmla="*/ 449856 h 534360"/>
              <a:gd name="connsiteX172" fmla="*/ 2145982 w 2157412"/>
              <a:gd name="connsiteY172" fmla="*/ 461286 h 534360"/>
              <a:gd name="connsiteX173" fmla="*/ 2134552 w 2157412"/>
              <a:gd name="connsiteY173" fmla="*/ 449856 h 534360"/>
              <a:gd name="connsiteX174" fmla="*/ 2145982 w 2157412"/>
              <a:gd name="connsiteY174" fmla="*/ 438426 h 534360"/>
              <a:gd name="connsiteX175" fmla="*/ 2081286 w 2157412"/>
              <a:gd name="connsiteY175" fmla="*/ 438426 h 534360"/>
              <a:gd name="connsiteX176" fmla="*/ 2092716 w 2157412"/>
              <a:gd name="connsiteY176" fmla="*/ 449856 h 534360"/>
              <a:gd name="connsiteX177" fmla="*/ 2081286 w 2157412"/>
              <a:gd name="connsiteY177" fmla="*/ 461286 h 534360"/>
              <a:gd name="connsiteX178" fmla="*/ 2069856 w 2157412"/>
              <a:gd name="connsiteY178" fmla="*/ 449856 h 534360"/>
              <a:gd name="connsiteX179" fmla="*/ 2081286 w 2157412"/>
              <a:gd name="connsiteY179" fmla="*/ 438426 h 534360"/>
              <a:gd name="connsiteX180" fmla="*/ 2016603 w 2157412"/>
              <a:gd name="connsiteY180" fmla="*/ 438426 h 534360"/>
              <a:gd name="connsiteX181" fmla="*/ 2028033 w 2157412"/>
              <a:gd name="connsiteY181" fmla="*/ 449856 h 534360"/>
              <a:gd name="connsiteX182" fmla="*/ 2016603 w 2157412"/>
              <a:gd name="connsiteY182" fmla="*/ 461286 h 534360"/>
              <a:gd name="connsiteX183" fmla="*/ 2005173 w 2157412"/>
              <a:gd name="connsiteY183" fmla="*/ 449856 h 534360"/>
              <a:gd name="connsiteX184" fmla="*/ 2016603 w 2157412"/>
              <a:gd name="connsiteY184" fmla="*/ 438426 h 534360"/>
              <a:gd name="connsiteX185" fmla="*/ 1951920 w 2157412"/>
              <a:gd name="connsiteY185" fmla="*/ 438426 h 534360"/>
              <a:gd name="connsiteX186" fmla="*/ 1963350 w 2157412"/>
              <a:gd name="connsiteY186" fmla="*/ 449856 h 534360"/>
              <a:gd name="connsiteX187" fmla="*/ 1951920 w 2157412"/>
              <a:gd name="connsiteY187" fmla="*/ 461286 h 534360"/>
              <a:gd name="connsiteX188" fmla="*/ 1940490 w 2157412"/>
              <a:gd name="connsiteY188" fmla="*/ 449856 h 534360"/>
              <a:gd name="connsiteX189" fmla="*/ 1951920 w 2157412"/>
              <a:gd name="connsiteY189" fmla="*/ 438426 h 534360"/>
              <a:gd name="connsiteX190" fmla="*/ 1887237 w 2157412"/>
              <a:gd name="connsiteY190" fmla="*/ 438426 h 534360"/>
              <a:gd name="connsiteX191" fmla="*/ 1898667 w 2157412"/>
              <a:gd name="connsiteY191" fmla="*/ 449856 h 534360"/>
              <a:gd name="connsiteX192" fmla="*/ 1887237 w 2157412"/>
              <a:gd name="connsiteY192" fmla="*/ 461286 h 534360"/>
              <a:gd name="connsiteX193" fmla="*/ 1875807 w 2157412"/>
              <a:gd name="connsiteY193" fmla="*/ 449856 h 534360"/>
              <a:gd name="connsiteX194" fmla="*/ 1887237 w 2157412"/>
              <a:gd name="connsiteY194" fmla="*/ 438426 h 534360"/>
              <a:gd name="connsiteX195" fmla="*/ 1822554 w 2157412"/>
              <a:gd name="connsiteY195" fmla="*/ 438426 h 534360"/>
              <a:gd name="connsiteX196" fmla="*/ 1833984 w 2157412"/>
              <a:gd name="connsiteY196" fmla="*/ 449856 h 534360"/>
              <a:gd name="connsiteX197" fmla="*/ 1822554 w 2157412"/>
              <a:gd name="connsiteY197" fmla="*/ 461286 h 534360"/>
              <a:gd name="connsiteX198" fmla="*/ 1811124 w 2157412"/>
              <a:gd name="connsiteY198" fmla="*/ 449856 h 534360"/>
              <a:gd name="connsiteX199" fmla="*/ 1822554 w 2157412"/>
              <a:gd name="connsiteY199" fmla="*/ 438426 h 534360"/>
              <a:gd name="connsiteX200" fmla="*/ 1757871 w 2157412"/>
              <a:gd name="connsiteY200" fmla="*/ 438426 h 534360"/>
              <a:gd name="connsiteX201" fmla="*/ 1769301 w 2157412"/>
              <a:gd name="connsiteY201" fmla="*/ 449856 h 534360"/>
              <a:gd name="connsiteX202" fmla="*/ 1757871 w 2157412"/>
              <a:gd name="connsiteY202" fmla="*/ 461286 h 534360"/>
              <a:gd name="connsiteX203" fmla="*/ 1746441 w 2157412"/>
              <a:gd name="connsiteY203" fmla="*/ 449856 h 534360"/>
              <a:gd name="connsiteX204" fmla="*/ 1757871 w 2157412"/>
              <a:gd name="connsiteY204" fmla="*/ 438426 h 534360"/>
              <a:gd name="connsiteX205" fmla="*/ 1693188 w 2157412"/>
              <a:gd name="connsiteY205" fmla="*/ 438426 h 534360"/>
              <a:gd name="connsiteX206" fmla="*/ 1704618 w 2157412"/>
              <a:gd name="connsiteY206" fmla="*/ 449856 h 534360"/>
              <a:gd name="connsiteX207" fmla="*/ 1693188 w 2157412"/>
              <a:gd name="connsiteY207" fmla="*/ 461286 h 534360"/>
              <a:gd name="connsiteX208" fmla="*/ 1681758 w 2157412"/>
              <a:gd name="connsiteY208" fmla="*/ 449856 h 534360"/>
              <a:gd name="connsiteX209" fmla="*/ 1693188 w 2157412"/>
              <a:gd name="connsiteY209" fmla="*/ 438426 h 534360"/>
              <a:gd name="connsiteX210" fmla="*/ 1628505 w 2157412"/>
              <a:gd name="connsiteY210" fmla="*/ 438426 h 534360"/>
              <a:gd name="connsiteX211" fmla="*/ 1639935 w 2157412"/>
              <a:gd name="connsiteY211" fmla="*/ 449856 h 534360"/>
              <a:gd name="connsiteX212" fmla="*/ 1628505 w 2157412"/>
              <a:gd name="connsiteY212" fmla="*/ 461286 h 534360"/>
              <a:gd name="connsiteX213" fmla="*/ 1617075 w 2157412"/>
              <a:gd name="connsiteY213" fmla="*/ 449856 h 534360"/>
              <a:gd name="connsiteX214" fmla="*/ 1628505 w 2157412"/>
              <a:gd name="connsiteY214" fmla="*/ 438426 h 534360"/>
              <a:gd name="connsiteX215" fmla="*/ 1563822 w 2157412"/>
              <a:gd name="connsiteY215" fmla="*/ 438426 h 534360"/>
              <a:gd name="connsiteX216" fmla="*/ 1575252 w 2157412"/>
              <a:gd name="connsiteY216" fmla="*/ 449856 h 534360"/>
              <a:gd name="connsiteX217" fmla="*/ 1563822 w 2157412"/>
              <a:gd name="connsiteY217" fmla="*/ 461286 h 534360"/>
              <a:gd name="connsiteX218" fmla="*/ 1552392 w 2157412"/>
              <a:gd name="connsiteY218" fmla="*/ 449856 h 534360"/>
              <a:gd name="connsiteX219" fmla="*/ 1563822 w 2157412"/>
              <a:gd name="connsiteY219" fmla="*/ 438426 h 534360"/>
              <a:gd name="connsiteX220" fmla="*/ 1499139 w 2157412"/>
              <a:gd name="connsiteY220" fmla="*/ 438426 h 534360"/>
              <a:gd name="connsiteX221" fmla="*/ 1510569 w 2157412"/>
              <a:gd name="connsiteY221" fmla="*/ 449856 h 534360"/>
              <a:gd name="connsiteX222" fmla="*/ 1499139 w 2157412"/>
              <a:gd name="connsiteY222" fmla="*/ 461286 h 534360"/>
              <a:gd name="connsiteX223" fmla="*/ 1487709 w 2157412"/>
              <a:gd name="connsiteY223" fmla="*/ 449856 h 534360"/>
              <a:gd name="connsiteX224" fmla="*/ 1499139 w 2157412"/>
              <a:gd name="connsiteY224" fmla="*/ 438426 h 534360"/>
              <a:gd name="connsiteX225" fmla="*/ 1434456 w 2157412"/>
              <a:gd name="connsiteY225" fmla="*/ 438426 h 534360"/>
              <a:gd name="connsiteX226" fmla="*/ 1445886 w 2157412"/>
              <a:gd name="connsiteY226" fmla="*/ 449856 h 534360"/>
              <a:gd name="connsiteX227" fmla="*/ 1434456 w 2157412"/>
              <a:gd name="connsiteY227" fmla="*/ 461286 h 534360"/>
              <a:gd name="connsiteX228" fmla="*/ 1423026 w 2157412"/>
              <a:gd name="connsiteY228" fmla="*/ 449856 h 534360"/>
              <a:gd name="connsiteX229" fmla="*/ 1434456 w 2157412"/>
              <a:gd name="connsiteY229" fmla="*/ 438426 h 534360"/>
              <a:gd name="connsiteX230" fmla="*/ 1369773 w 2157412"/>
              <a:gd name="connsiteY230" fmla="*/ 438426 h 534360"/>
              <a:gd name="connsiteX231" fmla="*/ 1381203 w 2157412"/>
              <a:gd name="connsiteY231" fmla="*/ 449856 h 534360"/>
              <a:gd name="connsiteX232" fmla="*/ 1369773 w 2157412"/>
              <a:gd name="connsiteY232" fmla="*/ 461286 h 534360"/>
              <a:gd name="connsiteX233" fmla="*/ 1358343 w 2157412"/>
              <a:gd name="connsiteY233" fmla="*/ 449856 h 534360"/>
              <a:gd name="connsiteX234" fmla="*/ 1369773 w 2157412"/>
              <a:gd name="connsiteY234" fmla="*/ 438426 h 534360"/>
              <a:gd name="connsiteX235" fmla="*/ 1305090 w 2157412"/>
              <a:gd name="connsiteY235" fmla="*/ 438426 h 534360"/>
              <a:gd name="connsiteX236" fmla="*/ 1316520 w 2157412"/>
              <a:gd name="connsiteY236" fmla="*/ 449856 h 534360"/>
              <a:gd name="connsiteX237" fmla="*/ 1305090 w 2157412"/>
              <a:gd name="connsiteY237" fmla="*/ 461286 h 534360"/>
              <a:gd name="connsiteX238" fmla="*/ 1293660 w 2157412"/>
              <a:gd name="connsiteY238" fmla="*/ 449856 h 534360"/>
              <a:gd name="connsiteX239" fmla="*/ 1305090 w 2157412"/>
              <a:gd name="connsiteY239" fmla="*/ 438426 h 534360"/>
              <a:gd name="connsiteX240" fmla="*/ 1240407 w 2157412"/>
              <a:gd name="connsiteY240" fmla="*/ 438426 h 534360"/>
              <a:gd name="connsiteX241" fmla="*/ 1251837 w 2157412"/>
              <a:gd name="connsiteY241" fmla="*/ 449856 h 534360"/>
              <a:gd name="connsiteX242" fmla="*/ 1240407 w 2157412"/>
              <a:gd name="connsiteY242" fmla="*/ 461286 h 534360"/>
              <a:gd name="connsiteX243" fmla="*/ 1228977 w 2157412"/>
              <a:gd name="connsiteY243" fmla="*/ 449856 h 534360"/>
              <a:gd name="connsiteX244" fmla="*/ 1240407 w 2157412"/>
              <a:gd name="connsiteY244" fmla="*/ 438426 h 534360"/>
              <a:gd name="connsiteX245" fmla="*/ 1175724 w 2157412"/>
              <a:gd name="connsiteY245" fmla="*/ 438426 h 534360"/>
              <a:gd name="connsiteX246" fmla="*/ 1187154 w 2157412"/>
              <a:gd name="connsiteY246" fmla="*/ 449856 h 534360"/>
              <a:gd name="connsiteX247" fmla="*/ 1175724 w 2157412"/>
              <a:gd name="connsiteY247" fmla="*/ 461286 h 534360"/>
              <a:gd name="connsiteX248" fmla="*/ 1164294 w 2157412"/>
              <a:gd name="connsiteY248" fmla="*/ 449856 h 534360"/>
              <a:gd name="connsiteX249" fmla="*/ 1175724 w 2157412"/>
              <a:gd name="connsiteY249" fmla="*/ 438426 h 534360"/>
              <a:gd name="connsiteX250" fmla="*/ 1111041 w 2157412"/>
              <a:gd name="connsiteY250" fmla="*/ 438426 h 534360"/>
              <a:gd name="connsiteX251" fmla="*/ 1122471 w 2157412"/>
              <a:gd name="connsiteY251" fmla="*/ 449856 h 534360"/>
              <a:gd name="connsiteX252" fmla="*/ 1111041 w 2157412"/>
              <a:gd name="connsiteY252" fmla="*/ 461286 h 534360"/>
              <a:gd name="connsiteX253" fmla="*/ 1099611 w 2157412"/>
              <a:gd name="connsiteY253" fmla="*/ 449856 h 534360"/>
              <a:gd name="connsiteX254" fmla="*/ 1111041 w 2157412"/>
              <a:gd name="connsiteY254" fmla="*/ 438426 h 534360"/>
              <a:gd name="connsiteX255" fmla="*/ 1046358 w 2157412"/>
              <a:gd name="connsiteY255" fmla="*/ 438426 h 534360"/>
              <a:gd name="connsiteX256" fmla="*/ 1057788 w 2157412"/>
              <a:gd name="connsiteY256" fmla="*/ 449856 h 534360"/>
              <a:gd name="connsiteX257" fmla="*/ 1046358 w 2157412"/>
              <a:gd name="connsiteY257" fmla="*/ 461286 h 534360"/>
              <a:gd name="connsiteX258" fmla="*/ 1034928 w 2157412"/>
              <a:gd name="connsiteY258" fmla="*/ 449856 h 534360"/>
              <a:gd name="connsiteX259" fmla="*/ 1046358 w 2157412"/>
              <a:gd name="connsiteY259" fmla="*/ 438426 h 534360"/>
              <a:gd name="connsiteX260" fmla="*/ 981675 w 2157412"/>
              <a:gd name="connsiteY260" fmla="*/ 438426 h 534360"/>
              <a:gd name="connsiteX261" fmla="*/ 993105 w 2157412"/>
              <a:gd name="connsiteY261" fmla="*/ 449856 h 534360"/>
              <a:gd name="connsiteX262" fmla="*/ 981675 w 2157412"/>
              <a:gd name="connsiteY262" fmla="*/ 461286 h 534360"/>
              <a:gd name="connsiteX263" fmla="*/ 970245 w 2157412"/>
              <a:gd name="connsiteY263" fmla="*/ 449856 h 534360"/>
              <a:gd name="connsiteX264" fmla="*/ 981675 w 2157412"/>
              <a:gd name="connsiteY264" fmla="*/ 438426 h 534360"/>
              <a:gd name="connsiteX265" fmla="*/ 916992 w 2157412"/>
              <a:gd name="connsiteY265" fmla="*/ 438426 h 534360"/>
              <a:gd name="connsiteX266" fmla="*/ 928422 w 2157412"/>
              <a:gd name="connsiteY266" fmla="*/ 449856 h 534360"/>
              <a:gd name="connsiteX267" fmla="*/ 916992 w 2157412"/>
              <a:gd name="connsiteY267" fmla="*/ 461286 h 534360"/>
              <a:gd name="connsiteX268" fmla="*/ 905562 w 2157412"/>
              <a:gd name="connsiteY268" fmla="*/ 449856 h 534360"/>
              <a:gd name="connsiteX269" fmla="*/ 916992 w 2157412"/>
              <a:gd name="connsiteY269" fmla="*/ 438426 h 534360"/>
              <a:gd name="connsiteX270" fmla="*/ 852309 w 2157412"/>
              <a:gd name="connsiteY270" fmla="*/ 438426 h 534360"/>
              <a:gd name="connsiteX271" fmla="*/ 863739 w 2157412"/>
              <a:gd name="connsiteY271" fmla="*/ 449856 h 534360"/>
              <a:gd name="connsiteX272" fmla="*/ 852309 w 2157412"/>
              <a:gd name="connsiteY272" fmla="*/ 461286 h 534360"/>
              <a:gd name="connsiteX273" fmla="*/ 840879 w 2157412"/>
              <a:gd name="connsiteY273" fmla="*/ 449856 h 534360"/>
              <a:gd name="connsiteX274" fmla="*/ 852309 w 2157412"/>
              <a:gd name="connsiteY274" fmla="*/ 438426 h 534360"/>
              <a:gd name="connsiteX275" fmla="*/ 787626 w 2157412"/>
              <a:gd name="connsiteY275" fmla="*/ 438426 h 534360"/>
              <a:gd name="connsiteX276" fmla="*/ 799056 w 2157412"/>
              <a:gd name="connsiteY276" fmla="*/ 449856 h 534360"/>
              <a:gd name="connsiteX277" fmla="*/ 787626 w 2157412"/>
              <a:gd name="connsiteY277" fmla="*/ 461286 h 534360"/>
              <a:gd name="connsiteX278" fmla="*/ 776196 w 2157412"/>
              <a:gd name="connsiteY278" fmla="*/ 449856 h 534360"/>
              <a:gd name="connsiteX279" fmla="*/ 787626 w 2157412"/>
              <a:gd name="connsiteY279" fmla="*/ 438426 h 534360"/>
              <a:gd name="connsiteX280" fmla="*/ 722943 w 2157412"/>
              <a:gd name="connsiteY280" fmla="*/ 438426 h 534360"/>
              <a:gd name="connsiteX281" fmla="*/ 734373 w 2157412"/>
              <a:gd name="connsiteY281" fmla="*/ 449856 h 534360"/>
              <a:gd name="connsiteX282" fmla="*/ 722943 w 2157412"/>
              <a:gd name="connsiteY282" fmla="*/ 461286 h 534360"/>
              <a:gd name="connsiteX283" fmla="*/ 711513 w 2157412"/>
              <a:gd name="connsiteY283" fmla="*/ 449856 h 534360"/>
              <a:gd name="connsiteX284" fmla="*/ 722943 w 2157412"/>
              <a:gd name="connsiteY284" fmla="*/ 438426 h 534360"/>
              <a:gd name="connsiteX285" fmla="*/ 658260 w 2157412"/>
              <a:gd name="connsiteY285" fmla="*/ 438426 h 534360"/>
              <a:gd name="connsiteX286" fmla="*/ 669690 w 2157412"/>
              <a:gd name="connsiteY286" fmla="*/ 449856 h 534360"/>
              <a:gd name="connsiteX287" fmla="*/ 658260 w 2157412"/>
              <a:gd name="connsiteY287" fmla="*/ 461286 h 534360"/>
              <a:gd name="connsiteX288" fmla="*/ 646830 w 2157412"/>
              <a:gd name="connsiteY288" fmla="*/ 449856 h 534360"/>
              <a:gd name="connsiteX289" fmla="*/ 658260 w 2157412"/>
              <a:gd name="connsiteY289" fmla="*/ 438426 h 534360"/>
              <a:gd name="connsiteX290" fmla="*/ 593577 w 2157412"/>
              <a:gd name="connsiteY290" fmla="*/ 438426 h 534360"/>
              <a:gd name="connsiteX291" fmla="*/ 605007 w 2157412"/>
              <a:gd name="connsiteY291" fmla="*/ 449856 h 534360"/>
              <a:gd name="connsiteX292" fmla="*/ 593577 w 2157412"/>
              <a:gd name="connsiteY292" fmla="*/ 461286 h 534360"/>
              <a:gd name="connsiteX293" fmla="*/ 582147 w 2157412"/>
              <a:gd name="connsiteY293" fmla="*/ 449856 h 534360"/>
              <a:gd name="connsiteX294" fmla="*/ 593577 w 2157412"/>
              <a:gd name="connsiteY294" fmla="*/ 438426 h 534360"/>
              <a:gd name="connsiteX295" fmla="*/ 528894 w 2157412"/>
              <a:gd name="connsiteY295" fmla="*/ 438426 h 534360"/>
              <a:gd name="connsiteX296" fmla="*/ 540324 w 2157412"/>
              <a:gd name="connsiteY296" fmla="*/ 449856 h 534360"/>
              <a:gd name="connsiteX297" fmla="*/ 528894 w 2157412"/>
              <a:gd name="connsiteY297" fmla="*/ 461286 h 534360"/>
              <a:gd name="connsiteX298" fmla="*/ 517464 w 2157412"/>
              <a:gd name="connsiteY298" fmla="*/ 449856 h 534360"/>
              <a:gd name="connsiteX299" fmla="*/ 528894 w 2157412"/>
              <a:gd name="connsiteY299" fmla="*/ 438426 h 534360"/>
              <a:gd name="connsiteX300" fmla="*/ 464211 w 2157412"/>
              <a:gd name="connsiteY300" fmla="*/ 438426 h 534360"/>
              <a:gd name="connsiteX301" fmla="*/ 475641 w 2157412"/>
              <a:gd name="connsiteY301" fmla="*/ 449856 h 534360"/>
              <a:gd name="connsiteX302" fmla="*/ 464211 w 2157412"/>
              <a:gd name="connsiteY302" fmla="*/ 461286 h 534360"/>
              <a:gd name="connsiteX303" fmla="*/ 452781 w 2157412"/>
              <a:gd name="connsiteY303" fmla="*/ 449856 h 534360"/>
              <a:gd name="connsiteX304" fmla="*/ 464211 w 2157412"/>
              <a:gd name="connsiteY304" fmla="*/ 438426 h 534360"/>
              <a:gd name="connsiteX305" fmla="*/ 399528 w 2157412"/>
              <a:gd name="connsiteY305" fmla="*/ 438426 h 534360"/>
              <a:gd name="connsiteX306" fmla="*/ 410958 w 2157412"/>
              <a:gd name="connsiteY306" fmla="*/ 449856 h 534360"/>
              <a:gd name="connsiteX307" fmla="*/ 399528 w 2157412"/>
              <a:gd name="connsiteY307" fmla="*/ 461286 h 534360"/>
              <a:gd name="connsiteX308" fmla="*/ 388098 w 2157412"/>
              <a:gd name="connsiteY308" fmla="*/ 449856 h 534360"/>
              <a:gd name="connsiteX309" fmla="*/ 399528 w 2157412"/>
              <a:gd name="connsiteY309" fmla="*/ 438426 h 534360"/>
              <a:gd name="connsiteX310" fmla="*/ 334845 w 2157412"/>
              <a:gd name="connsiteY310" fmla="*/ 438426 h 534360"/>
              <a:gd name="connsiteX311" fmla="*/ 346275 w 2157412"/>
              <a:gd name="connsiteY311" fmla="*/ 449856 h 534360"/>
              <a:gd name="connsiteX312" fmla="*/ 334845 w 2157412"/>
              <a:gd name="connsiteY312" fmla="*/ 461286 h 534360"/>
              <a:gd name="connsiteX313" fmla="*/ 323415 w 2157412"/>
              <a:gd name="connsiteY313" fmla="*/ 449856 h 534360"/>
              <a:gd name="connsiteX314" fmla="*/ 334845 w 2157412"/>
              <a:gd name="connsiteY314" fmla="*/ 438426 h 534360"/>
              <a:gd name="connsiteX315" fmla="*/ 270162 w 2157412"/>
              <a:gd name="connsiteY315" fmla="*/ 438426 h 534360"/>
              <a:gd name="connsiteX316" fmla="*/ 281592 w 2157412"/>
              <a:gd name="connsiteY316" fmla="*/ 449856 h 534360"/>
              <a:gd name="connsiteX317" fmla="*/ 270162 w 2157412"/>
              <a:gd name="connsiteY317" fmla="*/ 461286 h 534360"/>
              <a:gd name="connsiteX318" fmla="*/ 258732 w 2157412"/>
              <a:gd name="connsiteY318" fmla="*/ 449856 h 534360"/>
              <a:gd name="connsiteX319" fmla="*/ 270162 w 2157412"/>
              <a:gd name="connsiteY319" fmla="*/ 438426 h 534360"/>
              <a:gd name="connsiteX320" fmla="*/ 205479 w 2157412"/>
              <a:gd name="connsiteY320" fmla="*/ 438426 h 534360"/>
              <a:gd name="connsiteX321" fmla="*/ 216909 w 2157412"/>
              <a:gd name="connsiteY321" fmla="*/ 449856 h 534360"/>
              <a:gd name="connsiteX322" fmla="*/ 205479 w 2157412"/>
              <a:gd name="connsiteY322" fmla="*/ 461286 h 534360"/>
              <a:gd name="connsiteX323" fmla="*/ 194049 w 2157412"/>
              <a:gd name="connsiteY323" fmla="*/ 449856 h 534360"/>
              <a:gd name="connsiteX324" fmla="*/ 205479 w 2157412"/>
              <a:gd name="connsiteY324" fmla="*/ 438426 h 534360"/>
              <a:gd name="connsiteX325" fmla="*/ 140796 w 2157412"/>
              <a:gd name="connsiteY325" fmla="*/ 438426 h 534360"/>
              <a:gd name="connsiteX326" fmla="*/ 152226 w 2157412"/>
              <a:gd name="connsiteY326" fmla="*/ 449856 h 534360"/>
              <a:gd name="connsiteX327" fmla="*/ 140796 w 2157412"/>
              <a:gd name="connsiteY327" fmla="*/ 461286 h 534360"/>
              <a:gd name="connsiteX328" fmla="*/ 129366 w 2157412"/>
              <a:gd name="connsiteY328" fmla="*/ 449856 h 534360"/>
              <a:gd name="connsiteX329" fmla="*/ 140796 w 2157412"/>
              <a:gd name="connsiteY329" fmla="*/ 438426 h 534360"/>
              <a:gd name="connsiteX330" fmla="*/ 76113 w 2157412"/>
              <a:gd name="connsiteY330" fmla="*/ 438426 h 534360"/>
              <a:gd name="connsiteX331" fmla="*/ 87543 w 2157412"/>
              <a:gd name="connsiteY331" fmla="*/ 449856 h 534360"/>
              <a:gd name="connsiteX332" fmla="*/ 76113 w 2157412"/>
              <a:gd name="connsiteY332" fmla="*/ 461286 h 534360"/>
              <a:gd name="connsiteX333" fmla="*/ 64683 w 2157412"/>
              <a:gd name="connsiteY333" fmla="*/ 449856 h 534360"/>
              <a:gd name="connsiteX334" fmla="*/ 76113 w 2157412"/>
              <a:gd name="connsiteY334" fmla="*/ 438426 h 534360"/>
              <a:gd name="connsiteX335" fmla="*/ 11430 w 2157412"/>
              <a:gd name="connsiteY335" fmla="*/ 438426 h 534360"/>
              <a:gd name="connsiteX336" fmla="*/ 22860 w 2157412"/>
              <a:gd name="connsiteY336" fmla="*/ 449856 h 534360"/>
              <a:gd name="connsiteX337" fmla="*/ 11430 w 2157412"/>
              <a:gd name="connsiteY337" fmla="*/ 461286 h 534360"/>
              <a:gd name="connsiteX338" fmla="*/ 0 w 2157412"/>
              <a:gd name="connsiteY338" fmla="*/ 449856 h 534360"/>
              <a:gd name="connsiteX339" fmla="*/ 11430 w 2157412"/>
              <a:gd name="connsiteY339" fmla="*/ 438426 h 534360"/>
              <a:gd name="connsiteX340" fmla="*/ 2145982 w 2157412"/>
              <a:gd name="connsiteY340" fmla="*/ 365355 h 534360"/>
              <a:gd name="connsiteX341" fmla="*/ 2157412 w 2157412"/>
              <a:gd name="connsiteY341" fmla="*/ 376785 h 534360"/>
              <a:gd name="connsiteX342" fmla="*/ 2145982 w 2157412"/>
              <a:gd name="connsiteY342" fmla="*/ 388215 h 534360"/>
              <a:gd name="connsiteX343" fmla="*/ 2134552 w 2157412"/>
              <a:gd name="connsiteY343" fmla="*/ 376785 h 534360"/>
              <a:gd name="connsiteX344" fmla="*/ 2145982 w 2157412"/>
              <a:gd name="connsiteY344" fmla="*/ 365355 h 534360"/>
              <a:gd name="connsiteX345" fmla="*/ 2081286 w 2157412"/>
              <a:gd name="connsiteY345" fmla="*/ 365355 h 534360"/>
              <a:gd name="connsiteX346" fmla="*/ 2092716 w 2157412"/>
              <a:gd name="connsiteY346" fmla="*/ 376785 h 534360"/>
              <a:gd name="connsiteX347" fmla="*/ 2081286 w 2157412"/>
              <a:gd name="connsiteY347" fmla="*/ 388215 h 534360"/>
              <a:gd name="connsiteX348" fmla="*/ 2069856 w 2157412"/>
              <a:gd name="connsiteY348" fmla="*/ 376785 h 534360"/>
              <a:gd name="connsiteX349" fmla="*/ 2081286 w 2157412"/>
              <a:gd name="connsiteY349" fmla="*/ 365355 h 534360"/>
              <a:gd name="connsiteX350" fmla="*/ 2016603 w 2157412"/>
              <a:gd name="connsiteY350" fmla="*/ 365355 h 534360"/>
              <a:gd name="connsiteX351" fmla="*/ 2028033 w 2157412"/>
              <a:gd name="connsiteY351" fmla="*/ 376785 h 534360"/>
              <a:gd name="connsiteX352" fmla="*/ 2016603 w 2157412"/>
              <a:gd name="connsiteY352" fmla="*/ 388215 h 534360"/>
              <a:gd name="connsiteX353" fmla="*/ 2005173 w 2157412"/>
              <a:gd name="connsiteY353" fmla="*/ 376785 h 534360"/>
              <a:gd name="connsiteX354" fmla="*/ 2016603 w 2157412"/>
              <a:gd name="connsiteY354" fmla="*/ 365355 h 534360"/>
              <a:gd name="connsiteX355" fmla="*/ 1951920 w 2157412"/>
              <a:gd name="connsiteY355" fmla="*/ 365355 h 534360"/>
              <a:gd name="connsiteX356" fmla="*/ 1963350 w 2157412"/>
              <a:gd name="connsiteY356" fmla="*/ 376785 h 534360"/>
              <a:gd name="connsiteX357" fmla="*/ 1951920 w 2157412"/>
              <a:gd name="connsiteY357" fmla="*/ 388215 h 534360"/>
              <a:gd name="connsiteX358" fmla="*/ 1940490 w 2157412"/>
              <a:gd name="connsiteY358" fmla="*/ 376785 h 534360"/>
              <a:gd name="connsiteX359" fmla="*/ 1951920 w 2157412"/>
              <a:gd name="connsiteY359" fmla="*/ 365355 h 534360"/>
              <a:gd name="connsiteX360" fmla="*/ 1887237 w 2157412"/>
              <a:gd name="connsiteY360" fmla="*/ 365355 h 534360"/>
              <a:gd name="connsiteX361" fmla="*/ 1898667 w 2157412"/>
              <a:gd name="connsiteY361" fmla="*/ 376785 h 534360"/>
              <a:gd name="connsiteX362" fmla="*/ 1887237 w 2157412"/>
              <a:gd name="connsiteY362" fmla="*/ 388215 h 534360"/>
              <a:gd name="connsiteX363" fmla="*/ 1875807 w 2157412"/>
              <a:gd name="connsiteY363" fmla="*/ 376785 h 534360"/>
              <a:gd name="connsiteX364" fmla="*/ 1887237 w 2157412"/>
              <a:gd name="connsiteY364" fmla="*/ 365355 h 534360"/>
              <a:gd name="connsiteX365" fmla="*/ 1822554 w 2157412"/>
              <a:gd name="connsiteY365" fmla="*/ 365355 h 534360"/>
              <a:gd name="connsiteX366" fmla="*/ 1833984 w 2157412"/>
              <a:gd name="connsiteY366" fmla="*/ 376785 h 534360"/>
              <a:gd name="connsiteX367" fmla="*/ 1822554 w 2157412"/>
              <a:gd name="connsiteY367" fmla="*/ 388215 h 534360"/>
              <a:gd name="connsiteX368" fmla="*/ 1811124 w 2157412"/>
              <a:gd name="connsiteY368" fmla="*/ 376785 h 534360"/>
              <a:gd name="connsiteX369" fmla="*/ 1822554 w 2157412"/>
              <a:gd name="connsiteY369" fmla="*/ 365355 h 534360"/>
              <a:gd name="connsiteX370" fmla="*/ 1757871 w 2157412"/>
              <a:gd name="connsiteY370" fmla="*/ 365355 h 534360"/>
              <a:gd name="connsiteX371" fmla="*/ 1769301 w 2157412"/>
              <a:gd name="connsiteY371" fmla="*/ 376785 h 534360"/>
              <a:gd name="connsiteX372" fmla="*/ 1757871 w 2157412"/>
              <a:gd name="connsiteY372" fmla="*/ 388215 h 534360"/>
              <a:gd name="connsiteX373" fmla="*/ 1746441 w 2157412"/>
              <a:gd name="connsiteY373" fmla="*/ 376785 h 534360"/>
              <a:gd name="connsiteX374" fmla="*/ 1757871 w 2157412"/>
              <a:gd name="connsiteY374" fmla="*/ 365355 h 534360"/>
              <a:gd name="connsiteX375" fmla="*/ 1693188 w 2157412"/>
              <a:gd name="connsiteY375" fmla="*/ 365355 h 534360"/>
              <a:gd name="connsiteX376" fmla="*/ 1704618 w 2157412"/>
              <a:gd name="connsiteY376" fmla="*/ 376785 h 534360"/>
              <a:gd name="connsiteX377" fmla="*/ 1693188 w 2157412"/>
              <a:gd name="connsiteY377" fmla="*/ 388215 h 534360"/>
              <a:gd name="connsiteX378" fmla="*/ 1681758 w 2157412"/>
              <a:gd name="connsiteY378" fmla="*/ 376785 h 534360"/>
              <a:gd name="connsiteX379" fmla="*/ 1693188 w 2157412"/>
              <a:gd name="connsiteY379" fmla="*/ 365355 h 534360"/>
              <a:gd name="connsiteX380" fmla="*/ 1628505 w 2157412"/>
              <a:gd name="connsiteY380" fmla="*/ 365355 h 534360"/>
              <a:gd name="connsiteX381" fmla="*/ 1639935 w 2157412"/>
              <a:gd name="connsiteY381" fmla="*/ 376785 h 534360"/>
              <a:gd name="connsiteX382" fmla="*/ 1628505 w 2157412"/>
              <a:gd name="connsiteY382" fmla="*/ 388215 h 534360"/>
              <a:gd name="connsiteX383" fmla="*/ 1617075 w 2157412"/>
              <a:gd name="connsiteY383" fmla="*/ 376785 h 534360"/>
              <a:gd name="connsiteX384" fmla="*/ 1628505 w 2157412"/>
              <a:gd name="connsiteY384" fmla="*/ 365355 h 534360"/>
              <a:gd name="connsiteX385" fmla="*/ 1563822 w 2157412"/>
              <a:gd name="connsiteY385" fmla="*/ 365355 h 534360"/>
              <a:gd name="connsiteX386" fmla="*/ 1575252 w 2157412"/>
              <a:gd name="connsiteY386" fmla="*/ 376785 h 534360"/>
              <a:gd name="connsiteX387" fmla="*/ 1563822 w 2157412"/>
              <a:gd name="connsiteY387" fmla="*/ 388215 h 534360"/>
              <a:gd name="connsiteX388" fmla="*/ 1552392 w 2157412"/>
              <a:gd name="connsiteY388" fmla="*/ 376785 h 534360"/>
              <a:gd name="connsiteX389" fmla="*/ 1563822 w 2157412"/>
              <a:gd name="connsiteY389" fmla="*/ 365355 h 534360"/>
              <a:gd name="connsiteX390" fmla="*/ 1499139 w 2157412"/>
              <a:gd name="connsiteY390" fmla="*/ 365355 h 534360"/>
              <a:gd name="connsiteX391" fmla="*/ 1510569 w 2157412"/>
              <a:gd name="connsiteY391" fmla="*/ 376785 h 534360"/>
              <a:gd name="connsiteX392" fmla="*/ 1499139 w 2157412"/>
              <a:gd name="connsiteY392" fmla="*/ 388215 h 534360"/>
              <a:gd name="connsiteX393" fmla="*/ 1487709 w 2157412"/>
              <a:gd name="connsiteY393" fmla="*/ 376785 h 534360"/>
              <a:gd name="connsiteX394" fmla="*/ 1499139 w 2157412"/>
              <a:gd name="connsiteY394" fmla="*/ 365355 h 534360"/>
              <a:gd name="connsiteX395" fmla="*/ 1434456 w 2157412"/>
              <a:gd name="connsiteY395" fmla="*/ 365355 h 534360"/>
              <a:gd name="connsiteX396" fmla="*/ 1445886 w 2157412"/>
              <a:gd name="connsiteY396" fmla="*/ 376785 h 534360"/>
              <a:gd name="connsiteX397" fmla="*/ 1434456 w 2157412"/>
              <a:gd name="connsiteY397" fmla="*/ 388215 h 534360"/>
              <a:gd name="connsiteX398" fmla="*/ 1423026 w 2157412"/>
              <a:gd name="connsiteY398" fmla="*/ 376785 h 534360"/>
              <a:gd name="connsiteX399" fmla="*/ 1434456 w 2157412"/>
              <a:gd name="connsiteY399" fmla="*/ 365355 h 534360"/>
              <a:gd name="connsiteX400" fmla="*/ 1369773 w 2157412"/>
              <a:gd name="connsiteY400" fmla="*/ 365355 h 534360"/>
              <a:gd name="connsiteX401" fmla="*/ 1381203 w 2157412"/>
              <a:gd name="connsiteY401" fmla="*/ 376785 h 534360"/>
              <a:gd name="connsiteX402" fmla="*/ 1369773 w 2157412"/>
              <a:gd name="connsiteY402" fmla="*/ 388215 h 534360"/>
              <a:gd name="connsiteX403" fmla="*/ 1358343 w 2157412"/>
              <a:gd name="connsiteY403" fmla="*/ 376785 h 534360"/>
              <a:gd name="connsiteX404" fmla="*/ 1369773 w 2157412"/>
              <a:gd name="connsiteY404" fmla="*/ 365355 h 534360"/>
              <a:gd name="connsiteX405" fmla="*/ 1305090 w 2157412"/>
              <a:gd name="connsiteY405" fmla="*/ 365355 h 534360"/>
              <a:gd name="connsiteX406" fmla="*/ 1316520 w 2157412"/>
              <a:gd name="connsiteY406" fmla="*/ 376785 h 534360"/>
              <a:gd name="connsiteX407" fmla="*/ 1305090 w 2157412"/>
              <a:gd name="connsiteY407" fmla="*/ 388215 h 534360"/>
              <a:gd name="connsiteX408" fmla="*/ 1293660 w 2157412"/>
              <a:gd name="connsiteY408" fmla="*/ 376785 h 534360"/>
              <a:gd name="connsiteX409" fmla="*/ 1305090 w 2157412"/>
              <a:gd name="connsiteY409" fmla="*/ 365355 h 534360"/>
              <a:gd name="connsiteX410" fmla="*/ 1240407 w 2157412"/>
              <a:gd name="connsiteY410" fmla="*/ 365355 h 534360"/>
              <a:gd name="connsiteX411" fmla="*/ 1251837 w 2157412"/>
              <a:gd name="connsiteY411" fmla="*/ 376785 h 534360"/>
              <a:gd name="connsiteX412" fmla="*/ 1240407 w 2157412"/>
              <a:gd name="connsiteY412" fmla="*/ 388215 h 534360"/>
              <a:gd name="connsiteX413" fmla="*/ 1228977 w 2157412"/>
              <a:gd name="connsiteY413" fmla="*/ 376785 h 534360"/>
              <a:gd name="connsiteX414" fmla="*/ 1240407 w 2157412"/>
              <a:gd name="connsiteY414" fmla="*/ 365355 h 534360"/>
              <a:gd name="connsiteX415" fmla="*/ 1175724 w 2157412"/>
              <a:gd name="connsiteY415" fmla="*/ 365355 h 534360"/>
              <a:gd name="connsiteX416" fmla="*/ 1187154 w 2157412"/>
              <a:gd name="connsiteY416" fmla="*/ 376785 h 534360"/>
              <a:gd name="connsiteX417" fmla="*/ 1175724 w 2157412"/>
              <a:gd name="connsiteY417" fmla="*/ 388215 h 534360"/>
              <a:gd name="connsiteX418" fmla="*/ 1164294 w 2157412"/>
              <a:gd name="connsiteY418" fmla="*/ 376785 h 534360"/>
              <a:gd name="connsiteX419" fmla="*/ 1175724 w 2157412"/>
              <a:gd name="connsiteY419" fmla="*/ 365355 h 534360"/>
              <a:gd name="connsiteX420" fmla="*/ 1111041 w 2157412"/>
              <a:gd name="connsiteY420" fmla="*/ 365355 h 534360"/>
              <a:gd name="connsiteX421" fmla="*/ 1122471 w 2157412"/>
              <a:gd name="connsiteY421" fmla="*/ 376785 h 534360"/>
              <a:gd name="connsiteX422" fmla="*/ 1111041 w 2157412"/>
              <a:gd name="connsiteY422" fmla="*/ 388215 h 534360"/>
              <a:gd name="connsiteX423" fmla="*/ 1099611 w 2157412"/>
              <a:gd name="connsiteY423" fmla="*/ 376785 h 534360"/>
              <a:gd name="connsiteX424" fmla="*/ 1111041 w 2157412"/>
              <a:gd name="connsiteY424" fmla="*/ 365355 h 534360"/>
              <a:gd name="connsiteX425" fmla="*/ 1046358 w 2157412"/>
              <a:gd name="connsiteY425" fmla="*/ 365355 h 534360"/>
              <a:gd name="connsiteX426" fmla="*/ 1057788 w 2157412"/>
              <a:gd name="connsiteY426" fmla="*/ 376785 h 534360"/>
              <a:gd name="connsiteX427" fmla="*/ 1046358 w 2157412"/>
              <a:gd name="connsiteY427" fmla="*/ 388215 h 534360"/>
              <a:gd name="connsiteX428" fmla="*/ 1034928 w 2157412"/>
              <a:gd name="connsiteY428" fmla="*/ 376785 h 534360"/>
              <a:gd name="connsiteX429" fmla="*/ 1046358 w 2157412"/>
              <a:gd name="connsiteY429" fmla="*/ 365355 h 534360"/>
              <a:gd name="connsiteX430" fmla="*/ 981675 w 2157412"/>
              <a:gd name="connsiteY430" fmla="*/ 365355 h 534360"/>
              <a:gd name="connsiteX431" fmla="*/ 993105 w 2157412"/>
              <a:gd name="connsiteY431" fmla="*/ 376785 h 534360"/>
              <a:gd name="connsiteX432" fmla="*/ 981675 w 2157412"/>
              <a:gd name="connsiteY432" fmla="*/ 388215 h 534360"/>
              <a:gd name="connsiteX433" fmla="*/ 970245 w 2157412"/>
              <a:gd name="connsiteY433" fmla="*/ 376785 h 534360"/>
              <a:gd name="connsiteX434" fmla="*/ 981675 w 2157412"/>
              <a:gd name="connsiteY434" fmla="*/ 365355 h 534360"/>
              <a:gd name="connsiteX435" fmla="*/ 916992 w 2157412"/>
              <a:gd name="connsiteY435" fmla="*/ 365355 h 534360"/>
              <a:gd name="connsiteX436" fmla="*/ 928422 w 2157412"/>
              <a:gd name="connsiteY436" fmla="*/ 376785 h 534360"/>
              <a:gd name="connsiteX437" fmla="*/ 916992 w 2157412"/>
              <a:gd name="connsiteY437" fmla="*/ 388215 h 534360"/>
              <a:gd name="connsiteX438" fmla="*/ 905562 w 2157412"/>
              <a:gd name="connsiteY438" fmla="*/ 376785 h 534360"/>
              <a:gd name="connsiteX439" fmla="*/ 916992 w 2157412"/>
              <a:gd name="connsiteY439" fmla="*/ 365355 h 534360"/>
              <a:gd name="connsiteX440" fmla="*/ 852309 w 2157412"/>
              <a:gd name="connsiteY440" fmla="*/ 365355 h 534360"/>
              <a:gd name="connsiteX441" fmla="*/ 863739 w 2157412"/>
              <a:gd name="connsiteY441" fmla="*/ 376785 h 534360"/>
              <a:gd name="connsiteX442" fmla="*/ 852309 w 2157412"/>
              <a:gd name="connsiteY442" fmla="*/ 388215 h 534360"/>
              <a:gd name="connsiteX443" fmla="*/ 840879 w 2157412"/>
              <a:gd name="connsiteY443" fmla="*/ 376785 h 534360"/>
              <a:gd name="connsiteX444" fmla="*/ 852309 w 2157412"/>
              <a:gd name="connsiteY444" fmla="*/ 365355 h 534360"/>
              <a:gd name="connsiteX445" fmla="*/ 787626 w 2157412"/>
              <a:gd name="connsiteY445" fmla="*/ 365355 h 534360"/>
              <a:gd name="connsiteX446" fmla="*/ 799056 w 2157412"/>
              <a:gd name="connsiteY446" fmla="*/ 376785 h 534360"/>
              <a:gd name="connsiteX447" fmla="*/ 787626 w 2157412"/>
              <a:gd name="connsiteY447" fmla="*/ 388215 h 534360"/>
              <a:gd name="connsiteX448" fmla="*/ 776196 w 2157412"/>
              <a:gd name="connsiteY448" fmla="*/ 376785 h 534360"/>
              <a:gd name="connsiteX449" fmla="*/ 787626 w 2157412"/>
              <a:gd name="connsiteY449" fmla="*/ 365355 h 534360"/>
              <a:gd name="connsiteX450" fmla="*/ 722943 w 2157412"/>
              <a:gd name="connsiteY450" fmla="*/ 365355 h 534360"/>
              <a:gd name="connsiteX451" fmla="*/ 734373 w 2157412"/>
              <a:gd name="connsiteY451" fmla="*/ 376785 h 534360"/>
              <a:gd name="connsiteX452" fmla="*/ 722943 w 2157412"/>
              <a:gd name="connsiteY452" fmla="*/ 388215 h 534360"/>
              <a:gd name="connsiteX453" fmla="*/ 711513 w 2157412"/>
              <a:gd name="connsiteY453" fmla="*/ 376785 h 534360"/>
              <a:gd name="connsiteX454" fmla="*/ 722943 w 2157412"/>
              <a:gd name="connsiteY454" fmla="*/ 365355 h 534360"/>
              <a:gd name="connsiteX455" fmla="*/ 658260 w 2157412"/>
              <a:gd name="connsiteY455" fmla="*/ 365355 h 534360"/>
              <a:gd name="connsiteX456" fmla="*/ 669690 w 2157412"/>
              <a:gd name="connsiteY456" fmla="*/ 376785 h 534360"/>
              <a:gd name="connsiteX457" fmla="*/ 658260 w 2157412"/>
              <a:gd name="connsiteY457" fmla="*/ 388215 h 534360"/>
              <a:gd name="connsiteX458" fmla="*/ 646830 w 2157412"/>
              <a:gd name="connsiteY458" fmla="*/ 376785 h 534360"/>
              <a:gd name="connsiteX459" fmla="*/ 658260 w 2157412"/>
              <a:gd name="connsiteY459" fmla="*/ 365355 h 534360"/>
              <a:gd name="connsiteX460" fmla="*/ 593577 w 2157412"/>
              <a:gd name="connsiteY460" fmla="*/ 365355 h 534360"/>
              <a:gd name="connsiteX461" fmla="*/ 605007 w 2157412"/>
              <a:gd name="connsiteY461" fmla="*/ 376785 h 534360"/>
              <a:gd name="connsiteX462" fmla="*/ 593577 w 2157412"/>
              <a:gd name="connsiteY462" fmla="*/ 388215 h 534360"/>
              <a:gd name="connsiteX463" fmla="*/ 582147 w 2157412"/>
              <a:gd name="connsiteY463" fmla="*/ 376785 h 534360"/>
              <a:gd name="connsiteX464" fmla="*/ 593577 w 2157412"/>
              <a:gd name="connsiteY464" fmla="*/ 365355 h 534360"/>
              <a:gd name="connsiteX465" fmla="*/ 528894 w 2157412"/>
              <a:gd name="connsiteY465" fmla="*/ 365355 h 534360"/>
              <a:gd name="connsiteX466" fmla="*/ 540324 w 2157412"/>
              <a:gd name="connsiteY466" fmla="*/ 376785 h 534360"/>
              <a:gd name="connsiteX467" fmla="*/ 528894 w 2157412"/>
              <a:gd name="connsiteY467" fmla="*/ 388215 h 534360"/>
              <a:gd name="connsiteX468" fmla="*/ 517464 w 2157412"/>
              <a:gd name="connsiteY468" fmla="*/ 376785 h 534360"/>
              <a:gd name="connsiteX469" fmla="*/ 528894 w 2157412"/>
              <a:gd name="connsiteY469" fmla="*/ 365355 h 534360"/>
              <a:gd name="connsiteX470" fmla="*/ 464211 w 2157412"/>
              <a:gd name="connsiteY470" fmla="*/ 365355 h 534360"/>
              <a:gd name="connsiteX471" fmla="*/ 475641 w 2157412"/>
              <a:gd name="connsiteY471" fmla="*/ 376785 h 534360"/>
              <a:gd name="connsiteX472" fmla="*/ 464211 w 2157412"/>
              <a:gd name="connsiteY472" fmla="*/ 388215 h 534360"/>
              <a:gd name="connsiteX473" fmla="*/ 452781 w 2157412"/>
              <a:gd name="connsiteY473" fmla="*/ 376785 h 534360"/>
              <a:gd name="connsiteX474" fmla="*/ 464211 w 2157412"/>
              <a:gd name="connsiteY474" fmla="*/ 365355 h 534360"/>
              <a:gd name="connsiteX475" fmla="*/ 399528 w 2157412"/>
              <a:gd name="connsiteY475" fmla="*/ 365355 h 534360"/>
              <a:gd name="connsiteX476" fmla="*/ 410958 w 2157412"/>
              <a:gd name="connsiteY476" fmla="*/ 376785 h 534360"/>
              <a:gd name="connsiteX477" fmla="*/ 399528 w 2157412"/>
              <a:gd name="connsiteY477" fmla="*/ 388215 h 534360"/>
              <a:gd name="connsiteX478" fmla="*/ 388098 w 2157412"/>
              <a:gd name="connsiteY478" fmla="*/ 376785 h 534360"/>
              <a:gd name="connsiteX479" fmla="*/ 399528 w 2157412"/>
              <a:gd name="connsiteY479" fmla="*/ 365355 h 534360"/>
              <a:gd name="connsiteX480" fmla="*/ 334845 w 2157412"/>
              <a:gd name="connsiteY480" fmla="*/ 365355 h 534360"/>
              <a:gd name="connsiteX481" fmla="*/ 346275 w 2157412"/>
              <a:gd name="connsiteY481" fmla="*/ 376785 h 534360"/>
              <a:gd name="connsiteX482" fmla="*/ 334845 w 2157412"/>
              <a:gd name="connsiteY482" fmla="*/ 388215 h 534360"/>
              <a:gd name="connsiteX483" fmla="*/ 323415 w 2157412"/>
              <a:gd name="connsiteY483" fmla="*/ 376785 h 534360"/>
              <a:gd name="connsiteX484" fmla="*/ 334845 w 2157412"/>
              <a:gd name="connsiteY484" fmla="*/ 365355 h 534360"/>
              <a:gd name="connsiteX485" fmla="*/ 270162 w 2157412"/>
              <a:gd name="connsiteY485" fmla="*/ 365355 h 534360"/>
              <a:gd name="connsiteX486" fmla="*/ 281592 w 2157412"/>
              <a:gd name="connsiteY486" fmla="*/ 376785 h 534360"/>
              <a:gd name="connsiteX487" fmla="*/ 270162 w 2157412"/>
              <a:gd name="connsiteY487" fmla="*/ 388215 h 534360"/>
              <a:gd name="connsiteX488" fmla="*/ 258732 w 2157412"/>
              <a:gd name="connsiteY488" fmla="*/ 376785 h 534360"/>
              <a:gd name="connsiteX489" fmla="*/ 270162 w 2157412"/>
              <a:gd name="connsiteY489" fmla="*/ 365355 h 534360"/>
              <a:gd name="connsiteX490" fmla="*/ 205479 w 2157412"/>
              <a:gd name="connsiteY490" fmla="*/ 365355 h 534360"/>
              <a:gd name="connsiteX491" fmla="*/ 216909 w 2157412"/>
              <a:gd name="connsiteY491" fmla="*/ 376785 h 534360"/>
              <a:gd name="connsiteX492" fmla="*/ 205479 w 2157412"/>
              <a:gd name="connsiteY492" fmla="*/ 388215 h 534360"/>
              <a:gd name="connsiteX493" fmla="*/ 194049 w 2157412"/>
              <a:gd name="connsiteY493" fmla="*/ 376785 h 534360"/>
              <a:gd name="connsiteX494" fmla="*/ 205479 w 2157412"/>
              <a:gd name="connsiteY494" fmla="*/ 365355 h 534360"/>
              <a:gd name="connsiteX495" fmla="*/ 140796 w 2157412"/>
              <a:gd name="connsiteY495" fmla="*/ 365355 h 534360"/>
              <a:gd name="connsiteX496" fmla="*/ 152226 w 2157412"/>
              <a:gd name="connsiteY496" fmla="*/ 376785 h 534360"/>
              <a:gd name="connsiteX497" fmla="*/ 140796 w 2157412"/>
              <a:gd name="connsiteY497" fmla="*/ 388215 h 534360"/>
              <a:gd name="connsiteX498" fmla="*/ 129366 w 2157412"/>
              <a:gd name="connsiteY498" fmla="*/ 376785 h 534360"/>
              <a:gd name="connsiteX499" fmla="*/ 140796 w 2157412"/>
              <a:gd name="connsiteY499" fmla="*/ 365355 h 534360"/>
              <a:gd name="connsiteX500" fmla="*/ 76113 w 2157412"/>
              <a:gd name="connsiteY500" fmla="*/ 365355 h 534360"/>
              <a:gd name="connsiteX501" fmla="*/ 87543 w 2157412"/>
              <a:gd name="connsiteY501" fmla="*/ 376785 h 534360"/>
              <a:gd name="connsiteX502" fmla="*/ 76113 w 2157412"/>
              <a:gd name="connsiteY502" fmla="*/ 388215 h 534360"/>
              <a:gd name="connsiteX503" fmla="*/ 64683 w 2157412"/>
              <a:gd name="connsiteY503" fmla="*/ 376785 h 534360"/>
              <a:gd name="connsiteX504" fmla="*/ 76113 w 2157412"/>
              <a:gd name="connsiteY504" fmla="*/ 365355 h 534360"/>
              <a:gd name="connsiteX505" fmla="*/ 11430 w 2157412"/>
              <a:gd name="connsiteY505" fmla="*/ 365355 h 534360"/>
              <a:gd name="connsiteX506" fmla="*/ 22860 w 2157412"/>
              <a:gd name="connsiteY506" fmla="*/ 376785 h 534360"/>
              <a:gd name="connsiteX507" fmla="*/ 11430 w 2157412"/>
              <a:gd name="connsiteY507" fmla="*/ 388215 h 534360"/>
              <a:gd name="connsiteX508" fmla="*/ 0 w 2157412"/>
              <a:gd name="connsiteY508" fmla="*/ 376785 h 534360"/>
              <a:gd name="connsiteX509" fmla="*/ 11430 w 2157412"/>
              <a:gd name="connsiteY509" fmla="*/ 365355 h 534360"/>
              <a:gd name="connsiteX510" fmla="*/ 2145982 w 2157412"/>
              <a:gd name="connsiteY510" fmla="*/ 292284 h 534360"/>
              <a:gd name="connsiteX511" fmla="*/ 2157412 w 2157412"/>
              <a:gd name="connsiteY511" fmla="*/ 303714 h 534360"/>
              <a:gd name="connsiteX512" fmla="*/ 2145982 w 2157412"/>
              <a:gd name="connsiteY512" fmla="*/ 315144 h 534360"/>
              <a:gd name="connsiteX513" fmla="*/ 2134552 w 2157412"/>
              <a:gd name="connsiteY513" fmla="*/ 303714 h 534360"/>
              <a:gd name="connsiteX514" fmla="*/ 2145982 w 2157412"/>
              <a:gd name="connsiteY514" fmla="*/ 292284 h 534360"/>
              <a:gd name="connsiteX515" fmla="*/ 2081286 w 2157412"/>
              <a:gd name="connsiteY515" fmla="*/ 292284 h 534360"/>
              <a:gd name="connsiteX516" fmla="*/ 2092716 w 2157412"/>
              <a:gd name="connsiteY516" fmla="*/ 303714 h 534360"/>
              <a:gd name="connsiteX517" fmla="*/ 2081286 w 2157412"/>
              <a:gd name="connsiteY517" fmla="*/ 315144 h 534360"/>
              <a:gd name="connsiteX518" fmla="*/ 2069856 w 2157412"/>
              <a:gd name="connsiteY518" fmla="*/ 303714 h 534360"/>
              <a:gd name="connsiteX519" fmla="*/ 2081286 w 2157412"/>
              <a:gd name="connsiteY519" fmla="*/ 292284 h 534360"/>
              <a:gd name="connsiteX520" fmla="*/ 2016603 w 2157412"/>
              <a:gd name="connsiteY520" fmla="*/ 292284 h 534360"/>
              <a:gd name="connsiteX521" fmla="*/ 2028033 w 2157412"/>
              <a:gd name="connsiteY521" fmla="*/ 303714 h 534360"/>
              <a:gd name="connsiteX522" fmla="*/ 2016603 w 2157412"/>
              <a:gd name="connsiteY522" fmla="*/ 315144 h 534360"/>
              <a:gd name="connsiteX523" fmla="*/ 2005173 w 2157412"/>
              <a:gd name="connsiteY523" fmla="*/ 303714 h 534360"/>
              <a:gd name="connsiteX524" fmla="*/ 2016603 w 2157412"/>
              <a:gd name="connsiteY524" fmla="*/ 292284 h 534360"/>
              <a:gd name="connsiteX525" fmla="*/ 1951920 w 2157412"/>
              <a:gd name="connsiteY525" fmla="*/ 292284 h 534360"/>
              <a:gd name="connsiteX526" fmla="*/ 1963350 w 2157412"/>
              <a:gd name="connsiteY526" fmla="*/ 303714 h 534360"/>
              <a:gd name="connsiteX527" fmla="*/ 1951920 w 2157412"/>
              <a:gd name="connsiteY527" fmla="*/ 315144 h 534360"/>
              <a:gd name="connsiteX528" fmla="*/ 1940490 w 2157412"/>
              <a:gd name="connsiteY528" fmla="*/ 303714 h 534360"/>
              <a:gd name="connsiteX529" fmla="*/ 1951920 w 2157412"/>
              <a:gd name="connsiteY529" fmla="*/ 292284 h 534360"/>
              <a:gd name="connsiteX530" fmla="*/ 1887237 w 2157412"/>
              <a:gd name="connsiteY530" fmla="*/ 292284 h 534360"/>
              <a:gd name="connsiteX531" fmla="*/ 1898667 w 2157412"/>
              <a:gd name="connsiteY531" fmla="*/ 303714 h 534360"/>
              <a:gd name="connsiteX532" fmla="*/ 1887237 w 2157412"/>
              <a:gd name="connsiteY532" fmla="*/ 315144 h 534360"/>
              <a:gd name="connsiteX533" fmla="*/ 1875807 w 2157412"/>
              <a:gd name="connsiteY533" fmla="*/ 303714 h 534360"/>
              <a:gd name="connsiteX534" fmla="*/ 1887237 w 2157412"/>
              <a:gd name="connsiteY534" fmla="*/ 292284 h 534360"/>
              <a:gd name="connsiteX535" fmla="*/ 1822554 w 2157412"/>
              <a:gd name="connsiteY535" fmla="*/ 292284 h 534360"/>
              <a:gd name="connsiteX536" fmla="*/ 1833984 w 2157412"/>
              <a:gd name="connsiteY536" fmla="*/ 303714 h 534360"/>
              <a:gd name="connsiteX537" fmla="*/ 1822554 w 2157412"/>
              <a:gd name="connsiteY537" fmla="*/ 315144 h 534360"/>
              <a:gd name="connsiteX538" fmla="*/ 1811124 w 2157412"/>
              <a:gd name="connsiteY538" fmla="*/ 303714 h 534360"/>
              <a:gd name="connsiteX539" fmla="*/ 1822554 w 2157412"/>
              <a:gd name="connsiteY539" fmla="*/ 292284 h 534360"/>
              <a:gd name="connsiteX540" fmla="*/ 1757871 w 2157412"/>
              <a:gd name="connsiteY540" fmla="*/ 292284 h 534360"/>
              <a:gd name="connsiteX541" fmla="*/ 1769301 w 2157412"/>
              <a:gd name="connsiteY541" fmla="*/ 303714 h 534360"/>
              <a:gd name="connsiteX542" fmla="*/ 1757871 w 2157412"/>
              <a:gd name="connsiteY542" fmla="*/ 315144 h 534360"/>
              <a:gd name="connsiteX543" fmla="*/ 1746441 w 2157412"/>
              <a:gd name="connsiteY543" fmla="*/ 303714 h 534360"/>
              <a:gd name="connsiteX544" fmla="*/ 1757871 w 2157412"/>
              <a:gd name="connsiteY544" fmla="*/ 292284 h 534360"/>
              <a:gd name="connsiteX545" fmla="*/ 1693188 w 2157412"/>
              <a:gd name="connsiteY545" fmla="*/ 292284 h 534360"/>
              <a:gd name="connsiteX546" fmla="*/ 1704618 w 2157412"/>
              <a:gd name="connsiteY546" fmla="*/ 303714 h 534360"/>
              <a:gd name="connsiteX547" fmla="*/ 1693188 w 2157412"/>
              <a:gd name="connsiteY547" fmla="*/ 315144 h 534360"/>
              <a:gd name="connsiteX548" fmla="*/ 1681758 w 2157412"/>
              <a:gd name="connsiteY548" fmla="*/ 303714 h 534360"/>
              <a:gd name="connsiteX549" fmla="*/ 1693188 w 2157412"/>
              <a:gd name="connsiteY549" fmla="*/ 292284 h 534360"/>
              <a:gd name="connsiteX550" fmla="*/ 1628505 w 2157412"/>
              <a:gd name="connsiteY550" fmla="*/ 292284 h 534360"/>
              <a:gd name="connsiteX551" fmla="*/ 1639935 w 2157412"/>
              <a:gd name="connsiteY551" fmla="*/ 303714 h 534360"/>
              <a:gd name="connsiteX552" fmla="*/ 1628505 w 2157412"/>
              <a:gd name="connsiteY552" fmla="*/ 315144 h 534360"/>
              <a:gd name="connsiteX553" fmla="*/ 1617075 w 2157412"/>
              <a:gd name="connsiteY553" fmla="*/ 303714 h 534360"/>
              <a:gd name="connsiteX554" fmla="*/ 1628505 w 2157412"/>
              <a:gd name="connsiteY554" fmla="*/ 292284 h 534360"/>
              <a:gd name="connsiteX555" fmla="*/ 1563822 w 2157412"/>
              <a:gd name="connsiteY555" fmla="*/ 292284 h 534360"/>
              <a:gd name="connsiteX556" fmla="*/ 1575252 w 2157412"/>
              <a:gd name="connsiteY556" fmla="*/ 303714 h 534360"/>
              <a:gd name="connsiteX557" fmla="*/ 1563822 w 2157412"/>
              <a:gd name="connsiteY557" fmla="*/ 315144 h 534360"/>
              <a:gd name="connsiteX558" fmla="*/ 1552392 w 2157412"/>
              <a:gd name="connsiteY558" fmla="*/ 303714 h 534360"/>
              <a:gd name="connsiteX559" fmla="*/ 1563822 w 2157412"/>
              <a:gd name="connsiteY559" fmla="*/ 292284 h 534360"/>
              <a:gd name="connsiteX560" fmla="*/ 1499139 w 2157412"/>
              <a:gd name="connsiteY560" fmla="*/ 292284 h 534360"/>
              <a:gd name="connsiteX561" fmla="*/ 1510569 w 2157412"/>
              <a:gd name="connsiteY561" fmla="*/ 303714 h 534360"/>
              <a:gd name="connsiteX562" fmla="*/ 1499139 w 2157412"/>
              <a:gd name="connsiteY562" fmla="*/ 315144 h 534360"/>
              <a:gd name="connsiteX563" fmla="*/ 1487709 w 2157412"/>
              <a:gd name="connsiteY563" fmla="*/ 303714 h 534360"/>
              <a:gd name="connsiteX564" fmla="*/ 1499139 w 2157412"/>
              <a:gd name="connsiteY564" fmla="*/ 292284 h 534360"/>
              <a:gd name="connsiteX565" fmla="*/ 1434456 w 2157412"/>
              <a:gd name="connsiteY565" fmla="*/ 292284 h 534360"/>
              <a:gd name="connsiteX566" fmla="*/ 1445886 w 2157412"/>
              <a:gd name="connsiteY566" fmla="*/ 303714 h 534360"/>
              <a:gd name="connsiteX567" fmla="*/ 1434456 w 2157412"/>
              <a:gd name="connsiteY567" fmla="*/ 315144 h 534360"/>
              <a:gd name="connsiteX568" fmla="*/ 1423026 w 2157412"/>
              <a:gd name="connsiteY568" fmla="*/ 303714 h 534360"/>
              <a:gd name="connsiteX569" fmla="*/ 1434456 w 2157412"/>
              <a:gd name="connsiteY569" fmla="*/ 292284 h 534360"/>
              <a:gd name="connsiteX570" fmla="*/ 1369773 w 2157412"/>
              <a:gd name="connsiteY570" fmla="*/ 292284 h 534360"/>
              <a:gd name="connsiteX571" fmla="*/ 1381203 w 2157412"/>
              <a:gd name="connsiteY571" fmla="*/ 303714 h 534360"/>
              <a:gd name="connsiteX572" fmla="*/ 1369773 w 2157412"/>
              <a:gd name="connsiteY572" fmla="*/ 315144 h 534360"/>
              <a:gd name="connsiteX573" fmla="*/ 1358343 w 2157412"/>
              <a:gd name="connsiteY573" fmla="*/ 303714 h 534360"/>
              <a:gd name="connsiteX574" fmla="*/ 1369773 w 2157412"/>
              <a:gd name="connsiteY574" fmla="*/ 292284 h 534360"/>
              <a:gd name="connsiteX575" fmla="*/ 1305090 w 2157412"/>
              <a:gd name="connsiteY575" fmla="*/ 292284 h 534360"/>
              <a:gd name="connsiteX576" fmla="*/ 1316520 w 2157412"/>
              <a:gd name="connsiteY576" fmla="*/ 303714 h 534360"/>
              <a:gd name="connsiteX577" fmla="*/ 1305090 w 2157412"/>
              <a:gd name="connsiteY577" fmla="*/ 315144 h 534360"/>
              <a:gd name="connsiteX578" fmla="*/ 1293660 w 2157412"/>
              <a:gd name="connsiteY578" fmla="*/ 303714 h 534360"/>
              <a:gd name="connsiteX579" fmla="*/ 1305090 w 2157412"/>
              <a:gd name="connsiteY579" fmla="*/ 292284 h 534360"/>
              <a:gd name="connsiteX580" fmla="*/ 1240407 w 2157412"/>
              <a:gd name="connsiteY580" fmla="*/ 292284 h 534360"/>
              <a:gd name="connsiteX581" fmla="*/ 1251837 w 2157412"/>
              <a:gd name="connsiteY581" fmla="*/ 303714 h 534360"/>
              <a:gd name="connsiteX582" fmla="*/ 1240407 w 2157412"/>
              <a:gd name="connsiteY582" fmla="*/ 315144 h 534360"/>
              <a:gd name="connsiteX583" fmla="*/ 1228977 w 2157412"/>
              <a:gd name="connsiteY583" fmla="*/ 303714 h 534360"/>
              <a:gd name="connsiteX584" fmla="*/ 1240407 w 2157412"/>
              <a:gd name="connsiteY584" fmla="*/ 292284 h 534360"/>
              <a:gd name="connsiteX585" fmla="*/ 1175724 w 2157412"/>
              <a:gd name="connsiteY585" fmla="*/ 292284 h 534360"/>
              <a:gd name="connsiteX586" fmla="*/ 1187154 w 2157412"/>
              <a:gd name="connsiteY586" fmla="*/ 303714 h 534360"/>
              <a:gd name="connsiteX587" fmla="*/ 1175724 w 2157412"/>
              <a:gd name="connsiteY587" fmla="*/ 315144 h 534360"/>
              <a:gd name="connsiteX588" fmla="*/ 1164294 w 2157412"/>
              <a:gd name="connsiteY588" fmla="*/ 303714 h 534360"/>
              <a:gd name="connsiteX589" fmla="*/ 1175724 w 2157412"/>
              <a:gd name="connsiteY589" fmla="*/ 292284 h 534360"/>
              <a:gd name="connsiteX590" fmla="*/ 1111041 w 2157412"/>
              <a:gd name="connsiteY590" fmla="*/ 292284 h 534360"/>
              <a:gd name="connsiteX591" fmla="*/ 1122471 w 2157412"/>
              <a:gd name="connsiteY591" fmla="*/ 303714 h 534360"/>
              <a:gd name="connsiteX592" fmla="*/ 1111041 w 2157412"/>
              <a:gd name="connsiteY592" fmla="*/ 315144 h 534360"/>
              <a:gd name="connsiteX593" fmla="*/ 1099611 w 2157412"/>
              <a:gd name="connsiteY593" fmla="*/ 303714 h 534360"/>
              <a:gd name="connsiteX594" fmla="*/ 1111041 w 2157412"/>
              <a:gd name="connsiteY594" fmla="*/ 292284 h 534360"/>
              <a:gd name="connsiteX595" fmla="*/ 1046358 w 2157412"/>
              <a:gd name="connsiteY595" fmla="*/ 292284 h 534360"/>
              <a:gd name="connsiteX596" fmla="*/ 1057788 w 2157412"/>
              <a:gd name="connsiteY596" fmla="*/ 303714 h 534360"/>
              <a:gd name="connsiteX597" fmla="*/ 1046358 w 2157412"/>
              <a:gd name="connsiteY597" fmla="*/ 315144 h 534360"/>
              <a:gd name="connsiteX598" fmla="*/ 1034928 w 2157412"/>
              <a:gd name="connsiteY598" fmla="*/ 303714 h 534360"/>
              <a:gd name="connsiteX599" fmla="*/ 1046358 w 2157412"/>
              <a:gd name="connsiteY599" fmla="*/ 292284 h 534360"/>
              <a:gd name="connsiteX600" fmla="*/ 981675 w 2157412"/>
              <a:gd name="connsiteY600" fmla="*/ 292284 h 534360"/>
              <a:gd name="connsiteX601" fmla="*/ 993105 w 2157412"/>
              <a:gd name="connsiteY601" fmla="*/ 303714 h 534360"/>
              <a:gd name="connsiteX602" fmla="*/ 981675 w 2157412"/>
              <a:gd name="connsiteY602" fmla="*/ 315144 h 534360"/>
              <a:gd name="connsiteX603" fmla="*/ 970245 w 2157412"/>
              <a:gd name="connsiteY603" fmla="*/ 303714 h 534360"/>
              <a:gd name="connsiteX604" fmla="*/ 981675 w 2157412"/>
              <a:gd name="connsiteY604" fmla="*/ 292284 h 534360"/>
              <a:gd name="connsiteX605" fmla="*/ 916992 w 2157412"/>
              <a:gd name="connsiteY605" fmla="*/ 292284 h 534360"/>
              <a:gd name="connsiteX606" fmla="*/ 928422 w 2157412"/>
              <a:gd name="connsiteY606" fmla="*/ 303714 h 534360"/>
              <a:gd name="connsiteX607" fmla="*/ 916992 w 2157412"/>
              <a:gd name="connsiteY607" fmla="*/ 315144 h 534360"/>
              <a:gd name="connsiteX608" fmla="*/ 905562 w 2157412"/>
              <a:gd name="connsiteY608" fmla="*/ 303714 h 534360"/>
              <a:gd name="connsiteX609" fmla="*/ 916992 w 2157412"/>
              <a:gd name="connsiteY609" fmla="*/ 292284 h 534360"/>
              <a:gd name="connsiteX610" fmla="*/ 852309 w 2157412"/>
              <a:gd name="connsiteY610" fmla="*/ 292284 h 534360"/>
              <a:gd name="connsiteX611" fmla="*/ 863739 w 2157412"/>
              <a:gd name="connsiteY611" fmla="*/ 303714 h 534360"/>
              <a:gd name="connsiteX612" fmla="*/ 852309 w 2157412"/>
              <a:gd name="connsiteY612" fmla="*/ 315144 h 534360"/>
              <a:gd name="connsiteX613" fmla="*/ 840879 w 2157412"/>
              <a:gd name="connsiteY613" fmla="*/ 303714 h 534360"/>
              <a:gd name="connsiteX614" fmla="*/ 852309 w 2157412"/>
              <a:gd name="connsiteY614" fmla="*/ 292284 h 534360"/>
              <a:gd name="connsiteX615" fmla="*/ 787626 w 2157412"/>
              <a:gd name="connsiteY615" fmla="*/ 292284 h 534360"/>
              <a:gd name="connsiteX616" fmla="*/ 799056 w 2157412"/>
              <a:gd name="connsiteY616" fmla="*/ 303714 h 534360"/>
              <a:gd name="connsiteX617" fmla="*/ 787626 w 2157412"/>
              <a:gd name="connsiteY617" fmla="*/ 315144 h 534360"/>
              <a:gd name="connsiteX618" fmla="*/ 776196 w 2157412"/>
              <a:gd name="connsiteY618" fmla="*/ 303714 h 534360"/>
              <a:gd name="connsiteX619" fmla="*/ 787626 w 2157412"/>
              <a:gd name="connsiteY619" fmla="*/ 292284 h 534360"/>
              <a:gd name="connsiteX620" fmla="*/ 722943 w 2157412"/>
              <a:gd name="connsiteY620" fmla="*/ 292284 h 534360"/>
              <a:gd name="connsiteX621" fmla="*/ 734373 w 2157412"/>
              <a:gd name="connsiteY621" fmla="*/ 303714 h 534360"/>
              <a:gd name="connsiteX622" fmla="*/ 722943 w 2157412"/>
              <a:gd name="connsiteY622" fmla="*/ 315144 h 534360"/>
              <a:gd name="connsiteX623" fmla="*/ 711513 w 2157412"/>
              <a:gd name="connsiteY623" fmla="*/ 303714 h 534360"/>
              <a:gd name="connsiteX624" fmla="*/ 722943 w 2157412"/>
              <a:gd name="connsiteY624" fmla="*/ 292284 h 534360"/>
              <a:gd name="connsiteX625" fmla="*/ 658260 w 2157412"/>
              <a:gd name="connsiteY625" fmla="*/ 292284 h 534360"/>
              <a:gd name="connsiteX626" fmla="*/ 669690 w 2157412"/>
              <a:gd name="connsiteY626" fmla="*/ 303714 h 534360"/>
              <a:gd name="connsiteX627" fmla="*/ 658260 w 2157412"/>
              <a:gd name="connsiteY627" fmla="*/ 315144 h 534360"/>
              <a:gd name="connsiteX628" fmla="*/ 646830 w 2157412"/>
              <a:gd name="connsiteY628" fmla="*/ 303714 h 534360"/>
              <a:gd name="connsiteX629" fmla="*/ 658260 w 2157412"/>
              <a:gd name="connsiteY629" fmla="*/ 292284 h 534360"/>
              <a:gd name="connsiteX630" fmla="*/ 593577 w 2157412"/>
              <a:gd name="connsiteY630" fmla="*/ 292284 h 534360"/>
              <a:gd name="connsiteX631" fmla="*/ 605007 w 2157412"/>
              <a:gd name="connsiteY631" fmla="*/ 303714 h 534360"/>
              <a:gd name="connsiteX632" fmla="*/ 593577 w 2157412"/>
              <a:gd name="connsiteY632" fmla="*/ 315144 h 534360"/>
              <a:gd name="connsiteX633" fmla="*/ 582147 w 2157412"/>
              <a:gd name="connsiteY633" fmla="*/ 303714 h 534360"/>
              <a:gd name="connsiteX634" fmla="*/ 593577 w 2157412"/>
              <a:gd name="connsiteY634" fmla="*/ 292284 h 534360"/>
              <a:gd name="connsiteX635" fmla="*/ 528894 w 2157412"/>
              <a:gd name="connsiteY635" fmla="*/ 292284 h 534360"/>
              <a:gd name="connsiteX636" fmla="*/ 540324 w 2157412"/>
              <a:gd name="connsiteY636" fmla="*/ 303714 h 534360"/>
              <a:gd name="connsiteX637" fmla="*/ 528894 w 2157412"/>
              <a:gd name="connsiteY637" fmla="*/ 315144 h 534360"/>
              <a:gd name="connsiteX638" fmla="*/ 517464 w 2157412"/>
              <a:gd name="connsiteY638" fmla="*/ 303714 h 534360"/>
              <a:gd name="connsiteX639" fmla="*/ 528894 w 2157412"/>
              <a:gd name="connsiteY639" fmla="*/ 292284 h 534360"/>
              <a:gd name="connsiteX640" fmla="*/ 464211 w 2157412"/>
              <a:gd name="connsiteY640" fmla="*/ 292284 h 534360"/>
              <a:gd name="connsiteX641" fmla="*/ 475641 w 2157412"/>
              <a:gd name="connsiteY641" fmla="*/ 303714 h 534360"/>
              <a:gd name="connsiteX642" fmla="*/ 464211 w 2157412"/>
              <a:gd name="connsiteY642" fmla="*/ 315144 h 534360"/>
              <a:gd name="connsiteX643" fmla="*/ 452781 w 2157412"/>
              <a:gd name="connsiteY643" fmla="*/ 303714 h 534360"/>
              <a:gd name="connsiteX644" fmla="*/ 464211 w 2157412"/>
              <a:gd name="connsiteY644" fmla="*/ 292284 h 534360"/>
              <a:gd name="connsiteX645" fmla="*/ 399528 w 2157412"/>
              <a:gd name="connsiteY645" fmla="*/ 292284 h 534360"/>
              <a:gd name="connsiteX646" fmla="*/ 410958 w 2157412"/>
              <a:gd name="connsiteY646" fmla="*/ 303714 h 534360"/>
              <a:gd name="connsiteX647" fmla="*/ 399528 w 2157412"/>
              <a:gd name="connsiteY647" fmla="*/ 315144 h 534360"/>
              <a:gd name="connsiteX648" fmla="*/ 388098 w 2157412"/>
              <a:gd name="connsiteY648" fmla="*/ 303714 h 534360"/>
              <a:gd name="connsiteX649" fmla="*/ 399528 w 2157412"/>
              <a:gd name="connsiteY649" fmla="*/ 292284 h 534360"/>
              <a:gd name="connsiteX650" fmla="*/ 334845 w 2157412"/>
              <a:gd name="connsiteY650" fmla="*/ 292284 h 534360"/>
              <a:gd name="connsiteX651" fmla="*/ 346275 w 2157412"/>
              <a:gd name="connsiteY651" fmla="*/ 303714 h 534360"/>
              <a:gd name="connsiteX652" fmla="*/ 334845 w 2157412"/>
              <a:gd name="connsiteY652" fmla="*/ 315144 h 534360"/>
              <a:gd name="connsiteX653" fmla="*/ 323415 w 2157412"/>
              <a:gd name="connsiteY653" fmla="*/ 303714 h 534360"/>
              <a:gd name="connsiteX654" fmla="*/ 334845 w 2157412"/>
              <a:gd name="connsiteY654" fmla="*/ 292284 h 534360"/>
              <a:gd name="connsiteX655" fmla="*/ 270162 w 2157412"/>
              <a:gd name="connsiteY655" fmla="*/ 292284 h 534360"/>
              <a:gd name="connsiteX656" fmla="*/ 281592 w 2157412"/>
              <a:gd name="connsiteY656" fmla="*/ 303714 h 534360"/>
              <a:gd name="connsiteX657" fmla="*/ 270162 w 2157412"/>
              <a:gd name="connsiteY657" fmla="*/ 315144 h 534360"/>
              <a:gd name="connsiteX658" fmla="*/ 258732 w 2157412"/>
              <a:gd name="connsiteY658" fmla="*/ 303714 h 534360"/>
              <a:gd name="connsiteX659" fmla="*/ 270162 w 2157412"/>
              <a:gd name="connsiteY659" fmla="*/ 292284 h 534360"/>
              <a:gd name="connsiteX660" fmla="*/ 205479 w 2157412"/>
              <a:gd name="connsiteY660" fmla="*/ 292284 h 534360"/>
              <a:gd name="connsiteX661" fmla="*/ 216909 w 2157412"/>
              <a:gd name="connsiteY661" fmla="*/ 303714 h 534360"/>
              <a:gd name="connsiteX662" fmla="*/ 205479 w 2157412"/>
              <a:gd name="connsiteY662" fmla="*/ 315144 h 534360"/>
              <a:gd name="connsiteX663" fmla="*/ 194049 w 2157412"/>
              <a:gd name="connsiteY663" fmla="*/ 303714 h 534360"/>
              <a:gd name="connsiteX664" fmla="*/ 205479 w 2157412"/>
              <a:gd name="connsiteY664" fmla="*/ 292284 h 534360"/>
              <a:gd name="connsiteX665" fmla="*/ 140796 w 2157412"/>
              <a:gd name="connsiteY665" fmla="*/ 292284 h 534360"/>
              <a:gd name="connsiteX666" fmla="*/ 152226 w 2157412"/>
              <a:gd name="connsiteY666" fmla="*/ 303714 h 534360"/>
              <a:gd name="connsiteX667" fmla="*/ 140796 w 2157412"/>
              <a:gd name="connsiteY667" fmla="*/ 315144 h 534360"/>
              <a:gd name="connsiteX668" fmla="*/ 129366 w 2157412"/>
              <a:gd name="connsiteY668" fmla="*/ 303714 h 534360"/>
              <a:gd name="connsiteX669" fmla="*/ 140796 w 2157412"/>
              <a:gd name="connsiteY669" fmla="*/ 292284 h 534360"/>
              <a:gd name="connsiteX670" fmla="*/ 76113 w 2157412"/>
              <a:gd name="connsiteY670" fmla="*/ 292284 h 534360"/>
              <a:gd name="connsiteX671" fmla="*/ 87543 w 2157412"/>
              <a:gd name="connsiteY671" fmla="*/ 303714 h 534360"/>
              <a:gd name="connsiteX672" fmla="*/ 76113 w 2157412"/>
              <a:gd name="connsiteY672" fmla="*/ 315144 h 534360"/>
              <a:gd name="connsiteX673" fmla="*/ 64683 w 2157412"/>
              <a:gd name="connsiteY673" fmla="*/ 303714 h 534360"/>
              <a:gd name="connsiteX674" fmla="*/ 76113 w 2157412"/>
              <a:gd name="connsiteY674" fmla="*/ 292284 h 534360"/>
              <a:gd name="connsiteX675" fmla="*/ 11430 w 2157412"/>
              <a:gd name="connsiteY675" fmla="*/ 292284 h 534360"/>
              <a:gd name="connsiteX676" fmla="*/ 22860 w 2157412"/>
              <a:gd name="connsiteY676" fmla="*/ 303714 h 534360"/>
              <a:gd name="connsiteX677" fmla="*/ 11430 w 2157412"/>
              <a:gd name="connsiteY677" fmla="*/ 315144 h 534360"/>
              <a:gd name="connsiteX678" fmla="*/ 0 w 2157412"/>
              <a:gd name="connsiteY678" fmla="*/ 303714 h 534360"/>
              <a:gd name="connsiteX679" fmla="*/ 11430 w 2157412"/>
              <a:gd name="connsiteY679" fmla="*/ 292284 h 534360"/>
              <a:gd name="connsiteX680" fmla="*/ 76113 w 2157412"/>
              <a:gd name="connsiteY680" fmla="*/ 219214 h 534360"/>
              <a:gd name="connsiteX681" fmla="*/ 87543 w 2157412"/>
              <a:gd name="connsiteY681" fmla="*/ 230644 h 534360"/>
              <a:gd name="connsiteX682" fmla="*/ 76113 w 2157412"/>
              <a:gd name="connsiteY682" fmla="*/ 242074 h 534360"/>
              <a:gd name="connsiteX683" fmla="*/ 64683 w 2157412"/>
              <a:gd name="connsiteY683" fmla="*/ 230644 h 534360"/>
              <a:gd name="connsiteX684" fmla="*/ 76113 w 2157412"/>
              <a:gd name="connsiteY684" fmla="*/ 219214 h 534360"/>
              <a:gd name="connsiteX685" fmla="*/ 11430 w 2157412"/>
              <a:gd name="connsiteY685" fmla="*/ 219214 h 534360"/>
              <a:gd name="connsiteX686" fmla="*/ 22860 w 2157412"/>
              <a:gd name="connsiteY686" fmla="*/ 230644 h 534360"/>
              <a:gd name="connsiteX687" fmla="*/ 11430 w 2157412"/>
              <a:gd name="connsiteY687" fmla="*/ 242074 h 534360"/>
              <a:gd name="connsiteX688" fmla="*/ 0 w 2157412"/>
              <a:gd name="connsiteY688" fmla="*/ 230644 h 534360"/>
              <a:gd name="connsiteX689" fmla="*/ 11430 w 2157412"/>
              <a:gd name="connsiteY689" fmla="*/ 219214 h 534360"/>
              <a:gd name="connsiteX690" fmla="*/ 270162 w 2157412"/>
              <a:gd name="connsiteY690" fmla="*/ 219214 h 534360"/>
              <a:gd name="connsiteX691" fmla="*/ 281592 w 2157412"/>
              <a:gd name="connsiteY691" fmla="*/ 230644 h 534360"/>
              <a:gd name="connsiteX692" fmla="*/ 270162 w 2157412"/>
              <a:gd name="connsiteY692" fmla="*/ 242074 h 534360"/>
              <a:gd name="connsiteX693" fmla="*/ 258732 w 2157412"/>
              <a:gd name="connsiteY693" fmla="*/ 230644 h 534360"/>
              <a:gd name="connsiteX694" fmla="*/ 270162 w 2157412"/>
              <a:gd name="connsiteY694" fmla="*/ 219214 h 534360"/>
              <a:gd name="connsiteX695" fmla="*/ 205479 w 2157412"/>
              <a:gd name="connsiteY695" fmla="*/ 219214 h 534360"/>
              <a:gd name="connsiteX696" fmla="*/ 216909 w 2157412"/>
              <a:gd name="connsiteY696" fmla="*/ 230644 h 534360"/>
              <a:gd name="connsiteX697" fmla="*/ 205479 w 2157412"/>
              <a:gd name="connsiteY697" fmla="*/ 242074 h 534360"/>
              <a:gd name="connsiteX698" fmla="*/ 194049 w 2157412"/>
              <a:gd name="connsiteY698" fmla="*/ 230644 h 534360"/>
              <a:gd name="connsiteX699" fmla="*/ 205479 w 2157412"/>
              <a:gd name="connsiteY699" fmla="*/ 219214 h 534360"/>
              <a:gd name="connsiteX700" fmla="*/ 140796 w 2157412"/>
              <a:gd name="connsiteY700" fmla="*/ 219214 h 534360"/>
              <a:gd name="connsiteX701" fmla="*/ 152226 w 2157412"/>
              <a:gd name="connsiteY701" fmla="*/ 230644 h 534360"/>
              <a:gd name="connsiteX702" fmla="*/ 140796 w 2157412"/>
              <a:gd name="connsiteY702" fmla="*/ 242074 h 534360"/>
              <a:gd name="connsiteX703" fmla="*/ 129366 w 2157412"/>
              <a:gd name="connsiteY703" fmla="*/ 230644 h 534360"/>
              <a:gd name="connsiteX704" fmla="*/ 140796 w 2157412"/>
              <a:gd name="connsiteY704" fmla="*/ 219214 h 534360"/>
              <a:gd name="connsiteX705" fmla="*/ 464211 w 2157412"/>
              <a:gd name="connsiteY705" fmla="*/ 219214 h 534360"/>
              <a:gd name="connsiteX706" fmla="*/ 475641 w 2157412"/>
              <a:gd name="connsiteY706" fmla="*/ 230644 h 534360"/>
              <a:gd name="connsiteX707" fmla="*/ 464211 w 2157412"/>
              <a:gd name="connsiteY707" fmla="*/ 242074 h 534360"/>
              <a:gd name="connsiteX708" fmla="*/ 452781 w 2157412"/>
              <a:gd name="connsiteY708" fmla="*/ 230644 h 534360"/>
              <a:gd name="connsiteX709" fmla="*/ 464211 w 2157412"/>
              <a:gd name="connsiteY709" fmla="*/ 219214 h 534360"/>
              <a:gd name="connsiteX710" fmla="*/ 399528 w 2157412"/>
              <a:gd name="connsiteY710" fmla="*/ 219214 h 534360"/>
              <a:gd name="connsiteX711" fmla="*/ 410958 w 2157412"/>
              <a:gd name="connsiteY711" fmla="*/ 230644 h 534360"/>
              <a:gd name="connsiteX712" fmla="*/ 399528 w 2157412"/>
              <a:gd name="connsiteY712" fmla="*/ 242074 h 534360"/>
              <a:gd name="connsiteX713" fmla="*/ 388098 w 2157412"/>
              <a:gd name="connsiteY713" fmla="*/ 230644 h 534360"/>
              <a:gd name="connsiteX714" fmla="*/ 399528 w 2157412"/>
              <a:gd name="connsiteY714" fmla="*/ 219214 h 534360"/>
              <a:gd name="connsiteX715" fmla="*/ 334845 w 2157412"/>
              <a:gd name="connsiteY715" fmla="*/ 219214 h 534360"/>
              <a:gd name="connsiteX716" fmla="*/ 346275 w 2157412"/>
              <a:gd name="connsiteY716" fmla="*/ 230644 h 534360"/>
              <a:gd name="connsiteX717" fmla="*/ 334845 w 2157412"/>
              <a:gd name="connsiteY717" fmla="*/ 242074 h 534360"/>
              <a:gd name="connsiteX718" fmla="*/ 323415 w 2157412"/>
              <a:gd name="connsiteY718" fmla="*/ 230644 h 534360"/>
              <a:gd name="connsiteX719" fmla="*/ 334845 w 2157412"/>
              <a:gd name="connsiteY719" fmla="*/ 219214 h 534360"/>
              <a:gd name="connsiteX720" fmla="*/ 981675 w 2157412"/>
              <a:gd name="connsiteY720" fmla="*/ 219214 h 534360"/>
              <a:gd name="connsiteX721" fmla="*/ 993105 w 2157412"/>
              <a:gd name="connsiteY721" fmla="*/ 230644 h 534360"/>
              <a:gd name="connsiteX722" fmla="*/ 981675 w 2157412"/>
              <a:gd name="connsiteY722" fmla="*/ 242074 h 534360"/>
              <a:gd name="connsiteX723" fmla="*/ 970245 w 2157412"/>
              <a:gd name="connsiteY723" fmla="*/ 230644 h 534360"/>
              <a:gd name="connsiteX724" fmla="*/ 981675 w 2157412"/>
              <a:gd name="connsiteY724" fmla="*/ 219214 h 534360"/>
              <a:gd name="connsiteX725" fmla="*/ 916992 w 2157412"/>
              <a:gd name="connsiteY725" fmla="*/ 219214 h 534360"/>
              <a:gd name="connsiteX726" fmla="*/ 928422 w 2157412"/>
              <a:gd name="connsiteY726" fmla="*/ 230644 h 534360"/>
              <a:gd name="connsiteX727" fmla="*/ 916992 w 2157412"/>
              <a:gd name="connsiteY727" fmla="*/ 242074 h 534360"/>
              <a:gd name="connsiteX728" fmla="*/ 905562 w 2157412"/>
              <a:gd name="connsiteY728" fmla="*/ 230644 h 534360"/>
              <a:gd name="connsiteX729" fmla="*/ 916992 w 2157412"/>
              <a:gd name="connsiteY729" fmla="*/ 219214 h 534360"/>
              <a:gd name="connsiteX730" fmla="*/ 852309 w 2157412"/>
              <a:gd name="connsiteY730" fmla="*/ 219214 h 534360"/>
              <a:gd name="connsiteX731" fmla="*/ 863739 w 2157412"/>
              <a:gd name="connsiteY731" fmla="*/ 230644 h 534360"/>
              <a:gd name="connsiteX732" fmla="*/ 852309 w 2157412"/>
              <a:gd name="connsiteY732" fmla="*/ 242074 h 534360"/>
              <a:gd name="connsiteX733" fmla="*/ 840879 w 2157412"/>
              <a:gd name="connsiteY733" fmla="*/ 230644 h 534360"/>
              <a:gd name="connsiteX734" fmla="*/ 852309 w 2157412"/>
              <a:gd name="connsiteY734" fmla="*/ 219214 h 534360"/>
              <a:gd name="connsiteX735" fmla="*/ 787626 w 2157412"/>
              <a:gd name="connsiteY735" fmla="*/ 219214 h 534360"/>
              <a:gd name="connsiteX736" fmla="*/ 799056 w 2157412"/>
              <a:gd name="connsiteY736" fmla="*/ 230644 h 534360"/>
              <a:gd name="connsiteX737" fmla="*/ 787626 w 2157412"/>
              <a:gd name="connsiteY737" fmla="*/ 242074 h 534360"/>
              <a:gd name="connsiteX738" fmla="*/ 776196 w 2157412"/>
              <a:gd name="connsiteY738" fmla="*/ 230644 h 534360"/>
              <a:gd name="connsiteX739" fmla="*/ 787626 w 2157412"/>
              <a:gd name="connsiteY739" fmla="*/ 219214 h 534360"/>
              <a:gd name="connsiteX740" fmla="*/ 722943 w 2157412"/>
              <a:gd name="connsiteY740" fmla="*/ 219214 h 534360"/>
              <a:gd name="connsiteX741" fmla="*/ 734373 w 2157412"/>
              <a:gd name="connsiteY741" fmla="*/ 230644 h 534360"/>
              <a:gd name="connsiteX742" fmla="*/ 722943 w 2157412"/>
              <a:gd name="connsiteY742" fmla="*/ 242074 h 534360"/>
              <a:gd name="connsiteX743" fmla="*/ 711513 w 2157412"/>
              <a:gd name="connsiteY743" fmla="*/ 230644 h 534360"/>
              <a:gd name="connsiteX744" fmla="*/ 722943 w 2157412"/>
              <a:gd name="connsiteY744" fmla="*/ 219214 h 534360"/>
              <a:gd name="connsiteX745" fmla="*/ 658260 w 2157412"/>
              <a:gd name="connsiteY745" fmla="*/ 219214 h 534360"/>
              <a:gd name="connsiteX746" fmla="*/ 669690 w 2157412"/>
              <a:gd name="connsiteY746" fmla="*/ 230644 h 534360"/>
              <a:gd name="connsiteX747" fmla="*/ 658260 w 2157412"/>
              <a:gd name="connsiteY747" fmla="*/ 242074 h 534360"/>
              <a:gd name="connsiteX748" fmla="*/ 646830 w 2157412"/>
              <a:gd name="connsiteY748" fmla="*/ 230644 h 534360"/>
              <a:gd name="connsiteX749" fmla="*/ 658260 w 2157412"/>
              <a:gd name="connsiteY749" fmla="*/ 219214 h 534360"/>
              <a:gd name="connsiteX750" fmla="*/ 593577 w 2157412"/>
              <a:gd name="connsiteY750" fmla="*/ 219214 h 534360"/>
              <a:gd name="connsiteX751" fmla="*/ 605007 w 2157412"/>
              <a:gd name="connsiteY751" fmla="*/ 230644 h 534360"/>
              <a:gd name="connsiteX752" fmla="*/ 593577 w 2157412"/>
              <a:gd name="connsiteY752" fmla="*/ 242074 h 534360"/>
              <a:gd name="connsiteX753" fmla="*/ 582147 w 2157412"/>
              <a:gd name="connsiteY753" fmla="*/ 230644 h 534360"/>
              <a:gd name="connsiteX754" fmla="*/ 593577 w 2157412"/>
              <a:gd name="connsiteY754" fmla="*/ 219214 h 534360"/>
              <a:gd name="connsiteX755" fmla="*/ 528894 w 2157412"/>
              <a:gd name="connsiteY755" fmla="*/ 219214 h 534360"/>
              <a:gd name="connsiteX756" fmla="*/ 540324 w 2157412"/>
              <a:gd name="connsiteY756" fmla="*/ 230644 h 534360"/>
              <a:gd name="connsiteX757" fmla="*/ 528894 w 2157412"/>
              <a:gd name="connsiteY757" fmla="*/ 242074 h 534360"/>
              <a:gd name="connsiteX758" fmla="*/ 517464 w 2157412"/>
              <a:gd name="connsiteY758" fmla="*/ 230644 h 534360"/>
              <a:gd name="connsiteX759" fmla="*/ 528894 w 2157412"/>
              <a:gd name="connsiteY759" fmla="*/ 219214 h 534360"/>
              <a:gd name="connsiteX760" fmla="*/ 1175724 w 2157412"/>
              <a:gd name="connsiteY760" fmla="*/ 219214 h 534360"/>
              <a:gd name="connsiteX761" fmla="*/ 1187154 w 2157412"/>
              <a:gd name="connsiteY761" fmla="*/ 230644 h 534360"/>
              <a:gd name="connsiteX762" fmla="*/ 1175724 w 2157412"/>
              <a:gd name="connsiteY762" fmla="*/ 242074 h 534360"/>
              <a:gd name="connsiteX763" fmla="*/ 1164294 w 2157412"/>
              <a:gd name="connsiteY763" fmla="*/ 230644 h 534360"/>
              <a:gd name="connsiteX764" fmla="*/ 1175724 w 2157412"/>
              <a:gd name="connsiteY764" fmla="*/ 219214 h 534360"/>
              <a:gd name="connsiteX765" fmla="*/ 1111041 w 2157412"/>
              <a:gd name="connsiteY765" fmla="*/ 219214 h 534360"/>
              <a:gd name="connsiteX766" fmla="*/ 1122471 w 2157412"/>
              <a:gd name="connsiteY766" fmla="*/ 230644 h 534360"/>
              <a:gd name="connsiteX767" fmla="*/ 1111041 w 2157412"/>
              <a:gd name="connsiteY767" fmla="*/ 242074 h 534360"/>
              <a:gd name="connsiteX768" fmla="*/ 1099611 w 2157412"/>
              <a:gd name="connsiteY768" fmla="*/ 230644 h 534360"/>
              <a:gd name="connsiteX769" fmla="*/ 1111041 w 2157412"/>
              <a:gd name="connsiteY769" fmla="*/ 219214 h 534360"/>
              <a:gd name="connsiteX770" fmla="*/ 1046358 w 2157412"/>
              <a:gd name="connsiteY770" fmla="*/ 219214 h 534360"/>
              <a:gd name="connsiteX771" fmla="*/ 1057788 w 2157412"/>
              <a:gd name="connsiteY771" fmla="*/ 230644 h 534360"/>
              <a:gd name="connsiteX772" fmla="*/ 1046358 w 2157412"/>
              <a:gd name="connsiteY772" fmla="*/ 242074 h 534360"/>
              <a:gd name="connsiteX773" fmla="*/ 1034928 w 2157412"/>
              <a:gd name="connsiteY773" fmla="*/ 230644 h 534360"/>
              <a:gd name="connsiteX774" fmla="*/ 1046358 w 2157412"/>
              <a:gd name="connsiteY774" fmla="*/ 219214 h 534360"/>
              <a:gd name="connsiteX775" fmla="*/ 2145982 w 2157412"/>
              <a:gd name="connsiteY775" fmla="*/ 219214 h 534360"/>
              <a:gd name="connsiteX776" fmla="*/ 2157412 w 2157412"/>
              <a:gd name="connsiteY776" fmla="*/ 230644 h 534360"/>
              <a:gd name="connsiteX777" fmla="*/ 2145982 w 2157412"/>
              <a:gd name="connsiteY777" fmla="*/ 242074 h 534360"/>
              <a:gd name="connsiteX778" fmla="*/ 2134552 w 2157412"/>
              <a:gd name="connsiteY778" fmla="*/ 230644 h 534360"/>
              <a:gd name="connsiteX779" fmla="*/ 2145982 w 2157412"/>
              <a:gd name="connsiteY779" fmla="*/ 219214 h 534360"/>
              <a:gd name="connsiteX780" fmla="*/ 2081286 w 2157412"/>
              <a:gd name="connsiteY780" fmla="*/ 219214 h 534360"/>
              <a:gd name="connsiteX781" fmla="*/ 2092716 w 2157412"/>
              <a:gd name="connsiteY781" fmla="*/ 230644 h 534360"/>
              <a:gd name="connsiteX782" fmla="*/ 2081286 w 2157412"/>
              <a:gd name="connsiteY782" fmla="*/ 242074 h 534360"/>
              <a:gd name="connsiteX783" fmla="*/ 2069856 w 2157412"/>
              <a:gd name="connsiteY783" fmla="*/ 230644 h 534360"/>
              <a:gd name="connsiteX784" fmla="*/ 2081286 w 2157412"/>
              <a:gd name="connsiteY784" fmla="*/ 219214 h 534360"/>
              <a:gd name="connsiteX785" fmla="*/ 2016603 w 2157412"/>
              <a:gd name="connsiteY785" fmla="*/ 219214 h 534360"/>
              <a:gd name="connsiteX786" fmla="*/ 2028033 w 2157412"/>
              <a:gd name="connsiteY786" fmla="*/ 230644 h 534360"/>
              <a:gd name="connsiteX787" fmla="*/ 2016603 w 2157412"/>
              <a:gd name="connsiteY787" fmla="*/ 242074 h 534360"/>
              <a:gd name="connsiteX788" fmla="*/ 2005173 w 2157412"/>
              <a:gd name="connsiteY788" fmla="*/ 230644 h 534360"/>
              <a:gd name="connsiteX789" fmla="*/ 2016603 w 2157412"/>
              <a:gd name="connsiteY789" fmla="*/ 219214 h 534360"/>
              <a:gd name="connsiteX790" fmla="*/ 1951920 w 2157412"/>
              <a:gd name="connsiteY790" fmla="*/ 219214 h 534360"/>
              <a:gd name="connsiteX791" fmla="*/ 1963350 w 2157412"/>
              <a:gd name="connsiteY791" fmla="*/ 230644 h 534360"/>
              <a:gd name="connsiteX792" fmla="*/ 1951920 w 2157412"/>
              <a:gd name="connsiteY792" fmla="*/ 242074 h 534360"/>
              <a:gd name="connsiteX793" fmla="*/ 1940490 w 2157412"/>
              <a:gd name="connsiteY793" fmla="*/ 230644 h 534360"/>
              <a:gd name="connsiteX794" fmla="*/ 1951920 w 2157412"/>
              <a:gd name="connsiteY794" fmla="*/ 219214 h 534360"/>
              <a:gd name="connsiteX795" fmla="*/ 1887237 w 2157412"/>
              <a:gd name="connsiteY795" fmla="*/ 219214 h 534360"/>
              <a:gd name="connsiteX796" fmla="*/ 1898667 w 2157412"/>
              <a:gd name="connsiteY796" fmla="*/ 230644 h 534360"/>
              <a:gd name="connsiteX797" fmla="*/ 1887237 w 2157412"/>
              <a:gd name="connsiteY797" fmla="*/ 242074 h 534360"/>
              <a:gd name="connsiteX798" fmla="*/ 1875807 w 2157412"/>
              <a:gd name="connsiteY798" fmla="*/ 230644 h 534360"/>
              <a:gd name="connsiteX799" fmla="*/ 1887237 w 2157412"/>
              <a:gd name="connsiteY799" fmla="*/ 219214 h 534360"/>
              <a:gd name="connsiteX800" fmla="*/ 1822554 w 2157412"/>
              <a:gd name="connsiteY800" fmla="*/ 219214 h 534360"/>
              <a:gd name="connsiteX801" fmla="*/ 1833984 w 2157412"/>
              <a:gd name="connsiteY801" fmla="*/ 230644 h 534360"/>
              <a:gd name="connsiteX802" fmla="*/ 1822554 w 2157412"/>
              <a:gd name="connsiteY802" fmla="*/ 242074 h 534360"/>
              <a:gd name="connsiteX803" fmla="*/ 1811124 w 2157412"/>
              <a:gd name="connsiteY803" fmla="*/ 230644 h 534360"/>
              <a:gd name="connsiteX804" fmla="*/ 1822554 w 2157412"/>
              <a:gd name="connsiteY804" fmla="*/ 219214 h 534360"/>
              <a:gd name="connsiteX805" fmla="*/ 1757871 w 2157412"/>
              <a:gd name="connsiteY805" fmla="*/ 219214 h 534360"/>
              <a:gd name="connsiteX806" fmla="*/ 1769301 w 2157412"/>
              <a:gd name="connsiteY806" fmla="*/ 230644 h 534360"/>
              <a:gd name="connsiteX807" fmla="*/ 1757871 w 2157412"/>
              <a:gd name="connsiteY807" fmla="*/ 242074 h 534360"/>
              <a:gd name="connsiteX808" fmla="*/ 1746441 w 2157412"/>
              <a:gd name="connsiteY808" fmla="*/ 230644 h 534360"/>
              <a:gd name="connsiteX809" fmla="*/ 1757871 w 2157412"/>
              <a:gd name="connsiteY809" fmla="*/ 219214 h 534360"/>
              <a:gd name="connsiteX810" fmla="*/ 1693188 w 2157412"/>
              <a:gd name="connsiteY810" fmla="*/ 219214 h 534360"/>
              <a:gd name="connsiteX811" fmla="*/ 1704618 w 2157412"/>
              <a:gd name="connsiteY811" fmla="*/ 230644 h 534360"/>
              <a:gd name="connsiteX812" fmla="*/ 1693188 w 2157412"/>
              <a:gd name="connsiteY812" fmla="*/ 242074 h 534360"/>
              <a:gd name="connsiteX813" fmla="*/ 1681758 w 2157412"/>
              <a:gd name="connsiteY813" fmla="*/ 230644 h 534360"/>
              <a:gd name="connsiteX814" fmla="*/ 1693188 w 2157412"/>
              <a:gd name="connsiteY814" fmla="*/ 219214 h 534360"/>
              <a:gd name="connsiteX815" fmla="*/ 1628505 w 2157412"/>
              <a:gd name="connsiteY815" fmla="*/ 219214 h 534360"/>
              <a:gd name="connsiteX816" fmla="*/ 1639935 w 2157412"/>
              <a:gd name="connsiteY816" fmla="*/ 230644 h 534360"/>
              <a:gd name="connsiteX817" fmla="*/ 1628505 w 2157412"/>
              <a:gd name="connsiteY817" fmla="*/ 242074 h 534360"/>
              <a:gd name="connsiteX818" fmla="*/ 1617075 w 2157412"/>
              <a:gd name="connsiteY818" fmla="*/ 230644 h 534360"/>
              <a:gd name="connsiteX819" fmla="*/ 1628505 w 2157412"/>
              <a:gd name="connsiteY819" fmla="*/ 219214 h 534360"/>
              <a:gd name="connsiteX820" fmla="*/ 1563822 w 2157412"/>
              <a:gd name="connsiteY820" fmla="*/ 219214 h 534360"/>
              <a:gd name="connsiteX821" fmla="*/ 1575252 w 2157412"/>
              <a:gd name="connsiteY821" fmla="*/ 230644 h 534360"/>
              <a:gd name="connsiteX822" fmla="*/ 1563822 w 2157412"/>
              <a:gd name="connsiteY822" fmla="*/ 242074 h 534360"/>
              <a:gd name="connsiteX823" fmla="*/ 1552392 w 2157412"/>
              <a:gd name="connsiteY823" fmla="*/ 230644 h 534360"/>
              <a:gd name="connsiteX824" fmla="*/ 1563822 w 2157412"/>
              <a:gd name="connsiteY824" fmla="*/ 219214 h 534360"/>
              <a:gd name="connsiteX825" fmla="*/ 1499139 w 2157412"/>
              <a:gd name="connsiteY825" fmla="*/ 219214 h 534360"/>
              <a:gd name="connsiteX826" fmla="*/ 1510569 w 2157412"/>
              <a:gd name="connsiteY826" fmla="*/ 230644 h 534360"/>
              <a:gd name="connsiteX827" fmla="*/ 1499139 w 2157412"/>
              <a:gd name="connsiteY827" fmla="*/ 242074 h 534360"/>
              <a:gd name="connsiteX828" fmla="*/ 1487709 w 2157412"/>
              <a:gd name="connsiteY828" fmla="*/ 230644 h 534360"/>
              <a:gd name="connsiteX829" fmla="*/ 1499139 w 2157412"/>
              <a:gd name="connsiteY829" fmla="*/ 219214 h 534360"/>
              <a:gd name="connsiteX830" fmla="*/ 1434456 w 2157412"/>
              <a:gd name="connsiteY830" fmla="*/ 219214 h 534360"/>
              <a:gd name="connsiteX831" fmla="*/ 1445886 w 2157412"/>
              <a:gd name="connsiteY831" fmla="*/ 230644 h 534360"/>
              <a:gd name="connsiteX832" fmla="*/ 1434456 w 2157412"/>
              <a:gd name="connsiteY832" fmla="*/ 242074 h 534360"/>
              <a:gd name="connsiteX833" fmla="*/ 1423026 w 2157412"/>
              <a:gd name="connsiteY833" fmla="*/ 230644 h 534360"/>
              <a:gd name="connsiteX834" fmla="*/ 1434456 w 2157412"/>
              <a:gd name="connsiteY834" fmla="*/ 219214 h 534360"/>
              <a:gd name="connsiteX835" fmla="*/ 1369773 w 2157412"/>
              <a:gd name="connsiteY835" fmla="*/ 219214 h 534360"/>
              <a:gd name="connsiteX836" fmla="*/ 1381203 w 2157412"/>
              <a:gd name="connsiteY836" fmla="*/ 230644 h 534360"/>
              <a:gd name="connsiteX837" fmla="*/ 1369773 w 2157412"/>
              <a:gd name="connsiteY837" fmla="*/ 242074 h 534360"/>
              <a:gd name="connsiteX838" fmla="*/ 1358343 w 2157412"/>
              <a:gd name="connsiteY838" fmla="*/ 230644 h 534360"/>
              <a:gd name="connsiteX839" fmla="*/ 1369773 w 2157412"/>
              <a:gd name="connsiteY839" fmla="*/ 219214 h 534360"/>
              <a:gd name="connsiteX840" fmla="*/ 1305090 w 2157412"/>
              <a:gd name="connsiteY840" fmla="*/ 219214 h 534360"/>
              <a:gd name="connsiteX841" fmla="*/ 1316520 w 2157412"/>
              <a:gd name="connsiteY841" fmla="*/ 230644 h 534360"/>
              <a:gd name="connsiteX842" fmla="*/ 1305090 w 2157412"/>
              <a:gd name="connsiteY842" fmla="*/ 242074 h 534360"/>
              <a:gd name="connsiteX843" fmla="*/ 1293660 w 2157412"/>
              <a:gd name="connsiteY843" fmla="*/ 230644 h 534360"/>
              <a:gd name="connsiteX844" fmla="*/ 1305090 w 2157412"/>
              <a:gd name="connsiteY844" fmla="*/ 219214 h 534360"/>
              <a:gd name="connsiteX845" fmla="*/ 1240407 w 2157412"/>
              <a:gd name="connsiteY845" fmla="*/ 219214 h 534360"/>
              <a:gd name="connsiteX846" fmla="*/ 1251837 w 2157412"/>
              <a:gd name="connsiteY846" fmla="*/ 230644 h 534360"/>
              <a:gd name="connsiteX847" fmla="*/ 1240407 w 2157412"/>
              <a:gd name="connsiteY847" fmla="*/ 242074 h 534360"/>
              <a:gd name="connsiteX848" fmla="*/ 1228977 w 2157412"/>
              <a:gd name="connsiteY848" fmla="*/ 230644 h 534360"/>
              <a:gd name="connsiteX849" fmla="*/ 1240407 w 2157412"/>
              <a:gd name="connsiteY849" fmla="*/ 219214 h 534360"/>
              <a:gd name="connsiteX850" fmla="*/ 76113 w 2157412"/>
              <a:gd name="connsiteY850" fmla="*/ 146143 h 534360"/>
              <a:gd name="connsiteX851" fmla="*/ 87543 w 2157412"/>
              <a:gd name="connsiteY851" fmla="*/ 157573 h 534360"/>
              <a:gd name="connsiteX852" fmla="*/ 76113 w 2157412"/>
              <a:gd name="connsiteY852" fmla="*/ 169003 h 534360"/>
              <a:gd name="connsiteX853" fmla="*/ 64683 w 2157412"/>
              <a:gd name="connsiteY853" fmla="*/ 157573 h 534360"/>
              <a:gd name="connsiteX854" fmla="*/ 76113 w 2157412"/>
              <a:gd name="connsiteY854" fmla="*/ 146143 h 534360"/>
              <a:gd name="connsiteX855" fmla="*/ 11430 w 2157412"/>
              <a:gd name="connsiteY855" fmla="*/ 146143 h 534360"/>
              <a:gd name="connsiteX856" fmla="*/ 22860 w 2157412"/>
              <a:gd name="connsiteY856" fmla="*/ 157573 h 534360"/>
              <a:gd name="connsiteX857" fmla="*/ 11430 w 2157412"/>
              <a:gd name="connsiteY857" fmla="*/ 169003 h 534360"/>
              <a:gd name="connsiteX858" fmla="*/ 0 w 2157412"/>
              <a:gd name="connsiteY858" fmla="*/ 157573 h 534360"/>
              <a:gd name="connsiteX859" fmla="*/ 11430 w 2157412"/>
              <a:gd name="connsiteY859" fmla="*/ 146143 h 534360"/>
              <a:gd name="connsiteX860" fmla="*/ 205479 w 2157412"/>
              <a:gd name="connsiteY860" fmla="*/ 146143 h 534360"/>
              <a:gd name="connsiteX861" fmla="*/ 216909 w 2157412"/>
              <a:gd name="connsiteY861" fmla="*/ 157573 h 534360"/>
              <a:gd name="connsiteX862" fmla="*/ 205479 w 2157412"/>
              <a:gd name="connsiteY862" fmla="*/ 169003 h 534360"/>
              <a:gd name="connsiteX863" fmla="*/ 194049 w 2157412"/>
              <a:gd name="connsiteY863" fmla="*/ 157573 h 534360"/>
              <a:gd name="connsiteX864" fmla="*/ 205479 w 2157412"/>
              <a:gd name="connsiteY864" fmla="*/ 146143 h 534360"/>
              <a:gd name="connsiteX865" fmla="*/ 140796 w 2157412"/>
              <a:gd name="connsiteY865" fmla="*/ 146143 h 534360"/>
              <a:gd name="connsiteX866" fmla="*/ 152226 w 2157412"/>
              <a:gd name="connsiteY866" fmla="*/ 157573 h 534360"/>
              <a:gd name="connsiteX867" fmla="*/ 140796 w 2157412"/>
              <a:gd name="connsiteY867" fmla="*/ 169003 h 534360"/>
              <a:gd name="connsiteX868" fmla="*/ 129366 w 2157412"/>
              <a:gd name="connsiteY868" fmla="*/ 157573 h 534360"/>
              <a:gd name="connsiteX869" fmla="*/ 140796 w 2157412"/>
              <a:gd name="connsiteY869" fmla="*/ 146143 h 534360"/>
              <a:gd name="connsiteX870" fmla="*/ 399528 w 2157412"/>
              <a:gd name="connsiteY870" fmla="*/ 146143 h 534360"/>
              <a:gd name="connsiteX871" fmla="*/ 410958 w 2157412"/>
              <a:gd name="connsiteY871" fmla="*/ 157573 h 534360"/>
              <a:gd name="connsiteX872" fmla="*/ 399528 w 2157412"/>
              <a:gd name="connsiteY872" fmla="*/ 169003 h 534360"/>
              <a:gd name="connsiteX873" fmla="*/ 388098 w 2157412"/>
              <a:gd name="connsiteY873" fmla="*/ 157573 h 534360"/>
              <a:gd name="connsiteX874" fmla="*/ 399528 w 2157412"/>
              <a:gd name="connsiteY874" fmla="*/ 146143 h 534360"/>
              <a:gd name="connsiteX875" fmla="*/ 334845 w 2157412"/>
              <a:gd name="connsiteY875" fmla="*/ 146143 h 534360"/>
              <a:gd name="connsiteX876" fmla="*/ 346275 w 2157412"/>
              <a:gd name="connsiteY876" fmla="*/ 157573 h 534360"/>
              <a:gd name="connsiteX877" fmla="*/ 334845 w 2157412"/>
              <a:gd name="connsiteY877" fmla="*/ 169003 h 534360"/>
              <a:gd name="connsiteX878" fmla="*/ 323415 w 2157412"/>
              <a:gd name="connsiteY878" fmla="*/ 157573 h 534360"/>
              <a:gd name="connsiteX879" fmla="*/ 334845 w 2157412"/>
              <a:gd name="connsiteY879" fmla="*/ 146143 h 534360"/>
              <a:gd name="connsiteX880" fmla="*/ 270162 w 2157412"/>
              <a:gd name="connsiteY880" fmla="*/ 146143 h 534360"/>
              <a:gd name="connsiteX881" fmla="*/ 281592 w 2157412"/>
              <a:gd name="connsiteY881" fmla="*/ 157573 h 534360"/>
              <a:gd name="connsiteX882" fmla="*/ 270162 w 2157412"/>
              <a:gd name="connsiteY882" fmla="*/ 169003 h 534360"/>
              <a:gd name="connsiteX883" fmla="*/ 258732 w 2157412"/>
              <a:gd name="connsiteY883" fmla="*/ 157573 h 534360"/>
              <a:gd name="connsiteX884" fmla="*/ 270162 w 2157412"/>
              <a:gd name="connsiteY884" fmla="*/ 146143 h 534360"/>
              <a:gd name="connsiteX885" fmla="*/ 528894 w 2157412"/>
              <a:gd name="connsiteY885" fmla="*/ 146143 h 534360"/>
              <a:gd name="connsiteX886" fmla="*/ 540324 w 2157412"/>
              <a:gd name="connsiteY886" fmla="*/ 157573 h 534360"/>
              <a:gd name="connsiteX887" fmla="*/ 528894 w 2157412"/>
              <a:gd name="connsiteY887" fmla="*/ 169003 h 534360"/>
              <a:gd name="connsiteX888" fmla="*/ 517464 w 2157412"/>
              <a:gd name="connsiteY888" fmla="*/ 157573 h 534360"/>
              <a:gd name="connsiteX889" fmla="*/ 528894 w 2157412"/>
              <a:gd name="connsiteY889" fmla="*/ 146143 h 534360"/>
              <a:gd name="connsiteX890" fmla="*/ 464211 w 2157412"/>
              <a:gd name="connsiteY890" fmla="*/ 146143 h 534360"/>
              <a:gd name="connsiteX891" fmla="*/ 475641 w 2157412"/>
              <a:gd name="connsiteY891" fmla="*/ 157573 h 534360"/>
              <a:gd name="connsiteX892" fmla="*/ 464211 w 2157412"/>
              <a:gd name="connsiteY892" fmla="*/ 169003 h 534360"/>
              <a:gd name="connsiteX893" fmla="*/ 452781 w 2157412"/>
              <a:gd name="connsiteY893" fmla="*/ 157573 h 534360"/>
              <a:gd name="connsiteX894" fmla="*/ 464211 w 2157412"/>
              <a:gd name="connsiteY894" fmla="*/ 146143 h 534360"/>
              <a:gd name="connsiteX895" fmla="*/ 722943 w 2157412"/>
              <a:gd name="connsiteY895" fmla="*/ 146143 h 534360"/>
              <a:gd name="connsiteX896" fmla="*/ 734373 w 2157412"/>
              <a:gd name="connsiteY896" fmla="*/ 157573 h 534360"/>
              <a:gd name="connsiteX897" fmla="*/ 722943 w 2157412"/>
              <a:gd name="connsiteY897" fmla="*/ 169003 h 534360"/>
              <a:gd name="connsiteX898" fmla="*/ 711513 w 2157412"/>
              <a:gd name="connsiteY898" fmla="*/ 157573 h 534360"/>
              <a:gd name="connsiteX899" fmla="*/ 722943 w 2157412"/>
              <a:gd name="connsiteY899" fmla="*/ 146143 h 534360"/>
              <a:gd name="connsiteX900" fmla="*/ 658260 w 2157412"/>
              <a:gd name="connsiteY900" fmla="*/ 146143 h 534360"/>
              <a:gd name="connsiteX901" fmla="*/ 669690 w 2157412"/>
              <a:gd name="connsiteY901" fmla="*/ 157573 h 534360"/>
              <a:gd name="connsiteX902" fmla="*/ 658260 w 2157412"/>
              <a:gd name="connsiteY902" fmla="*/ 169003 h 534360"/>
              <a:gd name="connsiteX903" fmla="*/ 646830 w 2157412"/>
              <a:gd name="connsiteY903" fmla="*/ 157573 h 534360"/>
              <a:gd name="connsiteX904" fmla="*/ 658260 w 2157412"/>
              <a:gd name="connsiteY904" fmla="*/ 146143 h 534360"/>
              <a:gd name="connsiteX905" fmla="*/ 593577 w 2157412"/>
              <a:gd name="connsiteY905" fmla="*/ 146143 h 534360"/>
              <a:gd name="connsiteX906" fmla="*/ 605007 w 2157412"/>
              <a:gd name="connsiteY906" fmla="*/ 157573 h 534360"/>
              <a:gd name="connsiteX907" fmla="*/ 593577 w 2157412"/>
              <a:gd name="connsiteY907" fmla="*/ 169003 h 534360"/>
              <a:gd name="connsiteX908" fmla="*/ 582147 w 2157412"/>
              <a:gd name="connsiteY908" fmla="*/ 157573 h 534360"/>
              <a:gd name="connsiteX909" fmla="*/ 593577 w 2157412"/>
              <a:gd name="connsiteY909" fmla="*/ 146143 h 534360"/>
              <a:gd name="connsiteX910" fmla="*/ 852309 w 2157412"/>
              <a:gd name="connsiteY910" fmla="*/ 146143 h 534360"/>
              <a:gd name="connsiteX911" fmla="*/ 863739 w 2157412"/>
              <a:gd name="connsiteY911" fmla="*/ 157573 h 534360"/>
              <a:gd name="connsiteX912" fmla="*/ 852309 w 2157412"/>
              <a:gd name="connsiteY912" fmla="*/ 169003 h 534360"/>
              <a:gd name="connsiteX913" fmla="*/ 840879 w 2157412"/>
              <a:gd name="connsiteY913" fmla="*/ 157573 h 534360"/>
              <a:gd name="connsiteX914" fmla="*/ 852309 w 2157412"/>
              <a:gd name="connsiteY914" fmla="*/ 146143 h 534360"/>
              <a:gd name="connsiteX915" fmla="*/ 787626 w 2157412"/>
              <a:gd name="connsiteY915" fmla="*/ 146143 h 534360"/>
              <a:gd name="connsiteX916" fmla="*/ 799056 w 2157412"/>
              <a:gd name="connsiteY916" fmla="*/ 157573 h 534360"/>
              <a:gd name="connsiteX917" fmla="*/ 787626 w 2157412"/>
              <a:gd name="connsiteY917" fmla="*/ 169003 h 534360"/>
              <a:gd name="connsiteX918" fmla="*/ 776196 w 2157412"/>
              <a:gd name="connsiteY918" fmla="*/ 157573 h 534360"/>
              <a:gd name="connsiteX919" fmla="*/ 787626 w 2157412"/>
              <a:gd name="connsiteY919" fmla="*/ 146143 h 534360"/>
              <a:gd name="connsiteX920" fmla="*/ 1046358 w 2157412"/>
              <a:gd name="connsiteY920" fmla="*/ 146143 h 534360"/>
              <a:gd name="connsiteX921" fmla="*/ 1057788 w 2157412"/>
              <a:gd name="connsiteY921" fmla="*/ 157573 h 534360"/>
              <a:gd name="connsiteX922" fmla="*/ 1046358 w 2157412"/>
              <a:gd name="connsiteY922" fmla="*/ 169002 h 534360"/>
              <a:gd name="connsiteX923" fmla="*/ 1034928 w 2157412"/>
              <a:gd name="connsiteY923" fmla="*/ 157573 h 534360"/>
              <a:gd name="connsiteX924" fmla="*/ 1046358 w 2157412"/>
              <a:gd name="connsiteY924" fmla="*/ 146143 h 534360"/>
              <a:gd name="connsiteX925" fmla="*/ 981675 w 2157412"/>
              <a:gd name="connsiteY925" fmla="*/ 146143 h 534360"/>
              <a:gd name="connsiteX926" fmla="*/ 993105 w 2157412"/>
              <a:gd name="connsiteY926" fmla="*/ 157573 h 534360"/>
              <a:gd name="connsiteX927" fmla="*/ 981675 w 2157412"/>
              <a:gd name="connsiteY927" fmla="*/ 169003 h 534360"/>
              <a:gd name="connsiteX928" fmla="*/ 970245 w 2157412"/>
              <a:gd name="connsiteY928" fmla="*/ 157573 h 534360"/>
              <a:gd name="connsiteX929" fmla="*/ 981675 w 2157412"/>
              <a:gd name="connsiteY929" fmla="*/ 146143 h 534360"/>
              <a:gd name="connsiteX930" fmla="*/ 916992 w 2157412"/>
              <a:gd name="connsiteY930" fmla="*/ 146143 h 534360"/>
              <a:gd name="connsiteX931" fmla="*/ 928422 w 2157412"/>
              <a:gd name="connsiteY931" fmla="*/ 157573 h 534360"/>
              <a:gd name="connsiteX932" fmla="*/ 916992 w 2157412"/>
              <a:gd name="connsiteY932" fmla="*/ 169003 h 534360"/>
              <a:gd name="connsiteX933" fmla="*/ 905562 w 2157412"/>
              <a:gd name="connsiteY933" fmla="*/ 157573 h 534360"/>
              <a:gd name="connsiteX934" fmla="*/ 916992 w 2157412"/>
              <a:gd name="connsiteY934" fmla="*/ 146143 h 534360"/>
              <a:gd name="connsiteX935" fmla="*/ 1175724 w 2157412"/>
              <a:gd name="connsiteY935" fmla="*/ 146143 h 534360"/>
              <a:gd name="connsiteX936" fmla="*/ 1187154 w 2157412"/>
              <a:gd name="connsiteY936" fmla="*/ 157573 h 534360"/>
              <a:gd name="connsiteX937" fmla="*/ 1175724 w 2157412"/>
              <a:gd name="connsiteY937" fmla="*/ 169002 h 534360"/>
              <a:gd name="connsiteX938" fmla="*/ 1164294 w 2157412"/>
              <a:gd name="connsiteY938" fmla="*/ 157573 h 534360"/>
              <a:gd name="connsiteX939" fmla="*/ 1175724 w 2157412"/>
              <a:gd name="connsiteY939" fmla="*/ 146143 h 534360"/>
              <a:gd name="connsiteX940" fmla="*/ 1111041 w 2157412"/>
              <a:gd name="connsiteY940" fmla="*/ 146143 h 534360"/>
              <a:gd name="connsiteX941" fmla="*/ 1122471 w 2157412"/>
              <a:gd name="connsiteY941" fmla="*/ 157573 h 534360"/>
              <a:gd name="connsiteX942" fmla="*/ 1111041 w 2157412"/>
              <a:gd name="connsiteY942" fmla="*/ 169002 h 534360"/>
              <a:gd name="connsiteX943" fmla="*/ 1099611 w 2157412"/>
              <a:gd name="connsiteY943" fmla="*/ 157573 h 534360"/>
              <a:gd name="connsiteX944" fmla="*/ 1111041 w 2157412"/>
              <a:gd name="connsiteY944" fmla="*/ 146143 h 534360"/>
              <a:gd name="connsiteX945" fmla="*/ 1305090 w 2157412"/>
              <a:gd name="connsiteY945" fmla="*/ 146143 h 534360"/>
              <a:gd name="connsiteX946" fmla="*/ 1316520 w 2157412"/>
              <a:gd name="connsiteY946" fmla="*/ 157573 h 534360"/>
              <a:gd name="connsiteX947" fmla="*/ 1305090 w 2157412"/>
              <a:gd name="connsiteY947" fmla="*/ 169002 h 534360"/>
              <a:gd name="connsiteX948" fmla="*/ 1293660 w 2157412"/>
              <a:gd name="connsiteY948" fmla="*/ 157573 h 534360"/>
              <a:gd name="connsiteX949" fmla="*/ 1305090 w 2157412"/>
              <a:gd name="connsiteY949" fmla="*/ 146143 h 534360"/>
              <a:gd name="connsiteX950" fmla="*/ 1240407 w 2157412"/>
              <a:gd name="connsiteY950" fmla="*/ 146143 h 534360"/>
              <a:gd name="connsiteX951" fmla="*/ 1251837 w 2157412"/>
              <a:gd name="connsiteY951" fmla="*/ 157573 h 534360"/>
              <a:gd name="connsiteX952" fmla="*/ 1240407 w 2157412"/>
              <a:gd name="connsiteY952" fmla="*/ 169002 h 534360"/>
              <a:gd name="connsiteX953" fmla="*/ 1228977 w 2157412"/>
              <a:gd name="connsiteY953" fmla="*/ 157573 h 534360"/>
              <a:gd name="connsiteX954" fmla="*/ 1240407 w 2157412"/>
              <a:gd name="connsiteY954" fmla="*/ 146143 h 534360"/>
              <a:gd name="connsiteX955" fmla="*/ 1434456 w 2157412"/>
              <a:gd name="connsiteY955" fmla="*/ 146143 h 534360"/>
              <a:gd name="connsiteX956" fmla="*/ 1445886 w 2157412"/>
              <a:gd name="connsiteY956" fmla="*/ 157573 h 534360"/>
              <a:gd name="connsiteX957" fmla="*/ 1434456 w 2157412"/>
              <a:gd name="connsiteY957" fmla="*/ 169002 h 534360"/>
              <a:gd name="connsiteX958" fmla="*/ 1423026 w 2157412"/>
              <a:gd name="connsiteY958" fmla="*/ 157573 h 534360"/>
              <a:gd name="connsiteX959" fmla="*/ 1434456 w 2157412"/>
              <a:gd name="connsiteY959" fmla="*/ 146143 h 534360"/>
              <a:gd name="connsiteX960" fmla="*/ 1369773 w 2157412"/>
              <a:gd name="connsiteY960" fmla="*/ 146143 h 534360"/>
              <a:gd name="connsiteX961" fmla="*/ 1381203 w 2157412"/>
              <a:gd name="connsiteY961" fmla="*/ 157573 h 534360"/>
              <a:gd name="connsiteX962" fmla="*/ 1369773 w 2157412"/>
              <a:gd name="connsiteY962" fmla="*/ 169002 h 534360"/>
              <a:gd name="connsiteX963" fmla="*/ 1358343 w 2157412"/>
              <a:gd name="connsiteY963" fmla="*/ 157573 h 534360"/>
              <a:gd name="connsiteX964" fmla="*/ 1369773 w 2157412"/>
              <a:gd name="connsiteY964" fmla="*/ 146143 h 534360"/>
              <a:gd name="connsiteX965" fmla="*/ 1693188 w 2157412"/>
              <a:gd name="connsiteY965" fmla="*/ 146143 h 534360"/>
              <a:gd name="connsiteX966" fmla="*/ 1704618 w 2157412"/>
              <a:gd name="connsiteY966" fmla="*/ 157573 h 534360"/>
              <a:gd name="connsiteX967" fmla="*/ 1693188 w 2157412"/>
              <a:gd name="connsiteY967" fmla="*/ 169002 h 534360"/>
              <a:gd name="connsiteX968" fmla="*/ 1681758 w 2157412"/>
              <a:gd name="connsiteY968" fmla="*/ 157573 h 534360"/>
              <a:gd name="connsiteX969" fmla="*/ 1693188 w 2157412"/>
              <a:gd name="connsiteY969" fmla="*/ 146143 h 534360"/>
              <a:gd name="connsiteX970" fmla="*/ 1628505 w 2157412"/>
              <a:gd name="connsiteY970" fmla="*/ 146143 h 534360"/>
              <a:gd name="connsiteX971" fmla="*/ 1639935 w 2157412"/>
              <a:gd name="connsiteY971" fmla="*/ 157573 h 534360"/>
              <a:gd name="connsiteX972" fmla="*/ 1628505 w 2157412"/>
              <a:gd name="connsiteY972" fmla="*/ 169002 h 534360"/>
              <a:gd name="connsiteX973" fmla="*/ 1617075 w 2157412"/>
              <a:gd name="connsiteY973" fmla="*/ 157573 h 534360"/>
              <a:gd name="connsiteX974" fmla="*/ 1628505 w 2157412"/>
              <a:gd name="connsiteY974" fmla="*/ 146143 h 534360"/>
              <a:gd name="connsiteX975" fmla="*/ 1563822 w 2157412"/>
              <a:gd name="connsiteY975" fmla="*/ 146143 h 534360"/>
              <a:gd name="connsiteX976" fmla="*/ 1575252 w 2157412"/>
              <a:gd name="connsiteY976" fmla="*/ 157573 h 534360"/>
              <a:gd name="connsiteX977" fmla="*/ 1563822 w 2157412"/>
              <a:gd name="connsiteY977" fmla="*/ 169002 h 534360"/>
              <a:gd name="connsiteX978" fmla="*/ 1552392 w 2157412"/>
              <a:gd name="connsiteY978" fmla="*/ 157573 h 534360"/>
              <a:gd name="connsiteX979" fmla="*/ 1563822 w 2157412"/>
              <a:gd name="connsiteY979" fmla="*/ 146143 h 534360"/>
              <a:gd name="connsiteX980" fmla="*/ 1499139 w 2157412"/>
              <a:gd name="connsiteY980" fmla="*/ 146143 h 534360"/>
              <a:gd name="connsiteX981" fmla="*/ 1510569 w 2157412"/>
              <a:gd name="connsiteY981" fmla="*/ 157573 h 534360"/>
              <a:gd name="connsiteX982" fmla="*/ 1499139 w 2157412"/>
              <a:gd name="connsiteY982" fmla="*/ 169002 h 534360"/>
              <a:gd name="connsiteX983" fmla="*/ 1487709 w 2157412"/>
              <a:gd name="connsiteY983" fmla="*/ 157573 h 534360"/>
              <a:gd name="connsiteX984" fmla="*/ 1499139 w 2157412"/>
              <a:gd name="connsiteY984" fmla="*/ 146143 h 534360"/>
              <a:gd name="connsiteX985" fmla="*/ 1822554 w 2157412"/>
              <a:gd name="connsiteY985" fmla="*/ 146143 h 534360"/>
              <a:gd name="connsiteX986" fmla="*/ 1833984 w 2157412"/>
              <a:gd name="connsiteY986" fmla="*/ 157573 h 534360"/>
              <a:gd name="connsiteX987" fmla="*/ 1822554 w 2157412"/>
              <a:gd name="connsiteY987" fmla="*/ 169002 h 534360"/>
              <a:gd name="connsiteX988" fmla="*/ 1811124 w 2157412"/>
              <a:gd name="connsiteY988" fmla="*/ 157573 h 534360"/>
              <a:gd name="connsiteX989" fmla="*/ 1822554 w 2157412"/>
              <a:gd name="connsiteY989" fmla="*/ 146143 h 534360"/>
              <a:gd name="connsiteX990" fmla="*/ 1757871 w 2157412"/>
              <a:gd name="connsiteY990" fmla="*/ 146143 h 534360"/>
              <a:gd name="connsiteX991" fmla="*/ 1769301 w 2157412"/>
              <a:gd name="connsiteY991" fmla="*/ 157573 h 534360"/>
              <a:gd name="connsiteX992" fmla="*/ 1757871 w 2157412"/>
              <a:gd name="connsiteY992" fmla="*/ 169002 h 534360"/>
              <a:gd name="connsiteX993" fmla="*/ 1746441 w 2157412"/>
              <a:gd name="connsiteY993" fmla="*/ 157573 h 534360"/>
              <a:gd name="connsiteX994" fmla="*/ 1757871 w 2157412"/>
              <a:gd name="connsiteY994" fmla="*/ 146143 h 534360"/>
              <a:gd name="connsiteX995" fmla="*/ 1951920 w 2157412"/>
              <a:gd name="connsiteY995" fmla="*/ 146143 h 534360"/>
              <a:gd name="connsiteX996" fmla="*/ 1963350 w 2157412"/>
              <a:gd name="connsiteY996" fmla="*/ 157573 h 534360"/>
              <a:gd name="connsiteX997" fmla="*/ 1951920 w 2157412"/>
              <a:gd name="connsiteY997" fmla="*/ 169002 h 534360"/>
              <a:gd name="connsiteX998" fmla="*/ 1940490 w 2157412"/>
              <a:gd name="connsiteY998" fmla="*/ 157573 h 534360"/>
              <a:gd name="connsiteX999" fmla="*/ 1951920 w 2157412"/>
              <a:gd name="connsiteY999" fmla="*/ 146143 h 534360"/>
              <a:gd name="connsiteX1000" fmla="*/ 1887237 w 2157412"/>
              <a:gd name="connsiteY1000" fmla="*/ 146143 h 534360"/>
              <a:gd name="connsiteX1001" fmla="*/ 1898667 w 2157412"/>
              <a:gd name="connsiteY1001" fmla="*/ 157573 h 534360"/>
              <a:gd name="connsiteX1002" fmla="*/ 1887237 w 2157412"/>
              <a:gd name="connsiteY1002" fmla="*/ 169002 h 534360"/>
              <a:gd name="connsiteX1003" fmla="*/ 1875807 w 2157412"/>
              <a:gd name="connsiteY1003" fmla="*/ 157573 h 534360"/>
              <a:gd name="connsiteX1004" fmla="*/ 1887237 w 2157412"/>
              <a:gd name="connsiteY1004" fmla="*/ 146143 h 534360"/>
              <a:gd name="connsiteX1005" fmla="*/ 2145982 w 2157412"/>
              <a:gd name="connsiteY1005" fmla="*/ 146143 h 534360"/>
              <a:gd name="connsiteX1006" fmla="*/ 2157412 w 2157412"/>
              <a:gd name="connsiteY1006" fmla="*/ 157573 h 534360"/>
              <a:gd name="connsiteX1007" fmla="*/ 2145982 w 2157412"/>
              <a:gd name="connsiteY1007" fmla="*/ 169002 h 534360"/>
              <a:gd name="connsiteX1008" fmla="*/ 2134552 w 2157412"/>
              <a:gd name="connsiteY1008" fmla="*/ 157573 h 534360"/>
              <a:gd name="connsiteX1009" fmla="*/ 2145982 w 2157412"/>
              <a:gd name="connsiteY1009" fmla="*/ 146143 h 534360"/>
              <a:gd name="connsiteX1010" fmla="*/ 2081286 w 2157412"/>
              <a:gd name="connsiteY1010" fmla="*/ 146143 h 534360"/>
              <a:gd name="connsiteX1011" fmla="*/ 2092716 w 2157412"/>
              <a:gd name="connsiteY1011" fmla="*/ 157573 h 534360"/>
              <a:gd name="connsiteX1012" fmla="*/ 2081286 w 2157412"/>
              <a:gd name="connsiteY1012" fmla="*/ 169002 h 534360"/>
              <a:gd name="connsiteX1013" fmla="*/ 2069856 w 2157412"/>
              <a:gd name="connsiteY1013" fmla="*/ 157573 h 534360"/>
              <a:gd name="connsiteX1014" fmla="*/ 2081286 w 2157412"/>
              <a:gd name="connsiteY1014" fmla="*/ 146143 h 534360"/>
              <a:gd name="connsiteX1015" fmla="*/ 2016603 w 2157412"/>
              <a:gd name="connsiteY1015" fmla="*/ 146143 h 534360"/>
              <a:gd name="connsiteX1016" fmla="*/ 2028033 w 2157412"/>
              <a:gd name="connsiteY1016" fmla="*/ 157573 h 534360"/>
              <a:gd name="connsiteX1017" fmla="*/ 2016603 w 2157412"/>
              <a:gd name="connsiteY1017" fmla="*/ 169002 h 534360"/>
              <a:gd name="connsiteX1018" fmla="*/ 2005173 w 2157412"/>
              <a:gd name="connsiteY1018" fmla="*/ 157573 h 534360"/>
              <a:gd name="connsiteX1019" fmla="*/ 2016603 w 2157412"/>
              <a:gd name="connsiteY1019" fmla="*/ 146143 h 534360"/>
              <a:gd name="connsiteX1020" fmla="*/ 11430 w 2157412"/>
              <a:gd name="connsiteY1020" fmla="*/ 73072 h 534360"/>
              <a:gd name="connsiteX1021" fmla="*/ 22860 w 2157412"/>
              <a:gd name="connsiteY1021" fmla="*/ 84502 h 534360"/>
              <a:gd name="connsiteX1022" fmla="*/ 11430 w 2157412"/>
              <a:gd name="connsiteY1022" fmla="*/ 95932 h 534360"/>
              <a:gd name="connsiteX1023" fmla="*/ 0 w 2157412"/>
              <a:gd name="connsiteY1023" fmla="*/ 84502 h 534360"/>
              <a:gd name="connsiteX1024" fmla="*/ 11430 w 2157412"/>
              <a:gd name="connsiteY1024" fmla="*/ 73072 h 534360"/>
              <a:gd name="connsiteX1025" fmla="*/ 76113 w 2157412"/>
              <a:gd name="connsiteY1025" fmla="*/ 73072 h 534360"/>
              <a:gd name="connsiteX1026" fmla="*/ 87543 w 2157412"/>
              <a:gd name="connsiteY1026" fmla="*/ 84502 h 534360"/>
              <a:gd name="connsiteX1027" fmla="*/ 76113 w 2157412"/>
              <a:gd name="connsiteY1027" fmla="*/ 95931 h 534360"/>
              <a:gd name="connsiteX1028" fmla="*/ 64683 w 2157412"/>
              <a:gd name="connsiteY1028" fmla="*/ 84502 h 534360"/>
              <a:gd name="connsiteX1029" fmla="*/ 76113 w 2157412"/>
              <a:gd name="connsiteY1029" fmla="*/ 73072 h 534360"/>
              <a:gd name="connsiteX1030" fmla="*/ 140796 w 2157412"/>
              <a:gd name="connsiteY1030" fmla="*/ 73071 h 534360"/>
              <a:gd name="connsiteX1031" fmla="*/ 152226 w 2157412"/>
              <a:gd name="connsiteY1031" fmla="*/ 84502 h 534360"/>
              <a:gd name="connsiteX1032" fmla="*/ 140796 w 2157412"/>
              <a:gd name="connsiteY1032" fmla="*/ 95931 h 534360"/>
              <a:gd name="connsiteX1033" fmla="*/ 129366 w 2157412"/>
              <a:gd name="connsiteY1033" fmla="*/ 84502 h 534360"/>
              <a:gd name="connsiteX1034" fmla="*/ 140796 w 2157412"/>
              <a:gd name="connsiteY1034" fmla="*/ 73071 h 534360"/>
              <a:gd name="connsiteX1035" fmla="*/ 205479 w 2157412"/>
              <a:gd name="connsiteY1035" fmla="*/ 73071 h 534360"/>
              <a:gd name="connsiteX1036" fmla="*/ 216909 w 2157412"/>
              <a:gd name="connsiteY1036" fmla="*/ 84501 h 534360"/>
              <a:gd name="connsiteX1037" fmla="*/ 205479 w 2157412"/>
              <a:gd name="connsiteY1037" fmla="*/ 95931 h 534360"/>
              <a:gd name="connsiteX1038" fmla="*/ 194049 w 2157412"/>
              <a:gd name="connsiteY1038" fmla="*/ 84501 h 534360"/>
              <a:gd name="connsiteX1039" fmla="*/ 205479 w 2157412"/>
              <a:gd name="connsiteY1039" fmla="*/ 73071 h 534360"/>
              <a:gd name="connsiteX1040" fmla="*/ 334845 w 2157412"/>
              <a:gd name="connsiteY1040" fmla="*/ 73071 h 534360"/>
              <a:gd name="connsiteX1041" fmla="*/ 346275 w 2157412"/>
              <a:gd name="connsiteY1041" fmla="*/ 84501 h 534360"/>
              <a:gd name="connsiteX1042" fmla="*/ 334845 w 2157412"/>
              <a:gd name="connsiteY1042" fmla="*/ 95931 h 534360"/>
              <a:gd name="connsiteX1043" fmla="*/ 323415 w 2157412"/>
              <a:gd name="connsiteY1043" fmla="*/ 84501 h 534360"/>
              <a:gd name="connsiteX1044" fmla="*/ 334845 w 2157412"/>
              <a:gd name="connsiteY1044" fmla="*/ 73071 h 534360"/>
              <a:gd name="connsiteX1045" fmla="*/ 270162 w 2157412"/>
              <a:gd name="connsiteY1045" fmla="*/ 73071 h 534360"/>
              <a:gd name="connsiteX1046" fmla="*/ 281592 w 2157412"/>
              <a:gd name="connsiteY1046" fmla="*/ 84501 h 534360"/>
              <a:gd name="connsiteX1047" fmla="*/ 270162 w 2157412"/>
              <a:gd name="connsiteY1047" fmla="*/ 95931 h 534360"/>
              <a:gd name="connsiteX1048" fmla="*/ 258732 w 2157412"/>
              <a:gd name="connsiteY1048" fmla="*/ 84501 h 534360"/>
              <a:gd name="connsiteX1049" fmla="*/ 270162 w 2157412"/>
              <a:gd name="connsiteY1049" fmla="*/ 73071 h 534360"/>
              <a:gd name="connsiteX1050" fmla="*/ 399528 w 2157412"/>
              <a:gd name="connsiteY1050" fmla="*/ 73071 h 534360"/>
              <a:gd name="connsiteX1051" fmla="*/ 410958 w 2157412"/>
              <a:gd name="connsiteY1051" fmla="*/ 84501 h 534360"/>
              <a:gd name="connsiteX1052" fmla="*/ 399528 w 2157412"/>
              <a:gd name="connsiteY1052" fmla="*/ 95931 h 534360"/>
              <a:gd name="connsiteX1053" fmla="*/ 388098 w 2157412"/>
              <a:gd name="connsiteY1053" fmla="*/ 84501 h 534360"/>
              <a:gd name="connsiteX1054" fmla="*/ 399528 w 2157412"/>
              <a:gd name="connsiteY1054" fmla="*/ 73071 h 534360"/>
              <a:gd name="connsiteX1055" fmla="*/ 464211 w 2157412"/>
              <a:gd name="connsiteY1055" fmla="*/ 73071 h 534360"/>
              <a:gd name="connsiteX1056" fmla="*/ 475641 w 2157412"/>
              <a:gd name="connsiteY1056" fmla="*/ 84501 h 534360"/>
              <a:gd name="connsiteX1057" fmla="*/ 464211 w 2157412"/>
              <a:gd name="connsiteY1057" fmla="*/ 95931 h 534360"/>
              <a:gd name="connsiteX1058" fmla="*/ 452781 w 2157412"/>
              <a:gd name="connsiteY1058" fmla="*/ 84501 h 534360"/>
              <a:gd name="connsiteX1059" fmla="*/ 464211 w 2157412"/>
              <a:gd name="connsiteY1059" fmla="*/ 73071 h 534360"/>
              <a:gd name="connsiteX1060" fmla="*/ 528894 w 2157412"/>
              <a:gd name="connsiteY1060" fmla="*/ 73071 h 534360"/>
              <a:gd name="connsiteX1061" fmla="*/ 540324 w 2157412"/>
              <a:gd name="connsiteY1061" fmla="*/ 84501 h 534360"/>
              <a:gd name="connsiteX1062" fmla="*/ 528894 w 2157412"/>
              <a:gd name="connsiteY1062" fmla="*/ 95931 h 534360"/>
              <a:gd name="connsiteX1063" fmla="*/ 517464 w 2157412"/>
              <a:gd name="connsiteY1063" fmla="*/ 84501 h 534360"/>
              <a:gd name="connsiteX1064" fmla="*/ 528894 w 2157412"/>
              <a:gd name="connsiteY1064" fmla="*/ 73071 h 534360"/>
              <a:gd name="connsiteX1065" fmla="*/ 593577 w 2157412"/>
              <a:gd name="connsiteY1065" fmla="*/ 73071 h 534360"/>
              <a:gd name="connsiteX1066" fmla="*/ 605007 w 2157412"/>
              <a:gd name="connsiteY1066" fmla="*/ 84501 h 534360"/>
              <a:gd name="connsiteX1067" fmla="*/ 593577 w 2157412"/>
              <a:gd name="connsiteY1067" fmla="*/ 95931 h 534360"/>
              <a:gd name="connsiteX1068" fmla="*/ 582147 w 2157412"/>
              <a:gd name="connsiteY1068" fmla="*/ 84501 h 534360"/>
              <a:gd name="connsiteX1069" fmla="*/ 593577 w 2157412"/>
              <a:gd name="connsiteY1069" fmla="*/ 73071 h 534360"/>
              <a:gd name="connsiteX1070" fmla="*/ 658260 w 2157412"/>
              <a:gd name="connsiteY1070" fmla="*/ 73071 h 534360"/>
              <a:gd name="connsiteX1071" fmla="*/ 669690 w 2157412"/>
              <a:gd name="connsiteY1071" fmla="*/ 84501 h 534360"/>
              <a:gd name="connsiteX1072" fmla="*/ 658260 w 2157412"/>
              <a:gd name="connsiteY1072" fmla="*/ 95931 h 534360"/>
              <a:gd name="connsiteX1073" fmla="*/ 646830 w 2157412"/>
              <a:gd name="connsiteY1073" fmla="*/ 84501 h 534360"/>
              <a:gd name="connsiteX1074" fmla="*/ 658260 w 2157412"/>
              <a:gd name="connsiteY1074" fmla="*/ 73071 h 534360"/>
              <a:gd name="connsiteX1075" fmla="*/ 722943 w 2157412"/>
              <a:gd name="connsiteY1075" fmla="*/ 73071 h 534360"/>
              <a:gd name="connsiteX1076" fmla="*/ 734373 w 2157412"/>
              <a:gd name="connsiteY1076" fmla="*/ 84501 h 534360"/>
              <a:gd name="connsiteX1077" fmla="*/ 722943 w 2157412"/>
              <a:gd name="connsiteY1077" fmla="*/ 95931 h 534360"/>
              <a:gd name="connsiteX1078" fmla="*/ 711513 w 2157412"/>
              <a:gd name="connsiteY1078" fmla="*/ 84501 h 534360"/>
              <a:gd name="connsiteX1079" fmla="*/ 722943 w 2157412"/>
              <a:gd name="connsiteY1079" fmla="*/ 73071 h 534360"/>
              <a:gd name="connsiteX1080" fmla="*/ 787626 w 2157412"/>
              <a:gd name="connsiteY1080" fmla="*/ 73071 h 534360"/>
              <a:gd name="connsiteX1081" fmla="*/ 799056 w 2157412"/>
              <a:gd name="connsiteY1081" fmla="*/ 84501 h 534360"/>
              <a:gd name="connsiteX1082" fmla="*/ 787626 w 2157412"/>
              <a:gd name="connsiteY1082" fmla="*/ 95931 h 534360"/>
              <a:gd name="connsiteX1083" fmla="*/ 776196 w 2157412"/>
              <a:gd name="connsiteY1083" fmla="*/ 84501 h 534360"/>
              <a:gd name="connsiteX1084" fmla="*/ 787626 w 2157412"/>
              <a:gd name="connsiteY1084" fmla="*/ 73071 h 534360"/>
              <a:gd name="connsiteX1085" fmla="*/ 852309 w 2157412"/>
              <a:gd name="connsiteY1085" fmla="*/ 73071 h 534360"/>
              <a:gd name="connsiteX1086" fmla="*/ 863739 w 2157412"/>
              <a:gd name="connsiteY1086" fmla="*/ 84501 h 534360"/>
              <a:gd name="connsiteX1087" fmla="*/ 852309 w 2157412"/>
              <a:gd name="connsiteY1087" fmla="*/ 95931 h 534360"/>
              <a:gd name="connsiteX1088" fmla="*/ 840879 w 2157412"/>
              <a:gd name="connsiteY1088" fmla="*/ 84501 h 534360"/>
              <a:gd name="connsiteX1089" fmla="*/ 852309 w 2157412"/>
              <a:gd name="connsiteY1089" fmla="*/ 73071 h 534360"/>
              <a:gd name="connsiteX1090" fmla="*/ 916992 w 2157412"/>
              <a:gd name="connsiteY1090" fmla="*/ 73071 h 534360"/>
              <a:gd name="connsiteX1091" fmla="*/ 928422 w 2157412"/>
              <a:gd name="connsiteY1091" fmla="*/ 84501 h 534360"/>
              <a:gd name="connsiteX1092" fmla="*/ 916992 w 2157412"/>
              <a:gd name="connsiteY1092" fmla="*/ 95931 h 534360"/>
              <a:gd name="connsiteX1093" fmla="*/ 905562 w 2157412"/>
              <a:gd name="connsiteY1093" fmla="*/ 84501 h 534360"/>
              <a:gd name="connsiteX1094" fmla="*/ 916992 w 2157412"/>
              <a:gd name="connsiteY1094" fmla="*/ 73071 h 534360"/>
              <a:gd name="connsiteX1095" fmla="*/ 981675 w 2157412"/>
              <a:gd name="connsiteY1095" fmla="*/ 73071 h 534360"/>
              <a:gd name="connsiteX1096" fmla="*/ 993105 w 2157412"/>
              <a:gd name="connsiteY1096" fmla="*/ 84501 h 534360"/>
              <a:gd name="connsiteX1097" fmla="*/ 981675 w 2157412"/>
              <a:gd name="connsiteY1097" fmla="*/ 95931 h 534360"/>
              <a:gd name="connsiteX1098" fmla="*/ 970245 w 2157412"/>
              <a:gd name="connsiteY1098" fmla="*/ 84501 h 534360"/>
              <a:gd name="connsiteX1099" fmla="*/ 981675 w 2157412"/>
              <a:gd name="connsiteY1099" fmla="*/ 73071 h 534360"/>
              <a:gd name="connsiteX1100" fmla="*/ 1046358 w 2157412"/>
              <a:gd name="connsiteY1100" fmla="*/ 73071 h 534360"/>
              <a:gd name="connsiteX1101" fmla="*/ 1057788 w 2157412"/>
              <a:gd name="connsiteY1101" fmla="*/ 84501 h 534360"/>
              <a:gd name="connsiteX1102" fmla="*/ 1046358 w 2157412"/>
              <a:gd name="connsiteY1102" fmla="*/ 95931 h 534360"/>
              <a:gd name="connsiteX1103" fmla="*/ 1034928 w 2157412"/>
              <a:gd name="connsiteY1103" fmla="*/ 84501 h 534360"/>
              <a:gd name="connsiteX1104" fmla="*/ 1046358 w 2157412"/>
              <a:gd name="connsiteY1104" fmla="*/ 73071 h 534360"/>
              <a:gd name="connsiteX1105" fmla="*/ 1175724 w 2157412"/>
              <a:gd name="connsiteY1105" fmla="*/ 73071 h 534360"/>
              <a:gd name="connsiteX1106" fmla="*/ 1187154 w 2157412"/>
              <a:gd name="connsiteY1106" fmla="*/ 84501 h 534360"/>
              <a:gd name="connsiteX1107" fmla="*/ 1175724 w 2157412"/>
              <a:gd name="connsiteY1107" fmla="*/ 95931 h 534360"/>
              <a:gd name="connsiteX1108" fmla="*/ 1164294 w 2157412"/>
              <a:gd name="connsiteY1108" fmla="*/ 84501 h 534360"/>
              <a:gd name="connsiteX1109" fmla="*/ 1175724 w 2157412"/>
              <a:gd name="connsiteY1109" fmla="*/ 73071 h 534360"/>
              <a:gd name="connsiteX1110" fmla="*/ 1111041 w 2157412"/>
              <a:gd name="connsiteY1110" fmla="*/ 73071 h 534360"/>
              <a:gd name="connsiteX1111" fmla="*/ 1122471 w 2157412"/>
              <a:gd name="connsiteY1111" fmla="*/ 84501 h 534360"/>
              <a:gd name="connsiteX1112" fmla="*/ 1111041 w 2157412"/>
              <a:gd name="connsiteY1112" fmla="*/ 95931 h 534360"/>
              <a:gd name="connsiteX1113" fmla="*/ 1099611 w 2157412"/>
              <a:gd name="connsiteY1113" fmla="*/ 84501 h 534360"/>
              <a:gd name="connsiteX1114" fmla="*/ 1111041 w 2157412"/>
              <a:gd name="connsiteY1114" fmla="*/ 73071 h 534360"/>
              <a:gd name="connsiteX1115" fmla="*/ 1240407 w 2157412"/>
              <a:gd name="connsiteY1115" fmla="*/ 73071 h 534360"/>
              <a:gd name="connsiteX1116" fmla="*/ 1251837 w 2157412"/>
              <a:gd name="connsiteY1116" fmla="*/ 84501 h 534360"/>
              <a:gd name="connsiteX1117" fmla="*/ 1240407 w 2157412"/>
              <a:gd name="connsiteY1117" fmla="*/ 95931 h 534360"/>
              <a:gd name="connsiteX1118" fmla="*/ 1228977 w 2157412"/>
              <a:gd name="connsiteY1118" fmla="*/ 84501 h 534360"/>
              <a:gd name="connsiteX1119" fmla="*/ 1240407 w 2157412"/>
              <a:gd name="connsiteY1119" fmla="*/ 73071 h 534360"/>
              <a:gd name="connsiteX1120" fmla="*/ 1305090 w 2157412"/>
              <a:gd name="connsiteY1120" fmla="*/ 73071 h 534360"/>
              <a:gd name="connsiteX1121" fmla="*/ 1316520 w 2157412"/>
              <a:gd name="connsiteY1121" fmla="*/ 84501 h 534360"/>
              <a:gd name="connsiteX1122" fmla="*/ 1305090 w 2157412"/>
              <a:gd name="connsiteY1122" fmla="*/ 95931 h 534360"/>
              <a:gd name="connsiteX1123" fmla="*/ 1293660 w 2157412"/>
              <a:gd name="connsiteY1123" fmla="*/ 84501 h 534360"/>
              <a:gd name="connsiteX1124" fmla="*/ 1305090 w 2157412"/>
              <a:gd name="connsiteY1124" fmla="*/ 73071 h 534360"/>
              <a:gd name="connsiteX1125" fmla="*/ 1369773 w 2157412"/>
              <a:gd name="connsiteY1125" fmla="*/ 73071 h 534360"/>
              <a:gd name="connsiteX1126" fmla="*/ 1381203 w 2157412"/>
              <a:gd name="connsiteY1126" fmla="*/ 84501 h 534360"/>
              <a:gd name="connsiteX1127" fmla="*/ 1369773 w 2157412"/>
              <a:gd name="connsiteY1127" fmla="*/ 95931 h 534360"/>
              <a:gd name="connsiteX1128" fmla="*/ 1358343 w 2157412"/>
              <a:gd name="connsiteY1128" fmla="*/ 84501 h 534360"/>
              <a:gd name="connsiteX1129" fmla="*/ 1369773 w 2157412"/>
              <a:gd name="connsiteY1129" fmla="*/ 73071 h 534360"/>
              <a:gd name="connsiteX1130" fmla="*/ 1434456 w 2157412"/>
              <a:gd name="connsiteY1130" fmla="*/ 73071 h 534360"/>
              <a:gd name="connsiteX1131" fmla="*/ 1445886 w 2157412"/>
              <a:gd name="connsiteY1131" fmla="*/ 84501 h 534360"/>
              <a:gd name="connsiteX1132" fmla="*/ 1434456 w 2157412"/>
              <a:gd name="connsiteY1132" fmla="*/ 95931 h 534360"/>
              <a:gd name="connsiteX1133" fmla="*/ 1423026 w 2157412"/>
              <a:gd name="connsiteY1133" fmla="*/ 84501 h 534360"/>
              <a:gd name="connsiteX1134" fmla="*/ 1434456 w 2157412"/>
              <a:gd name="connsiteY1134" fmla="*/ 73071 h 534360"/>
              <a:gd name="connsiteX1135" fmla="*/ 1499139 w 2157412"/>
              <a:gd name="connsiteY1135" fmla="*/ 73071 h 534360"/>
              <a:gd name="connsiteX1136" fmla="*/ 1510569 w 2157412"/>
              <a:gd name="connsiteY1136" fmla="*/ 84501 h 534360"/>
              <a:gd name="connsiteX1137" fmla="*/ 1499139 w 2157412"/>
              <a:gd name="connsiteY1137" fmla="*/ 95931 h 534360"/>
              <a:gd name="connsiteX1138" fmla="*/ 1487709 w 2157412"/>
              <a:gd name="connsiteY1138" fmla="*/ 84501 h 534360"/>
              <a:gd name="connsiteX1139" fmla="*/ 1499139 w 2157412"/>
              <a:gd name="connsiteY1139" fmla="*/ 73071 h 534360"/>
              <a:gd name="connsiteX1140" fmla="*/ 1563822 w 2157412"/>
              <a:gd name="connsiteY1140" fmla="*/ 73071 h 534360"/>
              <a:gd name="connsiteX1141" fmla="*/ 1575252 w 2157412"/>
              <a:gd name="connsiteY1141" fmla="*/ 84501 h 534360"/>
              <a:gd name="connsiteX1142" fmla="*/ 1563822 w 2157412"/>
              <a:gd name="connsiteY1142" fmla="*/ 95931 h 534360"/>
              <a:gd name="connsiteX1143" fmla="*/ 1552392 w 2157412"/>
              <a:gd name="connsiteY1143" fmla="*/ 84501 h 534360"/>
              <a:gd name="connsiteX1144" fmla="*/ 1563822 w 2157412"/>
              <a:gd name="connsiteY1144" fmla="*/ 73071 h 534360"/>
              <a:gd name="connsiteX1145" fmla="*/ 1628505 w 2157412"/>
              <a:gd name="connsiteY1145" fmla="*/ 73071 h 534360"/>
              <a:gd name="connsiteX1146" fmla="*/ 1639935 w 2157412"/>
              <a:gd name="connsiteY1146" fmla="*/ 84501 h 534360"/>
              <a:gd name="connsiteX1147" fmla="*/ 1628505 w 2157412"/>
              <a:gd name="connsiteY1147" fmla="*/ 95931 h 534360"/>
              <a:gd name="connsiteX1148" fmla="*/ 1617075 w 2157412"/>
              <a:gd name="connsiteY1148" fmla="*/ 84501 h 534360"/>
              <a:gd name="connsiteX1149" fmla="*/ 1628505 w 2157412"/>
              <a:gd name="connsiteY1149" fmla="*/ 73071 h 534360"/>
              <a:gd name="connsiteX1150" fmla="*/ 1693188 w 2157412"/>
              <a:gd name="connsiteY1150" fmla="*/ 73071 h 534360"/>
              <a:gd name="connsiteX1151" fmla="*/ 1704618 w 2157412"/>
              <a:gd name="connsiteY1151" fmla="*/ 84501 h 534360"/>
              <a:gd name="connsiteX1152" fmla="*/ 1693188 w 2157412"/>
              <a:gd name="connsiteY1152" fmla="*/ 95931 h 534360"/>
              <a:gd name="connsiteX1153" fmla="*/ 1681758 w 2157412"/>
              <a:gd name="connsiteY1153" fmla="*/ 84501 h 534360"/>
              <a:gd name="connsiteX1154" fmla="*/ 1693188 w 2157412"/>
              <a:gd name="connsiteY1154" fmla="*/ 73071 h 534360"/>
              <a:gd name="connsiteX1155" fmla="*/ 1757871 w 2157412"/>
              <a:gd name="connsiteY1155" fmla="*/ 73071 h 534360"/>
              <a:gd name="connsiteX1156" fmla="*/ 1769301 w 2157412"/>
              <a:gd name="connsiteY1156" fmla="*/ 84501 h 534360"/>
              <a:gd name="connsiteX1157" fmla="*/ 1757871 w 2157412"/>
              <a:gd name="connsiteY1157" fmla="*/ 95931 h 534360"/>
              <a:gd name="connsiteX1158" fmla="*/ 1746441 w 2157412"/>
              <a:gd name="connsiteY1158" fmla="*/ 84501 h 534360"/>
              <a:gd name="connsiteX1159" fmla="*/ 1757871 w 2157412"/>
              <a:gd name="connsiteY1159" fmla="*/ 73071 h 534360"/>
              <a:gd name="connsiteX1160" fmla="*/ 1822554 w 2157412"/>
              <a:gd name="connsiteY1160" fmla="*/ 73071 h 534360"/>
              <a:gd name="connsiteX1161" fmla="*/ 1833984 w 2157412"/>
              <a:gd name="connsiteY1161" fmla="*/ 84501 h 534360"/>
              <a:gd name="connsiteX1162" fmla="*/ 1822554 w 2157412"/>
              <a:gd name="connsiteY1162" fmla="*/ 95931 h 534360"/>
              <a:gd name="connsiteX1163" fmla="*/ 1811124 w 2157412"/>
              <a:gd name="connsiteY1163" fmla="*/ 84501 h 534360"/>
              <a:gd name="connsiteX1164" fmla="*/ 1822554 w 2157412"/>
              <a:gd name="connsiteY1164" fmla="*/ 73071 h 534360"/>
              <a:gd name="connsiteX1165" fmla="*/ 1887237 w 2157412"/>
              <a:gd name="connsiteY1165" fmla="*/ 73071 h 534360"/>
              <a:gd name="connsiteX1166" fmla="*/ 1898667 w 2157412"/>
              <a:gd name="connsiteY1166" fmla="*/ 84501 h 534360"/>
              <a:gd name="connsiteX1167" fmla="*/ 1887237 w 2157412"/>
              <a:gd name="connsiteY1167" fmla="*/ 95931 h 534360"/>
              <a:gd name="connsiteX1168" fmla="*/ 1875807 w 2157412"/>
              <a:gd name="connsiteY1168" fmla="*/ 84501 h 534360"/>
              <a:gd name="connsiteX1169" fmla="*/ 1887237 w 2157412"/>
              <a:gd name="connsiteY1169" fmla="*/ 73071 h 534360"/>
              <a:gd name="connsiteX1170" fmla="*/ 2016603 w 2157412"/>
              <a:gd name="connsiteY1170" fmla="*/ 73071 h 534360"/>
              <a:gd name="connsiteX1171" fmla="*/ 2028033 w 2157412"/>
              <a:gd name="connsiteY1171" fmla="*/ 84501 h 534360"/>
              <a:gd name="connsiteX1172" fmla="*/ 2016603 w 2157412"/>
              <a:gd name="connsiteY1172" fmla="*/ 95931 h 534360"/>
              <a:gd name="connsiteX1173" fmla="*/ 2005173 w 2157412"/>
              <a:gd name="connsiteY1173" fmla="*/ 84501 h 534360"/>
              <a:gd name="connsiteX1174" fmla="*/ 2016603 w 2157412"/>
              <a:gd name="connsiteY1174" fmla="*/ 73071 h 534360"/>
              <a:gd name="connsiteX1175" fmla="*/ 1951920 w 2157412"/>
              <a:gd name="connsiteY1175" fmla="*/ 73071 h 534360"/>
              <a:gd name="connsiteX1176" fmla="*/ 1963350 w 2157412"/>
              <a:gd name="connsiteY1176" fmla="*/ 84501 h 534360"/>
              <a:gd name="connsiteX1177" fmla="*/ 1951920 w 2157412"/>
              <a:gd name="connsiteY1177" fmla="*/ 95931 h 534360"/>
              <a:gd name="connsiteX1178" fmla="*/ 1940490 w 2157412"/>
              <a:gd name="connsiteY1178" fmla="*/ 84501 h 534360"/>
              <a:gd name="connsiteX1179" fmla="*/ 1951920 w 2157412"/>
              <a:gd name="connsiteY1179" fmla="*/ 73071 h 534360"/>
              <a:gd name="connsiteX1180" fmla="*/ 2081286 w 2157412"/>
              <a:gd name="connsiteY1180" fmla="*/ 73071 h 534360"/>
              <a:gd name="connsiteX1181" fmla="*/ 2092716 w 2157412"/>
              <a:gd name="connsiteY1181" fmla="*/ 84501 h 534360"/>
              <a:gd name="connsiteX1182" fmla="*/ 2081286 w 2157412"/>
              <a:gd name="connsiteY1182" fmla="*/ 95931 h 534360"/>
              <a:gd name="connsiteX1183" fmla="*/ 2069856 w 2157412"/>
              <a:gd name="connsiteY1183" fmla="*/ 84501 h 534360"/>
              <a:gd name="connsiteX1184" fmla="*/ 2081286 w 2157412"/>
              <a:gd name="connsiteY1184" fmla="*/ 73071 h 534360"/>
              <a:gd name="connsiteX1185" fmla="*/ 2145982 w 2157412"/>
              <a:gd name="connsiteY1185" fmla="*/ 73071 h 534360"/>
              <a:gd name="connsiteX1186" fmla="*/ 2157412 w 2157412"/>
              <a:gd name="connsiteY1186" fmla="*/ 84501 h 534360"/>
              <a:gd name="connsiteX1187" fmla="*/ 2145982 w 2157412"/>
              <a:gd name="connsiteY1187" fmla="*/ 95931 h 534360"/>
              <a:gd name="connsiteX1188" fmla="*/ 2134552 w 2157412"/>
              <a:gd name="connsiteY1188" fmla="*/ 84501 h 534360"/>
              <a:gd name="connsiteX1189" fmla="*/ 2145982 w 2157412"/>
              <a:gd name="connsiteY1189" fmla="*/ 73071 h 534360"/>
              <a:gd name="connsiteX1190" fmla="*/ 2145982 w 2157412"/>
              <a:gd name="connsiteY1190" fmla="*/ 2 h 534360"/>
              <a:gd name="connsiteX1191" fmla="*/ 2157412 w 2157412"/>
              <a:gd name="connsiteY1191" fmla="*/ 11432 h 534360"/>
              <a:gd name="connsiteX1192" fmla="*/ 2145982 w 2157412"/>
              <a:gd name="connsiteY1192" fmla="*/ 22862 h 534360"/>
              <a:gd name="connsiteX1193" fmla="*/ 2134552 w 2157412"/>
              <a:gd name="connsiteY1193" fmla="*/ 11432 h 534360"/>
              <a:gd name="connsiteX1194" fmla="*/ 2145982 w 2157412"/>
              <a:gd name="connsiteY1194" fmla="*/ 2 h 534360"/>
              <a:gd name="connsiteX1195" fmla="*/ 11430 w 2157412"/>
              <a:gd name="connsiteY1195" fmla="*/ 0 h 534360"/>
              <a:gd name="connsiteX1196" fmla="*/ 22860 w 2157412"/>
              <a:gd name="connsiteY1196" fmla="*/ 11430 h 534360"/>
              <a:gd name="connsiteX1197" fmla="*/ 11430 w 2157412"/>
              <a:gd name="connsiteY1197" fmla="*/ 22860 h 534360"/>
              <a:gd name="connsiteX1198" fmla="*/ 0 w 2157412"/>
              <a:gd name="connsiteY1198" fmla="*/ 11430 h 534360"/>
              <a:gd name="connsiteX1199" fmla="*/ 11430 w 2157412"/>
              <a:gd name="connsiteY1199" fmla="*/ 0 h 534360"/>
              <a:gd name="connsiteX1200" fmla="*/ 76113 w 2157412"/>
              <a:gd name="connsiteY1200" fmla="*/ 0 h 534360"/>
              <a:gd name="connsiteX1201" fmla="*/ 87543 w 2157412"/>
              <a:gd name="connsiteY1201" fmla="*/ 11430 h 534360"/>
              <a:gd name="connsiteX1202" fmla="*/ 76113 w 2157412"/>
              <a:gd name="connsiteY1202" fmla="*/ 22860 h 534360"/>
              <a:gd name="connsiteX1203" fmla="*/ 64683 w 2157412"/>
              <a:gd name="connsiteY1203" fmla="*/ 11430 h 534360"/>
              <a:gd name="connsiteX1204" fmla="*/ 76113 w 2157412"/>
              <a:gd name="connsiteY1204" fmla="*/ 0 h 534360"/>
              <a:gd name="connsiteX1205" fmla="*/ 140796 w 2157412"/>
              <a:gd name="connsiteY1205" fmla="*/ 0 h 534360"/>
              <a:gd name="connsiteX1206" fmla="*/ 152226 w 2157412"/>
              <a:gd name="connsiteY1206" fmla="*/ 11430 h 534360"/>
              <a:gd name="connsiteX1207" fmla="*/ 140796 w 2157412"/>
              <a:gd name="connsiteY1207" fmla="*/ 22860 h 534360"/>
              <a:gd name="connsiteX1208" fmla="*/ 129366 w 2157412"/>
              <a:gd name="connsiteY1208" fmla="*/ 11430 h 534360"/>
              <a:gd name="connsiteX1209" fmla="*/ 140796 w 2157412"/>
              <a:gd name="connsiteY1209" fmla="*/ 0 h 534360"/>
              <a:gd name="connsiteX1210" fmla="*/ 205479 w 2157412"/>
              <a:gd name="connsiteY1210" fmla="*/ 0 h 534360"/>
              <a:gd name="connsiteX1211" fmla="*/ 216909 w 2157412"/>
              <a:gd name="connsiteY1211" fmla="*/ 11430 h 534360"/>
              <a:gd name="connsiteX1212" fmla="*/ 205479 w 2157412"/>
              <a:gd name="connsiteY1212" fmla="*/ 22860 h 534360"/>
              <a:gd name="connsiteX1213" fmla="*/ 194049 w 2157412"/>
              <a:gd name="connsiteY1213" fmla="*/ 11430 h 534360"/>
              <a:gd name="connsiteX1214" fmla="*/ 205479 w 2157412"/>
              <a:gd name="connsiteY1214" fmla="*/ 0 h 534360"/>
              <a:gd name="connsiteX1215" fmla="*/ 270162 w 2157412"/>
              <a:gd name="connsiteY1215" fmla="*/ 0 h 534360"/>
              <a:gd name="connsiteX1216" fmla="*/ 281592 w 2157412"/>
              <a:gd name="connsiteY1216" fmla="*/ 11430 h 534360"/>
              <a:gd name="connsiteX1217" fmla="*/ 270162 w 2157412"/>
              <a:gd name="connsiteY1217" fmla="*/ 22860 h 534360"/>
              <a:gd name="connsiteX1218" fmla="*/ 258732 w 2157412"/>
              <a:gd name="connsiteY1218" fmla="*/ 11430 h 534360"/>
              <a:gd name="connsiteX1219" fmla="*/ 270162 w 2157412"/>
              <a:gd name="connsiteY1219" fmla="*/ 0 h 534360"/>
              <a:gd name="connsiteX1220" fmla="*/ 334845 w 2157412"/>
              <a:gd name="connsiteY1220" fmla="*/ 0 h 534360"/>
              <a:gd name="connsiteX1221" fmla="*/ 346275 w 2157412"/>
              <a:gd name="connsiteY1221" fmla="*/ 11430 h 534360"/>
              <a:gd name="connsiteX1222" fmla="*/ 334845 w 2157412"/>
              <a:gd name="connsiteY1222" fmla="*/ 22860 h 534360"/>
              <a:gd name="connsiteX1223" fmla="*/ 323415 w 2157412"/>
              <a:gd name="connsiteY1223" fmla="*/ 11430 h 534360"/>
              <a:gd name="connsiteX1224" fmla="*/ 334845 w 2157412"/>
              <a:gd name="connsiteY1224" fmla="*/ 0 h 534360"/>
              <a:gd name="connsiteX1225" fmla="*/ 399528 w 2157412"/>
              <a:gd name="connsiteY1225" fmla="*/ 0 h 534360"/>
              <a:gd name="connsiteX1226" fmla="*/ 410958 w 2157412"/>
              <a:gd name="connsiteY1226" fmla="*/ 11430 h 534360"/>
              <a:gd name="connsiteX1227" fmla="*/ 399528 w 2157412"/>
              <a:gd name="connsiteY1227" fmla="*/ 22860 h 534360"/>
              <a:gd name="connsiteX1228" fmla="*/ 388098 w 2157412"/>
              <a:gd name="connsiteY1228" fmla="*/ 11430 h 534360"/>
              <a:gd name="connsiteX1229" fmla="*/ 399528 w 2157412"/>
              <a:gd name="connsiteY1229" fmla="*/ 0 h 534360"/>
              <a:gd name="connsiteX1230" fmla="*/ 464211 w 2157412"/>
              <a:gd name="connsiteY1230" fmla="*/ 0 h 534360"/>
              <a:gd name="connsiteX1231" fmla="*/ 475641 w 2157412"/>
              <a:gd name="connsiteY1231" fmla="*/ 11430 h 534360"/>
              <a:gd name="connsiteX1232" fmla="*/ 464211 w 2157412"/>
              <a:gd name="connsiteY1232" fmla="*/ 22860 h 534360"/>
              <a:gd name="connsiteX1233" fmla="*/ 452781 w 2157412"/>
              <a:gd name="connsiteY1233" fmla="*/ 11430 h 534360"/>
              <a:gd name="connsiteX1234" fmla="*/ 464211 w 2157412"/>
              <a:gd name="connsiteY1234" fmla="*/ 0 h 534360"/>
              <a:gd name="connsiteX1235" fmla="*/ 528894 w 2157412"/>
              <a:gd name="connsiteY1235" fmla="*/ 0 h 534360"/>
              <a:gd name="connsiteX1236" fmla="*/ 540324 w 2157412"/>
              <a:gd name="connsiteY1236" fmla="*/ 11430 h 534360"/>
              <a:gd name="connsiteX1237" fmla="*/ 528894 w 2157412"/>
              <a:gd name="connsiteY1237" fmla="*/ 22860 h 534360"/>
              <a:gd name="connsiteX1238" fmla="*/ 517464 w 2157412"/>
              <a:gd name="connsiteY1238" fmla="*/ 11430 h 534360"/>
              <a:gd name="connsiteX1239" fmla="*/ 528894 w 2157412"/>
              <a:gd name="connsiteY1239" fmla="*/ 0 h 534360"/>
              <a:gd name="connsiteX1240" fmla="*/ 593577 w 2157412"/>
              <a:gd name="connsiteY1240" fmla="*/ 0 h 534360"/>
              <a:gd name="connsiteX1241" fmla="*/ 605007 w 2157412"/>
              <a:gd name="connsiteY1241" fmla="*/ 11430 h 534360"/>
              <a:gd name="connsiteX1242" fmla="*/ 593577 w 2157412"/>
              <a:gd name="connsiteY1242" fmla="*/ 22860 h 534360"/>
              <a:gd name="connsiteX1243" fmla="*/ 582147 w 2157412"/>
              <a:gd name="connsiteY1243" fmla="*/ 11430 h 534360"/>
              <a:gd name="connsiteX1244" fmla="*/ 593577 w 2157412"/>
              <a:gd name="connsiteY1244" fmla="*/ 0 h 534360"/>
              <a:gd name="connsiteX1245" fmla="*/ 658260 w 2157412"/>
              <a:gd name="connsiteY1245" fmla="*/ 0 h 534360"/>
              <a:gd name="connsiteX1246" fmla="*/ 669690 w 2157412"/>
              <a:gd name="connsiteY1246" fmla="*/ 11430 h 534360"/>
              <a:gd name="connsiteX1247" fmla="*/ 658260 w 2157412"/>
              <a:gd name="connsiteY1247" fmla="*/ 22860 h 534360"/>
              <a:gd name="connsiteX1248" fmla="*/ 646830 w 2157412"/>
              <a:gd name="connsiteY1248" fmla="*/ 11430 h 534360"/>
              <a:gd name="connsiteX1249" fmla="*/ 658260 w 2157412"/>
              <a:gd name="connsiteY1249" fmla="*/ 0 h 534360"/>
              <a:gd name="connsiteX1250" fmla="*/ 722943 w 2157412"/>
              <a:gd name="connsiteY1250" fmla="*/ 0 h 534360"/>
              <a:gd name="connsiteX1251" fmla="*/ 734373 w 2157412"/>
              <a:gd name="connsiteY1251" fmla="*/ 11430 h 534360"/>
              <a:gd name="connsiteX1252" fmla="*/ 722943 w 2157412"/>
              <a:gd name="connsiteY1252" fmla="*/ 22860 h 534360"/>
              <a:gd name="connsiteX1253" fmla="*/ 711513 w 2157412"/>
              <a:gd name="connsiteY1253" fmla="*/ 11430 h 534360"/>
              <a:gd name="connsiteX1254" fmla="*/ 722943 w 2157412"/>
              <a:gd name="connsiteY1254" fmla="*/ 0 h 534360"/>
              <a:gd name="connsiteX1255" fmla="*/ 787626 w 2157412"/>
              <a:gd name="connsiteY1255" fmla="*/ 0 h 534360"/>
              <a:gd name="connsiteX1256" fmla="*/ 799056 w 2157412"/>
              <a:gd name="connsiteY1256" fmla="*/ 11430 h 534360"/>
              <a:gd name="connsiteX1257" fmla="*/ 787626 w 2157412"/>
              <a:gd name="connsiteY1257" fmla="*/ 22860 h 534360"/>
              <a:gd name="connsiteX1258" fmla="*/ 776196 w 2157412"/>
              <a:gd name="connsiteY1258" fmla="*/ 11430 h 534360"/>
              <a:gd name="connsiteX1259" fmla="*/ 787626 w 2157412"/>
              <a:gd name="connsiteY1259" fmla="*/ 0 h 534360"/>
              <a:gd name="connsiteX1260" fmla="*/ 852309 w 2157412"/>
              <a:gd name="connsiteY1260" fmla="*/ 0 h 534360"/>
              <a:gd name="connsiteX1261" fmla="*/ 863739 w 2157412"/>
              <a:gd name="connsiteY1261" fmla="*/ 11430 h 534360"/>
              <a:gd name="connsiteX1262" fmla="*/ 852309 w 2157412"/>
              <a:gd name="connsiteY1262" fmla="*/ 22860 h 534360"/>
              <a:gd name="connsiteX1263" fmla="*/ 840879 w 2157412"/>
              <a:gd name="connsiteY1263" fmla="*/ 11430 h 534360"/>
              <a:gd name="connsiteX1264" fmla="*/ 852309 w 2157412"/>
              <a:gd name="connsiteY1264" fmla="*/ 0 h 534360"/>
              <a:gd name="connsiteX1265" fmla="*/ 916992 w 2157412"/>
              <a:gd name="connsiteY1265" fmla="*/ 0 h 534360"/>
              <a:gd name="connsiteX1266" fmla="*/ 928422 w 2157412"/>
              <a:gd name="connsiteY1266" fmla="*/ 11430 h 534360"/>
              <a:gd name="connsiteX1267" fmla="*/ 916992 w 2157412"/>
              <a:gd name="connsiteY1267" fmla="*/ 22860 h 534360"/>
              <a:gd name="connsiteX1268" fmla="*/ 905562 w 2157412"/>
              <a:gd name="connsiteY1268" fmla="*/ 11430 h 534360"/>
              <a:gd name="connsiteX1269" fmla="*/ 916992 w 2157412"/>
              <a:gd name="connsiteY1269" fmla="*/ 0 h 534360"/>
              <a:gd name="connsiteX1270" fmla="*/ 981675 w 2157412"/>
              <a:gd name="connsiteY1270" fmla="*/ 0 h 534360"/>
              <a:gd name="connsiteX1271" fmla="*/ 993105 w 2157412"/>
              <a:gd name="connsiteY1271" fmla="*/ 11430 h 534360"/>
              <a:gd name="connsiteX1272" fmla="*/ 981675 w 2157412"/>
              <a:gd name="connsiteY1272" fmla="*/ 22860 h 534360"/>
              <a:gd name="connsiteX1273" fmla="*/ 970245 w 2157412"/>
              <a:gd name="connsiteY1273" fmla="*/ 11430 h 534360"/>
              <a:gd name="connsiteX1274" fmla="*/ 981675 w 2157412"/>
              <a:gd name="connsiteY1274" fmla="*/ 0 h 534360"/>
              <a:gd name="connsiteX1275" fmla="*/ 1046358 w 2157412"/>
              <a:gd name="connsiteY1275" fmla="*/ 0 h 534360"/>
              <a:gd name="connsiteX1276" fmla="*/ 1057788 w 2157412"/>
              <a:gd name="connsiteY1276" fmla="*/ 11430 h 534360"/>
              <a:gd name="connsiteX1277" fmla="*/ 1046358 w 2157412"/>
              <a:gd name="connsiteY1277" fmla="*/ 22860 h 534360"/>
              <a:gd name="connsiteX1278" fmla="*/ 1034928 w 2157412"/>
              <a:gd name="connsiteY1278" fmla="*/ 11430 h 534360"/>
              <a:gd name="connsiteX1279" fmla="*/ 1046358 w 2157412"/>
              <a:gd name="connsiteY1279" fmla="*/ 0 h 534360"/>
              <a:gd name="connsiteX1280" fmla="*/ 1111041 w 2157412"/>
              <a:gd name="connsiteY1280" fmla="*/ 0 h 534360"/>
              <a:gd name="connsiteX1281" fmla="*/ 1122471 w 2157412"/>
              <a:gd name="connsiteY1281" fmla="*/ 11430 h 534360"/>
              <a:gd name="connsiteX1282" fmla="*/ 1111041 w 2157412"/>
              <a:gd name="connsiteY1282" fmla="*/ 22860 h 534360"/>
              <a:gd name="connsiteX1283" fmla="*/ 1099611 w 2157412"/>
              <a:gd name="connsiteY1283" fmla="*/ 11430 h 534360"/>
              <a:gd name="connsiteX1284" fmla="*/ 1111041 w 2157412"/>
              <a:gd name="connsiteY1284" fmla="*/ 0 h 534360"/>
              <a:gd name="connsiteX1285" fmla="*/ 1175724 w 2157412"/>
              <a:gd name="connsiteY1285" fmla="*/ 0 h 534360"/>
              <a:gd name="connsiteX1286" fmla="*/ 1187154 w 2157412"/>
              <a:gd name="connsiteY1286" fmla="*/ 11430 h 534360"/>
              <a:gd name="connsiteX1287" fmla="*/ 1175724 w 2157412"/>
              <a:gd name="connsiteY1287" fmla="*/ 22860 h 534360"/>
              <a:gd name="connsiteX1288" fmla="*/ 1164294 w 2157412"/>
              <a:gd name="connsiteY1288" fmla="*/ 11430 h 534360"/>
              <a:gd name="connsiteX1289" fmla="*/ 1175724 w 2157412"/>
              <a:gd name="connsiteY1289" fmla="*/ 0 h 534360"/>
              <a:gd name="connsiteX1290" fmla="*/ 1240407 w 2157412"/>
              <a:gd name="connsiteY1290" fmla="*/ 0 h 534360"/>
              <a:gd name="connsiteX1291" fmla="*/ 1251837 w 2157412"/>
              <a:gd name="connsiteY1291" fmla="*/ 11430 h 534360"/>
              <a:gd name="connsiteX1292" fmla="*/ 1240407 w 2157412"/>
              <a:gd name="connsiteY1292" fmla="*/ 22860 h 534360"/>
              <a:gd name="connsiteX1293" fmla="*/ 1228977 w 2157412"/>
              <a:gd name="connsiteY1293" fmla="*/ 11430 h 534360"/>
              <a:gd name="connsiteX1294" fmla="*/ 1240407 w 2157412"/>
              <a:gd name="connsiteY1294" fmla="*/ 0 h 534360"/>
              <a:gd name="connsiteX1295" fmla="*/ 1305090 w 2157412"/>
              <a:gd name="connsiteY1295" fmla="*/ 0 h 534360"/>
              <a:gd name="connsiteX1296" fmla="*/ 1316520 w 2157412"/>
              <a:gd name="connsiteY1296" fmla="*/ 11430 h 534360"/>
              <a:gd name="connsiteX1297" fmla="*/ 1305090 w 2157412"/>
              <a:gd name="connsiteY1297" fmla="*/ 22860 h 534360"/>
              <a:gd name="connsiteX1298" fmla="*/ 1293660 w 2157412"/>
              <a:gd name="connsiteY1298" fmla="*/ 11430 h 534360"/>
              <a:gd name="connsiteX1299" fmla="*/ 1305090 w 2157412"/>
              <a:gd name="connsiteY1299" fmla="*/ 0 h 534360"/>
              <a:gd name="connsiteX1300" fmla="*/ 1369773 w 2157412"/>
              <a:gd name="connsiteY1300" fmla="*/ 0 h 534360"/>
              <a:gd name="connsiteX1301" fmla="*/ 1381203 w 2157412"/>
              <a:gd name="connsiteY1301" fmla="*/ 11430 h 534360"/>
              <a:gd name="connsiteX1302" fmla="*/ 1369773 w 2157412"/>
              <a:gd name="connsiteY1302" fmla="*/ 22860 h 534360"/>
              <a:gd name="connsiteX1303" fmla="*/ 1358343 w 2157412"/>
              <a:gd name="connsiteY1303" fmla="*/ 11430 h 534360"/>
              <a:gd name="connsiteX1304" fmla="*/ 1369773 w 2157412"/>
              <a:gd name="connsiteY1304" fmla="*/ 0 h 534360"/>
              <a:gd name="connsiteX1305" fmla="*/ 1434456 w 2157412"/>
              <a:gd name="connsiteY1305" fmla="*/ 0 h 534360"/>
              <a:gd name="connsiteX1306" fmla="*/ 1445886 w 2157412"/>
              <a:gd name="connsiteY1306" fmla="*/ 11430 h 534360"/>
              <a:gd name="connsiteX1307" fmla="*/ 1434456 w 2157412"/>
              <a:gd name="connsiteY1307" fmla="*/ 22860 h 534360"/>
              <a:gd name="connsiteX1308" fmla="*/ 1423026 w 2157412"/>
              <a:gd name="connsiteY1308" fmla="*/ 11430 h 534360"/>
              <a:gd name="connsiteX1309" fmla="*/ 1434456 w 2157412"/>
              <a:gd name="connsiteY1309" fmla="*/ 0 h 534360"/>
              <a:gd name="connsiteX1310" fmla="*/ 1499139 w 2157412"/>
              <a:gd name="connsiteY1310" fmla="*/ 0 h 534360"/>
              <a:gd name="connsiteX1311" fmla="*/ 1510569 w 2157412"/>
              <a:gd name="connsiteY1311" fmla="*/ 11430 h 534360"/>
              <a:gd name="connsiteX1312" fmla="*/ 1499139 w 2157412"/>
              <a:gd name="connsiteY1312" fmla="*/ 22860 h 534360"/>
              <a:gd name="connsiteX1313" fmla="*/ 1487709 w 2157412"/>
              <a:gd name="connsiteY1313" fmla="*/ 11430 h 534360"/>
              <a:gd name="connsiteX1314" fmla="*/ 1499139 w 2157412"/>
              <a:gd name="connsiteY1314" fmla="*/ 0 h 534360"/>
              <a:gd name="connsiteX1315" fmla="*/ 1563822 w 2157412"/>
              <a:gd name="connsiteY1315" fmla="*/ 0 h 534360"/>
              <a:gd name="connsiteX1316" fmla="*/ 1575252 w 2157412"/>
              <a:gd name="connsiteY1316" fmla="*/ 11430 h 534360"/>
              <a:gd name="connsiteX1317" fmla="*/ 1563822 w 2157412"/>
              <a:gd name="connsiteY1317" fmla="*/ 22860 h 534360"/>
              <a:gd name="connsiteX1318" fmla="*/ 1552392 w 2157412"/>
              <a:gd name="connsiteY1318" fmla="*/ 11430 h 534360"/>
              <a:gd name="connsiteX1319" fmla="*/ 1563822 w 2157412"/>
              <a:gd name="connsiteY1319" fmla="*/ 0 h 534360"/>
              <a:gd name="connsiteX1320" fmla="*/ 1628505 w 2157412"/>
              <a:gd name="connsiteY1320" fmla="*/ 0 h 534360"/>
              <a:gd name="connsiteX1321" fmla="*/ 1639935 w 2157412"/>
              <a:gd name="connsiteY1321" fmla="*/ 11430 h 534360"/>
              <a:gd name="connsiteX1322" fmla="*/ 1628505 w 2157412"/>
              <a:gd name="connsiteY1322" fmla="*/ 22860 h 534360"/>
              <a:gd name="connsiteX1323" fmla="*/ 1617075 w 2157412"/>
              <a:gd name="connsiteY1323" fmla="*/ 11430 h 534360"/>
              <a:gd name="connsiteX1324" fmla="*/ 1628505 w 2157412"/>
              <a:gd name="connsiteY1324" fmla="*/ 0 h 534360"/>
              <a:gd name="connsiteX1325" fmla="*/ 1693188 w 2157412"/>
              <a:gd name="connsiteY1325" fmla="*/ 0 h 534360"/>
              <a:gd name="connsiteX1326" fmla="*/ 1704618 w 2157412"/>
              <a:gd name="connsiteY1326" fmla="*/ 11430 h 534360"/>
              <a:gd name="connsiteX1327" fmla="*/ 1693188 w 2157412"/>
              <a:gd name="connsiteY1327" fmla="*/ 22860 h 534360"/>
              <a:gd name="connsiteX1328" fmla="*/ 1681758 w 2157412"/>
              <a:gd name="connsiteY1328" fmla="*/ 11430 h 534360"/>
              <a:gd name="connsiteX1329" fmla="*/ 1693188 w 2157412"/>
              <a:gd name="connsiteY1329" fmla="*/ 0 h 534360"/>
              <a:gd name="connsiteX1330" fmla="*/ 1757871 w 2157412"/>
              <a:gd name="connsiteY1330" fmla="*/ 0 h 534360"/>
              <a:gd name="connsiteX1331" fmla="*/ 1769301 w 2157412"/>
              <a:gd name="connsiteY1331" fmla="*/ 11430 h 534360"/>
              <a:gd name="connsiteX1332" fmla="*/ 1757871 w 2157412"/>
              <a:gd name="connsiteY1332" fmla="*/ 22860 h 534360"/>
              <a:gd name="connsiteX1333" fmla="*/ 1746441 w 2157412"/>
              <a:gd name="connsiteY1333" fmla="*/ 11430 h 534360"/>
              <a:gd name="connsiteX1334" fmla="*/ 1757871 w 2157412"/>
              <a:gd name="connsiteY1334" fmla="*/ 0 h 534360"/>
              <a:gd name="connsiteX1335" fmla="*/ 1822554 w 2157412"/>
              <a:gd name="connsiteY1335" fmla="*/ 0 h 534360"/>
              <a:gd name="connsiteX1336" fmla="*/ 1833984 w 2157412"/>
              <a:gd name="connsiteY1336" fmla="*/ 11430 h 534360"/>
              <a:gd name="connsiteX1337" fmla="*/ 1822554 w 2157412"/>
              <a:gd name="connsiteY1337" fmla="*/ 22860 h 534360"/>
              <a:gd name="connsiteX1338" fmla="*/ 1811124 w 2157412"/>
              <a:gd name="connsiteY1338" fmla="*/ 11430 h 534360"/>
              <a:gd name="connsiteX1339" fmla="*/ 1822554 w 2157412"/>
              <a:gd name="connsiteY1339" fmla="*/ 0 h 534360"/>
              <a:gd name="connsiteX1340" fmla="*/ 1887237 w 2157412"/>
              <a:gd name="connsiteY1340" fmla="*/ 0 h 534360"/>
              <a:gd name="connsiteX1341" fmla="*/ 1898667 w 2157412"/>
              <a:gd name="connsiteY1341" fmla="*/ 11430 h 534360"/>
              <a:gd name="connsiteX1342" fmla="*/ 1887237 w 2157412"/>
              <a:gd name="connsiteY1342" fmla="*/ 22860 h 534360"/>
              <a:gd name="connsiteX1343" fmla="*/ 1875807 w 2157412"/>
              <a:gd name="connsiteY1343" fmla="*/ 11430 h 534360"/>
              <a:gd name="connsiteX1344" fmla="*/ 1887237 w 2157412"/>
              <a:gd name="connsiteY1344" fmla="*/ 0 h 534360"/>
              <a:gd name="connsiteX1345" fmla="*/ 1951920 w 2157412"/>
              <a:gd name="connsiteY1345" fmla="*/ 0 h 534360"/>
              <a:gd name="connsiteX1346" fmla="*/ 1963350 w 2157412"/>
              <a:gd name="connsiteY1346" fmla="*/ 11430 h 534360"/>
              <a:gd name="connsiteX1347" fmla="*/ 1951920 w 2157412"/>
              <a:gd name="connsiteY1347" fmla="*/ 22860 h 534360"/>
              <a:gd name="connsiteX1348" fmla="*/ 1940490 w 2157412"/>
              <a:gd name="connsiteY1348" fmla="*/ 11430 h 534360"/>
              <a:gd name="connsiteX1349" fmla="*/ 1951920 w 2157412"/>
              <a:gd name="connsiteY1349" fmla="*/ 0 h 534360"/>
              <a:gd name="connsiteX1350" fmla="*/ 2016603 w 2157412"/>
              <a:gd name="connsiteY1350" fmla="*/ 0 h 534360"/>
              <a:gd name="connsiteX1351" fmla="*/ 2028033 w 2157412"/>
              <a:gd name="connsiteY1351" fmla="*/ 11430 h 534360"/>
              <a:gd name="connsiteX1352" fmla="*/ 2016603 w 2157412"/>
              <a:gd name="connsiteY1352" fmla="*/ 22860 h 534360"/>
              <a:gd name="connsiteX1353" fmla="*/ 2005173 w 2157412"/>
              <a:gd name="connsiteY1353" fmla="*/ 11430 h 534360"/>
              <a:gd name="connsiteX1354" fmla="*/ 2016603 w 2157412"/>
              <a:gd name="connsiteY1354" fmla="*/ 0 h 534360"/>
              <a:gd name="connsiteX1355" fmla="*/ 2081286 w 2157412"/>
              <a:gd name="connsiteY1355" fmla="*/ 0 h 534360"/>
              <a:gd name="connsiteX1356" fmla="*/ 2092716 w 2157412"/>
              <a:gd name="connsiteY1356" fmla="*/ 11430 h 534360"/>
              <a:gd name="connsiteX1357" fmla="*/ 2081286 w 2157412"/>
              <a:gd name="connsiteY1357" fmla="*/ 22860 h 534360"/>
              <a:gd name="connsiteX1358" fmla="*/ 2069856 w 2157412"/>
              <a:gd name="connsiteY1358" fmla="*/ 11430 h 534360"/>
              <a:gd name="connsiteX1359" fmla="*/ 2081286 w 2157412"/>
              <a:gd name="connsiteY1359" fmla="*/ 0 h 53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</a:cxnLst>
            <a:rect l="l" t="t" r="r" b="b"/>
            <a:pathLst>
              <a:path w="2157412" h="534360">
                <a:moveTo>
                  <a:pt x="2145982" y="511500"/>
                </a:moveTo>
                <a:cubicBezTo>
                  <a:pt x="2152295" y="511500"/>
                  <a:pt x="2157412" y="516617"/>
                  <a:pt x="2157412" y="522930"/>
                </a:cubicBezTo>
                <a:cubicBezTo>
                  <a:pt x="2157412" y="529243"/>
                  <a:pt x="2152295" y="534360"/>
                  <a:pt x="2145982" y="534360"/>
                </a:cubicBezTo>
                <a:cubicBezTo>
                  <a:pt x="2139669" y="534360"/>
                  <a:pt x="2134552" y="529243"/>
                  <a:pt x="2134552" y="522930"/>
                </a:cubicBezTo>
                <a:cubicBezTo>
                  <a:pt x="2134552" y="516617"/>
                  <a:pt x="2139669" y="511500"/>
                  <a:pt x="2145982" y="511500"/>
                </a:cubicBezTo>
                <a:close/>
                <a:moveTo>
                  <a:pt x="2081286" y="511500"/>
                </a:moveTo>
                <a:cubicBezTo>
                  <a:pt x="2087599" y="511500"/>
                  <a:pt x="2092716" y="516617"/>
                  <a:pt x="2092716" y="522930"/>
                </a:cubicBezTo>
                <a:cubicBezTo>
                  <a:pt x="2092716" y="529243"/>
                  <a:pt x="2087599" y="534360"/>
                  <a:pt x="2081286" y="534360"/>
                </a:cubicBezTo>
                <a:cubicBezTo>
                  <a:pt x="2074973" y="534360"/>
                  <a:pt x="2069856" y="529243"/>
                  <a:pt x="2069856" y="522930"/>
                </a:cubicBezTo>
                <a:cubicBezTo>
                  <a:pt x="2069856" y="516617"/>
                  <a:pt x="2074973" y="511500"/>
                  <a:pt x="2081286" y="511500"/>
                </a:cubicBezTo>
                <a:close/>
                <a:moveTo>
                  <a:pt x="2016603" y="511500"/>
                </a:moveTo>
                <a:cubicBezTo>
                  <a:pt x="2022916" y="511500"/>
                  <a:pt x="2028033" y="516617"/>
                  <a:pt x="2028033" y="522930"/>
                </a:cubicBezTo>
                <a:cubicBezTo>
                  <a:pt x="2028033" y="529243"/>
                  <a:pt x="2022916" y="534360"/>
                  <a:pt x="2016603" y="534360"/>
                </a:cubicBezTo>
                <a:cubicBezTo>
                  <a:pt x="2010290" y="534360"/>
                  <a:pt x="2005173" y="529243"/>
                  <a:pt x="2005173" y="522930"/>
                </a:cubicBezTo>
                <a:cubicBezTo>
                  <a:pt x="2005173" y="516617"/>
                  <a:pt x="2010290" y="511500"/>
                  <a:pt x="2016603" y="511500"/>
                </a:cubicBezTo>
                <a:close/>
                <a:moveTo>
                  <a:pt x="1951920" y="511500"/>
                </a:moveTo>
                <a:cubicBezTo>
                  <a:pt x="1958233" y="511500"/>
                  <a:pt x="1963350" y="516617"/>
                  <a:pt x="1963350" y="522930"/>
                </a:cubicBezTo>
                <a:cubicBezTo>
                  <a:pt x="1963350" y="529243"/>
                  <a:pt x="1958233" y="534360"/>
                  <a:pt x="1951920" y="534360"/>
                </a:cubicBezTo>
                <a:cubicBezTo>
                  <a:pt x="1945607" y="534360"/>
                  <a:pt x="1940490" y="529243"/>
                  <a:pt x="1940490" y="522930"/>
                </a:cubicBezTo>
                <a:cubicBezTo>
                  <a:pt x="1940490" y="516617"/>
                  <a:pt x="1945607" y="511500"/>
                  <a:pt x="1951920" y="511500"/>
                </a:cubicBezTo>
                <a:close/>
                <a:moveTo>
                  <a:pt x="1887237" y="511500"/>
                </a:moveTo>
                <a:cubicBezTo>
                  <a:pt x="1893550" y="511500"/>
                  <a:pt x="1898667" y="516617"/>
                  <a:pt x="1898667" y="522930"/>
                </a:cubicBezTo>
                <a:cubicBezTo>
                  <a:pt x="1898667" y="529243"/>
                  <a:pt x="1893550" y="534360"/>
                  <a:pt x="1887237" y="534360"/>
                </a:cubicBezTo>
                <a:cubicBezTo>
                  <a:pt x="1880924" y="534360"/>
                  <a:pt x="1875807" y="529243"/>
                  <a:pt x="1875807" y="522930"/>
                </a:cubicBezTo>
                <a:cubicBezTo>
                  <a:pt x="1875807" y="516617"/>
                  <a:pt x="1880924" y="511500"/>
                  <a:pt x="1887237" y="511500"/>
                </a:cubicBezTo>
                <a:close/>
                <a:moveTo>
                  <a:pt x="1822554" y="511500"/>
                </a:moveTo>
                <a:cubicBezTo>
                  <a:pt x="1828867" y="511500"/>
                  <a:pt x="1833984" y="516617"/>
                  <a:pt x="1833984" y="522930"/>
                </a:cubicBezTo>
                <a:cubicBezTo>
                  <a:pt x="1833984" y="529243"/>
                  <a:pt x="1828867" y="534360"/>
                  <a:pt x="1822554" y="534360"/>
                </a:cubicBezTo>
                <a:cubicBezTo>
                  <a:pt x="1816241" y="534360"/>
                  <a:pt x="1811124" y="529243"/>
                  <a:pt x="1811124" y="522930"/>
                </a:cubicBezTo>
                <a:cubicBezTo>
                  <a:pt x="1811124" y="516617"/>
                  <a:pt x="1816241" y="511500"/>
                  <a:pt x="1822554" y="511500"/>
                </a:cubicBezTo>
                <a:close/>
                <a:moveTo>
                  <a:pt x="1757871" y="511500"/>
                </a:moveTo>
                <a:cubicBezTo>
                  <a:pt x="1764184" y="511500"/>
                  <a:pt x="1769301" y="516617"/>
                  <a:pt x="1769301" y="522930"/>
                </a:cubicBezTo>
                <a:cubicBezTo>
                  <a:pt x="1769301" y="529243"/>
                  <a:pt x="1764184" y="534360"/>
                  <a:pt x="1757871" y="534360"/>
                </a:cubicBezTo>
                <a:cubicBezTo>
                  <a:pt x="1751558" y="534360"/>
                  <a:pt x="1746441" y="529243"/>
                  <a:pt x="1746441" y="522930"/>
                </a:cubicBezTo>
                <a:cubicBezTo>
                  <a:pt x="1746441" y="516617"/>
                  <a:pt x="1751558" y="511500"/>
                  <a:pt x="1757871" y="511500"/>
                </a:cubicBezTo>
                <a:close/>
                <a:moveTo>
                  <a:pt x="1693188" y="511500"/>
                </a:moveTo>
                <a:cubicBezTo>
                  <a:pt x="1699501" y="511500"/>
                  <a:pt x="1704618" y="516617"/>
                  <a:pt x="1704618" y="522930"/>
                </a:cubicBezTo>
                <a:cubicBezTo>
                  <a:pt x="1704618" y="529243"/>
                  <a:pt x="1699501" y="534360"/>
                  <a:pt x="1693188" y="534360"/>
                </a:cubicBezTo>
                <a:cubicBezTo>
                  <a:pt x="1686875" y="534360"/>
                  <a:pt x="1681758" y="529243"/>
                  <a:pt x="1681758" y="522930"/>
                </a:cubicBezTo>
                <a:cubicBezTo>
                  <a:pt x="1681758" y="516617"/>
                  <a:pt x="1686875" y="511500"/>
                  <a:pt x="1693188" y="511500"/>
                </a:cubicBezTo>
                <a:close/>
                <a:moveTo>
                  <a:pt x="1628505" y="511500"/>
                </a:moveTo>
                <a:cubicBezTo>
                  <a:pt x="1634818" y="511500"/>
                  <a:pt x="1639935" y="516617"/>
                  <a:pt x="1639935" y="522930"/>
                </a:cubicBezTo>
                <a:cubicBezTo>
                  <a:pt x="1639935" y="529243"/>
                  <a:pt x="1634818" y="534360"/>
                  <a:pt x="1628505" y="534360"/>
                </a:cubicBezTo>
                <a:cubicBezTo>
                  <a:pt x="1622192" y="534360"/>
                  <a:pt x="1617075" y="529243"/>
                  <a:pt x="1617075" y="522930"/>
                </a:cubicBezTo>
                <a:cubicBezTo>
                  <a:pt x="1617075" y="516617"/>
                  <a:pt x="1622192" y="511500"/>
                  <a:pt x="1628505" y="511500"/>
                </a:cubicBezTo>
                <a:close/>
                <a:moveTo>
                  <a:pt x="1563822" y="511500"/>
                </a:moveTo>
                <a:cubicBezTo>
                  <a:pt x="1570135" y="511500"/>
                  <a:pt x="1575252" y="516617"/>
                  <a:pt x="1575252" y="522930"/>
                </a:cubicBezTo>
                <a:cubicBezTo>
                  <a:pt x="1575252" y="529243"/>
                  <a:pt x="1570135" y="534360"/>
                  <a:pt x="1563822" y="534360"/>
                </a:cubicBezTo>
                <a:cubicBezTo>
                  <a:pt x="1557509" y="534360"/>
                  <a:pt x="1552392" y="529243"/>
                  <a:pt x="1552392" y="522930"/>
                </a:cubicBezTo>
                <a:cubicBezTo>
                  <a:pt x="1552392" y="516617"/>
                  <a:pt x="1557509" y="511500"/>
                  <a:pt x="1563822" y="511500"/>
                </a:cubicBezTo>
                <a:close/>
                <a:moveTo>
                  <a:pt x="1499139" y="511500"/>
                </a:moveTo>
                <a:cubicBezTo>
                  <a:pt x="1505452" y="511500"/>
                  <a:pt x="1510569" y="516617"/>
                  <a:pt x="1510569" y="522930"/>
                </a:cubicBezTo>
                <a:cubicBezTo>
                  <a:pt x="1510569" y="529243"/>
                  <a:pt x="1505452" y="534360"/>
                  <a:pt x="1499139" y="534360"/>
                </a:cubicBezTo>
                <a:cubicBezTo>
                  <a:pt x="1492826" y="534360"/>
                  <a:pt x="1487709" y="529243"/>
                  <a:pt x="1487709" y="522930"/>
                </a:cubicBezTo>
                <a:cubicBezTo>
                  <a:pt x="1487709" y="516617"/>
                  <a:pt x="1492826" y="511500"/>
                  <a:pt x="1499139" y="511500"/>
                </a:cubicBezTo>
                <a:close/>
                <a:moveTo>
                  <a:pt x="1434456" y="511500"/>
                </a:moveTo>
                <a:cubicBezTo>
                  <a:pt x="1440769" y="511500"/>
                  <a:pt x="1445886" y="516617"/>
                  <a:pt x="1445886" y="522930"/>
                </a:cubicBezTo>
                <a:cubicBezTo>
                  <a:pt x="1445886" y="529243"/>
                  <a:pt x="1440769" y="534360"/>
                  <a:pt x="1434456" y="534360"/>
                </a:cubicBezTo>
                <a:cubicBezTo>
                  <a:pt x="1428143" y="534360"/>
                  <a:pt x="1423026" y="529243"/>
                  <a:pt x="1423026" y="522930"/>
                </a:cubicBezTo>
                <a:cubicBezTo>
                  <a:pt x="1423026" y="516617"/>
                  <a:pt x="1428143" y="511500"/>
                  <a:pt x="1434456" y="511500"/>
                </a:cubicBezTo>
                <a:close/>
                <a:moveTo>
                  <a:pt x="1369773" y="511500"/>
                </a:moveTo>
                <a:cubicBezTo>
                  <a:pt x="1376086" y="511500"/>
                  <a:pt x="1381203" y="516617"/>
                  <a:pt x="1381203" y="522930"/>
                </a:cubicBezTo>
                <a:cubicBezTo>
                  <a:pt x="1381203" y="529243"/>
                  <a:pt x="1376086" y="534360"/>
                  <a:pt x="1369773" y="534360"/>
                </a:cubicBezTo>
                <a:cubicBezTo>
                  <a:pt x="1363460" y="534360"/>
                  <a:pt x="1358343" y="529243"/>
                  <a:pt x="1358343" y="522930"/>
                </a:cubicBezTo>
                <a:cubicBezTo>
                  <a:pt x="1358343" y="516617"/>
                  <a:pt x="1363460" y="511500"/>
                  <a:pt x="1369773" y="511500"/>
                </a:cubicBezTo>
                <a:close/>
                <a:moveTo>
                  <a:pt x="1305090" y="511500"/>
                </a:moveTo>
                <a:cubicBezTo>
                  <a:pt x="1311403" y="511500"/>
                  <a:pt x="1316520" y="516617"/>
                  <a:pt x="1316520" y="522930"/>
                </a:cubicBezTo>
                <a:cubicBezTo>
                  <a:pt x="1316520" y="529243"/>
                  <a:pt x="1311403" y="534360"/>
                  <a:pt x="1305090" y="534360"/>
                </a:cubicBezTo>
                <a:cubicBezTo>
                  <a:pt x="1298777" y="534360"/>
                  <a:pt x="1293660" y="529243"/>
                  <a:pt x="1293660" y="522930"/>
                </a:cubicBezTo>
                <a:cubicBezTo>
                  <a:pt x="1293660" y="516617"/>
                  <a:pt x="1298777" y="511500"/>
                  <a:pt x="1305090" y="511500"/>
                </a:cubicBezTo>
                <a:close/>
                <a:moveTo>
                  <a:pt x="1240407" y="511500"/>
                </a:moveTo>
                <a:cubicBezTo>
                  <a:pt x="1246720" y="511500"/>
                  <a:pt x="1251837" y="516617"/>
                  <a:pt x="1251837" y="522930"/>
                </a:cubicBezTo>
                <a:cubicBezTo>
                  <a:pt x="1251837" y="529243"/>
                  <a:pt x="1246720" y="534360"/>
                  <a:pt x="1240407" y="534360"/>
                </a:cubicBezTo>
                <a:cubicBezTo>
                  <a:pt x="1234094" y="534360"/>
                  <a:pt x="1228977" y="529243"/>
                  <a:pt x="1228977" y="522930"/>
                </a:cubicBezTo>
                <a:cubicBezTo>
                  <a:pt x="1228977" y="516617"/>
                  <a:pt x="1234094" y="511500"/>
                  <a:pt x="1240407" y="511500"/>
                </a:cubicBezTo>
                <a:close/>
                <a:moveTo>
                  <a:pt x="1175724" y="511500"/>
                </a:moveTo>
                <a:cubicBezTo>
                  <a:pt x="1182037" y="511500"/>
                  <a:pt x="1187154" y="516617"/>
                  <a:pt x="1187154" y="522930"/>
                </a:cubicBezTo>
                <a:cubicBezTo>
                  <a:pt x="1187154" y="529243"/>
                  <a:pt x="1182037" y="534360"/>
                  <a:pt x="1175724" y="534360"/>
                </a:cubicBezTo>
                <a:cubicBezTo>
                  <a:pt x="1169411" y="534360"/>
                  <a:pt x="1164294" y="529243"/>
                  <a:pt x="1164294" y="522930"/>
                </a:cubicBezTo>
                <a:cubicBezTo>
                  <a:pt x="1164294" y="516617"/>
                  <a:pt x="1169411" y="511500"/>
                  <a:pt x="1175724" y="511500"/>
                </a:cubicBezTo>
                <a:close/>
                <a:moveTo>
                  <a:pt x="1111041" y="511500"/>
                </a:moveTo>
                <a:cubicBezTo>
                  <a:pt x="1117354" y="511500"/>
                  <a:pt x="1122471" y="516617"/>
                  <a:pt x="1122471" y="522930"/>
                </a:cubicBezTo>
                <a:cubicBezTo>
                  <a:pt x="1122471" y="529243"/>
                  <a:pt x="1117354" y="534360"/>
                  <a:pt x="1111041" y="534360"/>
                </a:cubicBezTo>
                <a:cubicBezTo>
                  <a:pt x="1104728" y="534360"/>
                  <a:pt x="1099611" y="529243"/>
                  <a:pt x="1099611" y="522930"/>
                </a:cubicBezTo>
                <a:cubicBezTo>
                  <a:pt x="1099611" y="516617"/>
                  <a:pt x="1104728" y="511500"/>
                  <a:pt x="1111041" y="511500"/>
                </a:cubicBezTo>
                <a:close/>
                <a:moveTo>
                  <a:pt x="1046358" y="511500"/>
                </a:moveTo>
                <a:cubicBezTo>
                  <a:pt x="1052671" y="511500"/>
                  <a:pt x="1057788" y="516617"/>
                  <a:pt x="1057788" y="522930"/>
                </a:cubicBezTo>
                <a:cubicBezTo>
                  <a:pt x="1057788" y="529243"/>
                  <a:pt x="1052671" y="534360"/>
                  <a:pt x="1046358" y="534360"/>
                </a:cubicBezTo>
                <a:cubicBezTo>
                  <a:pt x="1040045" y="534360"/>
                  <a:pt x="1034928" y="529243"/>
                  <a:pt x="1034928" y="522930"/>
                </a:cubicBezTo>
                <a:cubicBezTo>
                  <a:pt x="1034928" y="516617"/>
                  <a:pt x="1040045" y="511500"/>
                  <a:pt x="1046358" y="511500"/>
                </a:cubicBezTo>
                <a:close/>
                <a:moveTo>
                  <a:pt x="981675" y="511500"/>
                </a:moveTo>
                <a:cubicBezTo>
                  <a:pt x="987988" y="511500"/>
                  <a:pt x="993105" y="516617"/>
                  <a:pt x="993105" y="522930"/>
                </a:cubicBezTo>
                <a:cubicBezTo>
                  <a:pt x="993105" y="529243"/>
                  <a:pt x="987988" y="534360"/>
                  <a:pt x="981675" y="534360"/>
                </a:cubicBezTo>
                <a:cubicBezTo>
                  <a:pt x="975362" y="534360"/>
                  <a:pt x="970245" y="529243"/>
                  <a:pt x="970245" y="522930"/>
                </a:cubicBezTo>
                <a:cubicBezTo>
                  <a:pt x="970245" y="516617"/>
                  <a:pt x="975362" y="511500"/>
                  <a:pt x="981675" y="511500"/>
                </a:cubicBezTo>
                <a:close/>
                <a:moveTo>
                  <a:pt x="916992" y="511500"/>
                </a:moveTo>
                <a:cubicBezTo>
                  <a:pt x="923305" y="511500"/>
                  <a:pt x="928422" y="516617"/>
                  <a:pt x="928422" y="522930"/>
                </a:cubicBezTo>
                <a:cubicBezTo>
                  <a:pt x="928422" y="529243"/>
                  <a:pt x="923305" y="534360"/>
                  <a:pt x="916992" y="534360"/>
                </a:cubicBezTo>
                <a:cubicBezTo>
                  <a:pt x="910679" y="534360"/>
                  <a:pt x="905562" y="529243"/>
                  <a:pt x="905562" y="522930"/>
                </a:cubicBezTo>
                <a:cubicBezTo>
                  <a:pt x="905562" y="516617"/>
                  <a:pt x="910679" y="511500"/>
                  <a:pt x="916992" y="511500"/>
                </a:cubicBezTo>
                <a:close/>
                <a:moveTo>
                  <a:pt x="852309" y="511500"/>
                </a:moveTo>
                <a:cubicBezTo>
                  <a:pt x="858622" y="511500"/>
                  <a:pt x="863739" y="516617"/>
                  <a:pt x="863739" y="522930"/>
                </a:cubicBezTo>
                <a:cubicBezTo>
                  <a:pt x="863739" y="529243"/>
                  <a:pt x="858622" y="534360"/>
                  <a:pt x="852309" y="534360"/>
                </a:cubicBezTo>
                <a:cubicBezTo>
                  <a:pt x="845996" y="534360"/>
                  <a:pt x="840879" y="529243"/>
                  <a:pt x="840879" y="522930"/>
                </a:cubicBezTo>
                <a:cubicBezTo>
                  <a:pt x="840879" y="516617"/>
                  <a:pt x="845996" y="511500"/>
                  <a:pt x="852309" y="511500"/>
                </a:cubicBezTo>
                <a:close/>
                <a:moveTo>
                  <a:pt x="787626" y="511500"/>
                </a:moveTo>
                <a:cubicBezTo>
                  <a:pt x="793939" y="511500"/>
                  <a:pt x="799056" y="516617"/>
                  <a:pt x="799056" y="522930"/>
                </a:cubicBezTo>
                <a:cubicBezTo>
                  <a:pt x="799056" y="529243"/>
                  <a:pt x="793939" y="534360"/>
                  <a:pt x="787626" y="534360"/>
                </a:cubicBezTo>
                <a:cubicBezTo>
                  <a:pt x="781313" y="534360"/>
                  <a:pt x="776196" y="529243"/>
                  <a:pt x="776196" y="522930"/>
                </a:cubicBezTo>
                <a:cubicBezTo>
                  <a:pt x="776196" y="516617"/>
                  <a:pt x="781313" y="511500"/>
                  <a:pt x="787626" y="511500"/>
                </a:cubicBezTo>
                <a:close/>
                <a:moveTo>
                  <a:pt x="722943" y="511500"/>
                </a:moveTo>
                <a:cubicBezTo>
                  <a:pt x="729256" y="511500"/>
                  <a:pt x="734373" y="516617"/>
                  <a:pt x="734373" y="522930"/>
                </a:cubicBezTo>
                <a:cubicBezTo>
                  <a:pt x="734373" y="529243"/>
                  <a:pt x="729256" y="534360"/>
                  <a:pt x="722943" y="534360"/>
                </a:cubicBezTo>
                <a:cubicBezTo>
                  <a:pt x="716630" y="534360"/>
                  <a:pt x="711513" y="529243"/>
                  <a:pt x="711513" y="522930"/>
                </a:cubicBezTo>
                <a:cubicBezTo>
                  <a:pt x="711513" y="516617"/>
                  <a:pt x="716630" y="511500"/>
                  <a:pt x="722943" y="511500"/>
                </a:cubicBezTo>
                <a:close/>
                <a:moveTo>
                  <a:pt x="658260" y="511500"/>
                </a:moveTo>
                <a:cubicBezTo>
                  <a:pt x="664573" y="511500"/>
                  <a:pt x="669690" y="516617"/>
                  <a:pt x="669690" y="522930"/>
                </a:cubicBezTo>
                <a:cubicBezTo>
                  <a:pt x="669690" y="529243"/>
                  <a:pt x="664573" y="534360"/>
                  <a:pt x="658260" y="534360"/>
                </a:cubicBezTo>
                <a:cubicBezTo>
                  <a:pt x="651947" y="534360"/>
                  <a:pt x="646830" y="529243"/>
                  <a:pt x="646830" y="522930"/>
                </a:cubicBezTo>
                <a:cubicBezTo>
                  <a:pt x="646830" y="516617"/>
                  <a:pt x="651947" y="511500"/>
                  <a:pt x="658260" y="511500"/>
                </a:cubicBezTo>
                <a:close/>
                <a:moveTo>
                  <a:pt x="593577" y="511500"/>
                </a:moveTo>
                <a:cubicBezTo>
                  <a:pt x="599890" y="511500"/>
                  <a:pt x="605007" y="516617"/>
                  <a:pt x="605007" y="522930"/>
                </a:cubicBezTo>
                <a:cubicBezTo>
                  <a:pt x="605007" y="529243"/>
                  <a:pt x="599890" y="534360"/>
                  <a:pt x="593577" y="534360"/>
                </a:cubicBezTo>
                <a:cubicBezTo>
                  <a:pt x="587264" y="534360"/>
                  <a:pt x="582147" y="529243"/>
                  <a:pt x="582147" y="522930"/>
                </a:cubicBezTo>
                <a:cubicBezTo>
                  <a:pt x="582147" y="516617"/>
                  <a:pt x="587264" y="511500"/>
                  <a:pt x="593577" y="511500"/>
                </a:cubicBezTo>
                <a:close/>
                <a:moveTo>
                  <a:pt x="528894" y="511500"/>
                </a:moveTo>
                <a:cubicBezTo>
                  <a:pt x="535207" y="511500"/>
                  <a:pt x="540324" y="516617"/>
                  <a:pt x="540324" y="522930"/>
                </a:cubicBezTo>
                <a:cubicBezTo>
                  <a:pt x="540324" y="529243"/>
                  <a:pt x="535207" y="534360"/>
                  <a:pt x="528894" y="534360"/>
                </a:cubicBezTo>
                <a:cubicBezTo>
                  <a:pt x="522581" y="534360"/>
                  <a:pt x="517464" y="529243"/>
                  <a:pt x="517464" y="522930"/>
                </a:cubicBezTo>
                <a:cubicBezTo>
                  <a:pt x="517464" y="516617"/>
                  <a:pt x="522581" y="511500"/>
                  <a:pt x="528894" y="511500"/>
                </a:cubicBezTo>
                <a:close/>
                <a:moveTo>
                  <a:pt x="464211" y="511500"/>
                </a:moveTo>
                <a:cubicBezTo>
                  <a:pt x="470524" y="511500"/>
                  <a:pt x="475641" y="516617"/>
                  <a:pt x="475641" y="522930"/>
                </a:cubicBezTo>
                <a:cubicBezTo>
                  <a:pt x="475641" y="529243"/>
                  <a:pt x="470524" y="534360"/>
                  <a:pt x="464211" y="534360"/>
                </a:cubicBezTo>
                <a:cubicBezTo>
                  <a:pt x="457898" y="534360"/>
                  <a:pt x="452781" y="529243"/>
                  <a:pt x="452781" y="522930"/>
                </a:cubicBezTo>
                <a:cubicBezTo>
                  <a:pt x="452781" y="516617"/>
                  <a:pt x="457898" y="511500"/>
                  <a:pt x="464211" y="511500"/>
                </a:cubicBezTo>
                <a:close/>
                <a:moveTo>
                  <a:pt x="399528" y="511500"/>
                </a:moveTo>
                <a:cubicBezTo>
                  <a:pt x="405841" y="511500"/>
                  <a:pt x="410958" y="516617"/>
                  <a:pt x="410958" y="522930"/>
                </a:cubicBezTo>
                <a:cubicBezTo>
                  <a:pt x="410958" y="529243"/>
                  <a:pt x="405841" y="534360"/>
                  <a:pt x="399528" y="534360"/>
                </a:cubicBezTo>
                <a:cubicBezTo>
                  <a:pt x="393215" y="534360"/>
                  <a:pt x="388098" y="529243"/>
                  <a:pt x="388098" y="522930"/>
                </a:cubicBezTo>
                <a:cubicBezTo>
                  <a:pt x="388098" y="516617"/>
                  <a:pt x="393215" y="511500"/>
                  <a:pt x="399528" y="511500"/>
                </a:cubicBezTo>
                <a:close/>
                <a:moveTo>
                  <a:pt x="334845" y="511500"/>
                </a:moveTo>
                <a:cubicBezTo>
                  <a:pt x="341158" y="511500"/>
                  <a:pt x="346275" y="516617"/>
                  <a:pt x="346275" y="522930"/>
                </a:cubicBezTo>
                <a:cubicBezTo>
                  <a:pt x="346275" y="529243"/>
                  <a:pt x="341158" y="534360"/>
                  <a:pt x="334845" y="534360"/>
                </a:cubicBezTo>
                <a:cubicBezTo>
                  <a:pt x="328532" y="534360"/>
                  <a:pt x="323415" y="529243"/>
                  <a:pt x="323415" y="522930"/>
                </a:cubicBezTo>
                <a:cubicBezTo>
                  <a:pt x="323415" y="516617"/>
                  <a:pt x="328532" y="511500"/>
                  <a:pt x="334845" y="511500"/>
                </a:cubicBezTo>
                <a:close/>
                <a:moveTo>
                  <a:pt x="270162" y="511500"/>
                </a:moveTo>
                <a:cubicBezTo>
                  <a:pt x="276475" y="511500"/>
                  <a:pt x="281592" y="516617"/>
                  <a:pt x="281592" y="522930"/>
                </a:cubicBezTo>
                <a:cubicBezTo>
                  <a:pt x="281592" y="529243"/>
                  <a:pt x="276475" y="534360"/>
                  <a:pt x="270162" y="534360"/>
                </a:cubicBezTo>
                <a:cubicBezTo>
                  <a:pt x="263849" y="534360"/>
                  <a:pt x="258732" y="529243"/>
                  <a:pt x="258732" y="522930"/>
                </a:cubicBezTo>
                <a:cubicBezTo>
                  <a:pt x="258732" y="516617"/>
                  <a:pt x="263849" y="511500"/>
                  <a:pt x="270162" y="511500"/>
                </a:cubicBezTo>
                <a:close/>
                <a:moveTo>
                  <a:pt x="205479" y="511500"/>
                </a:moveTo>
                <a:cubicBezTo>
                  <a:pt x="211792" y="511500"/>
                  <a:pt x="216909" y="516617"/>
                  <a:pt x="216909" y="522930"/>
                </a:cubicBezTo>
                <a:cubicBezTo>
                  <a:pt x="216909" y="529243"/>
                  <a:pt x="211792" y="534360"/>
                  <a:pt x="205479" y="534360"/>
                </a:cubicBezTo>
                <a:cubicBezTo>
                  <a:pt x="199166" y="534360"/>
                  <a:pt x="194049" y="529243"/>
                  <a:pt x="194049" y="522930"/>
                </a:cubicBezTo>
                <a:cubicBezTo>
                  <a:pt x="194049" y="516617"/>
                  <a:pt x="199166" y="511500"/>
                  <a:pt x="205479" y="511500"/>
                </a:cubicBezTo>
                <a:close/>
                <a:moveTo>
                  <a:pt x="140796" y="511500"/>
                </a:moveTo>
                <a:cubicBezTo>
                  <a:pt x="147109" y="511500"/>
                  <a:pt x="152226" y="516617"/>
                  <a:pt x="152226" y="522930"/>
                </a:cubicBezTo>
                <a:cubicBezTo>
                  <a:pt x="152226" y="529243"/>
                  <a:pt x="147109" y="534360"/>
                  <a:pt x="140796" y="534360"/>
                </a:cubicBezTo>
                <a:cubicBezTo>
                  <a:pt x="134483" y="534360"/>
                  <a:pt x="129366" y="529243"/>
                  <a:pt x="129366" y="522930"/>
                </a:cubicBezTo>
                <a:cubicBezTo>
                  <a:pt x="129366" y="516617"/>
                  <a:pt x="134483" y="511500"/>
                  <a:pt x="140796" y="511500"/>
                </a:cubicBezTo>
                <a:close/>
                <a:moveTo>
                  <a:pt x="76113" y="511500"/>
                </a:moveTo>
                <a:cubicBezTo>
                  <a:pt x="82426" y="511500"/>
                  <a:pt x="87543" y="516617"/>
                  <a:pt x="87543" y="522930"/>
                </a:cubicBezTo>
                <a:cubicBezTo>
                  <a:pt x="87543" y="529243"/>
                  <a:pt x="82426" y="534360"/>
                  <a:pt x="76113" y="534360"/>
                </a:cubicBezTo>
                <a:cubicBezTo>
                  <a:pt x="69800" y="534360"/>
                  <a:pt x="64683" y="529243"/>
                  <a:pt x="64683" y="522930"/>
                </a:cubicBezTo>
                <a:cubicBezTo>
                  <a:pt x="64683" y="516617"/>
                  <a:pt x="69800" y="511500"/>
                  <a:pt x="76113" y="511500"/>
                </a:cubicBezTo>
                <a:close/>
                <a:moveTo>
                  <a:pt x="11430" y="511500"/>
                </a:moveTo>
                <a:cubicBezTo>
                  <a:pt x="17743" y="511500"/>
                  <a:pt x="22860" y="516617"/>
                  <a:pt x="22860" y="522930"/>
                </a:cubicBezTo>
                <a:cubicBezTo>
                  <a:pt x="22860" y="529243"/>
                  <a:pt x="17743" y="534360"/>
                  <a:pt x="11430" y="534360"/>
                </a:cubicBezTo>
                <a:cubicBezTo>
                  <a:pt x="5117" y="534360"/>
                  <a:pt x="0" y="529243"/>
                  <a:pt x="0" y="522930"/>
                </a:cubicBezTo>
                <a:cubicBezTo>
                  <a:pt x="0" y="516617"/>
                  <a:pt x="5117" y="511500"/>
                  <a:pt x="11430" y="511500"/>
                </a:cubicBezTo>
                <a:close/>
                <a:moveTo>
                  <a:pt x="2145982" y="438426"/>
                </a:moveTo>
                <a:cubicBezTo>
                  <a:pt x="2152295" y="438426"/>
                  <a:pt x="2157412" y="443543"/>
                  <a:pt x="2157412" y="449856"/>
                </a:cubicBezTo>
                <a:cubicBezTo>
                  <a:pt x="2157412" y="456169"/>
                  <a:pt x="2152295" y="461286"/>
                  <a:pt x="2145982" y="461286"/>
                </a:cubicBezTo>
                <a:cubicBezTo>
                  <a:pt x="2139669" y="461286"/>
                  <a:pt x="2134552" y="456169"/>
                  <a:pt x="2134552" y="449856"/>
                </a:cubicBezTo>
                <a:cubicBezTo>
                  <a:pt x="2134552" y="443543"/>
                  <a:pt x="2139669" y="438426"/>
                  <a:pt x="2145982" y="438426"/>
                </a:cubicBezTo>
                <a:close/>
                <a:moveTo>
                  <a:pt x="2081286" y="438426"/>
                </a:moveTo>
                <a:cubicBezTo>
                  <a:pt x="2087599" y="438426"/>
                  <a:pt x="2092716" y="443543"/>
                  <a:pt x="2092716" y="449856"/>
                </a:cubicBezTo>
                <a:cubicBezTo>
                  <a:pt x="2092716" y="456169"/>
                  <a:pt x="2087599" y="461286"/>
                  <a:pt x="2081286" y="461286"/>
                </a:cubicBezTo>
                <a:cubicBezTo>
                  <a:pt x="2074973" y="461286"/>
                  <a:pt x="2069856" y="456169"/>
                  <a:pt x="2069856" y="449856"/>
                </a:cubicBezTo>
                <a:cubicBezTo>
                  <a:pt x="2069856" y="443543"/>
                  <a:pt x="2074973" y="438426"/>
                  <a:pt x="2081286" y="438426"/>
                </a:cubicBezTo>
                <a:close/>
                <a:moveTo>
                  <a:pt x="2016603" y="438426"/>
                </a:moveTo>
                <a:cubicBezTo>
                  <a:pt x="2022916" y="438426"/>
                  <a:pt x="2028033" y="443543"/>
                  <a:pt x="2028033" y="449856"/>
                </a:cubicBezTo>
                <a:cubicBezTo>
                  <a:pt x="2028033" y="456169"/>
                  <a:pt x="2022916" y="461286"/>
                  <a:pt x="2016603" y="461286"/>
                </a:cubicBezTo>
                <a:cubicBezTo>
                  <a:pt x="2010290" y="461286"/>
                  <a:pt x="2005173" y="456169"/>
                  <a:pt x="2005173" y="449856"/>
                </a:cubicBezTo>
                <a:cubicBezTo>
                  <a:pt x="2005173" y="443543"/>
                  <a:pt x="2010290" y="438426"/>
                  <a:pt x="2016603" y="438426"/>
                </a:cubicBezTo>
                <a:close/>
                <a:moveTo>
                  <a:pt x="1951920" y="438426"/>
                </a:moveTo>
                <a:cubicBezTo>
                  <a:pt x="1958233" y="438426"/>
                  <a:pt x="1963350" y="443543"/>
                  <a:pt x="1963350" y="449856"/>
                </a:cubicBezTo>
                <a:cubicBezTo>
                  <a:pt x="1963350" y="456169"/>
                  <a:pt x="1958233" y="461286"/>
                  <a:pt x="1951920" y="461286"/>
                </a:cubicBezTo>
                <a:cubicBezTo>
                  <a:pt x="1945607" y="461286"/>
                  <a:pt x="1940490" y="456169"/>
                  <a:pt x="1940490" y="449856"/>
                </a:cubicBezTo>
                <a:cubicBezTo>
                  <a:pt x="1940490" y="443543"/>
                  <a:pt x="1945607" y="438426"/>
                  <a:pt x="1951920" y="438426"/>
                </a:cubicBezTo>
                <a:close/>
                <a:moveTo>
                  <a:pt x="1887237" y="438426"/>
                </a:moveTo>
                <a:cubicBezTo>
                  <a:pt x="1893550" y="438426"/>
                  <a:pt x="1898667" y="443543"/>
                  <a:pt x="1898667" y="449856"/>
                </a:cubicBezTo>
                <a:cubicBezTo>
                  <a:pt x="1898667" y="456169"/>
                  <a:pt x="1893550" y="461286"/>
                  <a:pt x="1887237" y="461286"/>
                </a:cubicBezTo>
                <a:cubicBezTo>
                  <a:pt x="1880924" y="461286"/>
                  <a:pt x="1875807" y="456169"/>
                  <a:pt x="1875807" y="449856"/>
                </a:cubicBezTo>
                <a:cubicBezTo>
                  <a:pt x="1875807" y="443543"/>
                  <a:pt x="1880924" y="438426"/>
                  <a:pt x="1887237" y="438426"/>
                </a:cubicBezTo>
                <a:close/>
                <a:moveTo>
                  <a:pt x="1822554" y="438426"/>
                </a:moveTo>
                <a:cubicBezTo>
                  <a:pt x="1828867" y="438426"/>
                  <a:pt x="1833984" y="443543"/>
                  <a:pt x="1833984" y="449856"/>
                </a:cubicBezTo>
                <a:cubicBezTo>
                  <a:pt x="1833984" y="456169"/>
                  <a:pt x="1828867" y="461286"/>
                  <a:pt x="1822554" y="461286"/>
                </a:cubicBezTo>
                <a:cubicBezTo>
                  <a:pt x="1816241" y="461286"/>
                  <a:pt x="1811124" y="456169"/>
                  <a:pt x="1811124" y="449856"/>
                </a:cubicBezTo>
                <a:cubicBezTo>
                  <a:pt x="1811124" y="443543"/>
                  <a:pt x="1816241" y="438426"/>
                  <a:pt x="1822554" y="438426"/>
                </a:cubicBezTo>
                <a:close/>
                <a:moveTo>
                  <a:pt x="1757871" y="438426"/>
                </a:moveTo>
                <a:cubicBezTo>
                  <a:pt x="1764184" y="438426"/>
                  <a:pt x="1769301" y="443543"/>
                  <a:pt x="1769301" y="449856"/>
                </a:cubicBezTo>
                <a:cubicBezTo>
                  <a:pt x="1769301" y="456169"/>
                  <a:pt x="1764184" y="461286"/>
                  <a:pt x="1757871" y="461286"/>
                </a:cubicBezTo>
                <a:cubicBezTo>
                  <a:pt x="1751558" y="461286"/>
                  <a:pt x="1746441" y="456169"/>
                  <a:pt x="1746441" y="449856"/>
                </a:cubicBezTo>
                <a:cubicBezTo>
                  <a:pt x="1746441" y="443543"/>
                  <a:pt x="1751558" y="438426"/>
                  <a:pt x="1757871" y="438426"/>
                </a:cubicBezTo>
                <a:close/>
                <a:moveTo>
                  <a:pt x="1693188" y="438426"/>
                </a:moveTo>
                <a:cubicBezTo>
                  <a:pt x="1699501" y="438426"/>
                  <a:pt x="1704618" y="443543"/>
                  <a:pt x="1704618" y="449856"/>
                </a:cubicBezTo>
                <a:cubicBezTo>
                  <a:pt x="1704618" y="456169"/>
                  <a:pt x="1699501" y="461286"/>
                  <a:pt x="1693188" y="461286"/>
                </a:cubicBezTo>
                <a:cubicBezTo>
                  <a:pt x="1686875" y="461286"/>
                  <a:pt x="1681758" y="456169"/>
                  <a:pt x="1681758" y="449856"/>
                </a:cubicBezTo>
                <a:cubicBezTo>
                  <a:pt x="1681758" y="443543"/>
                  <a:pt x="1686875" y="438426"/>
                  <a:pt x="1693188" y="438426"/>
                </a:cubicBezTo>
                <a:close/>
                <a:moveTo>
                  <a:pt x="1628505" y="438426"/>
                </a:moveTo>
                <a:cubicBezTo>
                  <a:pt x="1634818" y="438426"/>
                  <a:pt x="1639935" y="443543"/>
                  <a:pt x="1639935" y="449856"/>
                </a:cubicBezTo>
                <a:cubicBezTo>
                  <a:pt x="1639935" y="456169"/>
                  <a:pt x="1634818" y="461286"/>
                  <a:pt x="1628505" y="461286"/>
                </a:cubicBezTo>
                <a:cubicBezTo>
                  <a:pt x="1622192" y="461286"/>
                  <a:pt x="1617075" y="456169"/>
                  <a:pt x="1617075" y="449856"/>
                </a:cubicBezTo>
                <a:cubicBezTo>
                  <a:pt x="1617075" y="443543"/>
                  <a:pt x="1622192" y="438426"/>
                  <a:pt x="1628505" y="438426"/>
                </a:cubicBezTo>
                <a:close/>
                <a:moveTo>
                  <a:pt x="1563822" y="438426"/>
                </a:moveTo>
                <a:cubicBezTo>
                  <a:pt x="1570135" y="438426"/>
                  <a:pt x="1575252" y="443543"/>
                  <a:pt x="1575252" y="449856"/>
                </a:cubicBezTo>
                <a:cubicBezTo>
                  <a:pt x="1575252" y="456169"/>
                  <a:pt x="1570135" y="461286"/>
                  <a:pt x="1563822" y="461286"/>
                </a:cubicBezTo>
                <a:cubicBezTo>
                  <a:pt x="1557509" y="461286"/>
                  <a:pt x="1552392" y="456169"/>
                  <a:pt x="1552392" y="449856"/>
                </a:cubicBezTo>
                <a:cubicBezTo>
                  <a:pt x="1552392" y="443543"/>
                  <a:pt x="1557509" y="438426"/>
                  <a:pt x="1563822" y="438426"/>
                </a:cubicBezTo>
                <a:close/>
                <a:moveTo>
                  <a:pt x="1499139" y="438426"/>
                </a:moveTo>
                <a:cubicBezTo>
                  <a:pt x="1505452" y="438426"/>
                  <a:pt x="1510569" y="443543"/>
                  <a:pt x="1510569" y="449856"/>
                </a:cubicBezTo>
                <a:cubicBezTo>
                  <a:pt x="1510569" y="456169"/>
                  <a:pt x="1505452" y="461286"/>
                  <a:pt x="1499139" y="461286"/>
                </a:cubicBezTo>
                <a:cubicBezTo>
                  <a:pt x="1492826" y="461286"/>
                  <a:pt x="1487709" y="456169"/>
                  <a:pt x="1487709" y="449856"/>
                </a:cubicBezTo>
                <a:cubicBezTo>
                  <a:pt x="1487709" y="443543"/>
                  <a:pt x="1492826" y="438426"/>
                  <a:pt x="1499139" y="438426"/>
                </a:cubicBezTo>
                <a:close/>
                <a:moveTo>
                  <a:pt x="1434456" y="438426"/>
                </a:moveTo>
                <a:cubicBezTo>
                  <a:pt x="1440769" y="438426"/>
                  <a:pt x="1445886" y="443543"/>
                  <a:pt x="1445886" y="449856"/>
                </a:cubicBezTo>
                <a:cubicBezTo>
                  <a:pt x="1445886" y="456169"/>
                  <a:pt x="1440769" y="461286"/>
                  <a:pt x="1434456" y="461286"/>
                </a:cubicBezTo>
                <a:cubicBezTo>
                  <a:pt x="1428143" y="461286"/>
                  <a:pt x="1423026" y="456169"/>
                  <a:pt x="1423026" y="449856"/>
                </a:cubicBezTo>
                <a:cubicBezTo>
                  <a:pt x="1423026" y="443543"/>
                  <a:pt x="1428143" y="438426"/>
                  <a:pt x="1434456" y="438426"/>
                </a:cubicBezTo>
                <a:close/>
                <a:moveTo>
                  <a:pt x="1369773" y="438426"/>
                </a:moveTo>
                <a:cubicBezTo>
                  <a:pt x="1376086" y="438426"/>
                  <a:pt x="1381203" y="443543"/>
                  <a:pt x="1381203" y="449856"/>
                </a:cubicBezTo>
                <a:cubicBezTo>
                  <a:pt x="1381203" y="456169"/>
                  <a:pt x="1376086" y="461286"/>
                  <a:pt x="1369773" y="461286"/>
                </a:cubicBezTo>
                <a:cubicBezTo>
                  <a:pt x="1363460" y="461286"/>
                  <a:pt x="1358343" y="456169"/>
                  <a:pt x="1358343" y="449856"/>
                </a:cubicBezTo>
                <a:cubicBezTo>
                  <a:pt x="1358343" y="443543"/>
                  <a:pt x="1363460" y="438426"/>
                  <a:pt x="1369773" y="438426"/>
                </a:cubicBezTo>
                <a:close/>
                <a:moveTo>
                  <a:pt x="1305090" y="438426"/>
                </a:moveTo>
                <a:cubicBezTo>
                  <a:pt x="1311403" y="438426"/>
                  <a:pt x="1316520" y="443543"/>
                  <a:pt x="1316520" y="449856"/>
                </a:cubicBezTo>
                <a:cubicBezTo>
                  <a:pt x="1316520" y="456169"/>
                  <a:pt x="1311403" y="461286"/>
                  <a:pt x="1305090" y="461286"/>
                </a:cubicBezTo>
                <a:cubicBezTo>
                  <a:pt x="1298777" y="461286"/>
                  <a:pt x="1293660" y="456169"/>
                  <a:pt x="1293660" y="449856"/>
                </a:cubicBezTo>
                <a:cubicBezTo>
                  <a:pt x="1293660" y="443543"/>
                  <a:pt x="1298777" y="438426"/>
                  <a:pt x="1305090" y="438426"/>
                </a:cubicBezTo>
                <a:close/>
                <a:moveTo>
                  <a:pt x="1240407" y="438426"/>
                </a:moveTo>
                <a:cubicBezTo>
                  <a:pt x="1246720" y="438426"/>
                  <a:pt x="1251837" y="443543"/>
                  <a:pt x="1251837" y="449856"/>
                </a:cubicBezTo>
                <a:cubicBezTo>
                  <a:pt x="1251837" y="456169"/>
                  <a:pt x="1246720" y="461286"/>
                  <a:pt x="1240407" y="461286"/>
                </a:cubicBezTo>
                <a:cubicBezTo>
                  <a:pt x="1234094" y="461286"/>
                  <a:pt x="1228977" y="456169"/>
                  <a:pt x="1228977" y="449856"/>
                </a:cubicBezTo>
                <a:cubicBezTo>
                  <a:pt x="1228977" y="443543"/>
                  <a:pt x="1234094" y="438426"/>
                  <a:pt x="1240407" y="438426"/>
                </a:cubicBezTo>
                <a:close/>
                <a:moveTo>
                  <a:pt x="1175724" y="438426"/>
                </a:moveTo>
                <a:cubicBezTo>
                  <a:pt x="1182037" y="438426"/>
                  <a:pt x="1187154" y="443543"/>
                  <a:pt x="1187154" y="449856"/>
                </a:cubicBezTo>
                <a:cubicBezTo>
                  <a:pt x="1187154" y="456169"/>
                  <a:pt x="1182037" y="461286"/>
                  <a:pt x="1175724" y="461286"/>
                </a:cubicBezTo>
                <a:cubicBezTo>
                  <a:pt x="1169411" y="461286"/>
                  <a:pt x="1164294" y="456169"/>
                  <a:pt x="1164294" y="449856"/>
                </a:cubicBezTo>
                <a:cubicBezTo>
                  <a:pt x="1164294" y="443543"/>
                  <a:pt x="1169411" y="438426"/>
                  <a:pt x="1175724" y="438426"/>
                </a:cubicBezTo>
                <a:close/>
                <a:moveTo>
                  <a:pt x="1111041" y="438426"/>
                </a:moveTo>
                <a:cubicBezTo>
                  <a:pt x="1117354" y="438426"/>
                  <a:pt x="1122471" y="443543"/>
                  <a:pt x="1122471" y="449856"/>
                </a:cubicBezTo>
                <a:cubicBezTo>
                  <a:pt x="1122471" y="456169"/>
                  <a:pt x="1117354" y="461286"/>
                  <a:pt x="1111041" y="461286"/>
                </a:cubicBezTo>
                <a:cubicBezTo>
                  <a:pt x="1104728" y="461286"/>
                  <a:pt x="1099611" y="456169"/>
                  <a:pt x="1099611" y="449856"/>
                </a:cubicBezTo>
                <a:cubicBezTo>
                  <a:pt x="1099611" y="443543"/>
                  <a:pt x="1104728" y="438426"/>
                  <a:pt x="1111041" y="438426"/>
                </a:cubicBezTo>
                <a:close/>
                <a:moveTo>
                  <a:pt x="1046358" y="438426"/>
                </a:moveTo>
                <a:cubicBezTo>
                  <a:pt x="1052671" y="438426"/>
                  <a:pt x="1057788" y="443543"/>
                  <a:pt x="1057788" y="449856"/>
                </a:cubicBezTo>
                <a:cubicBezTo>
                  <a:pt x="1057788" y="456169"/>
                  <a:pt x="1052671" y="461286"/>
                  <a:pt x="1046358" y="461286"/>
                </a:cubicBezTo>
                <a:cubicBezTo>
                  <a:pt x="1040045" y="461286"/>
                  <a:pt x="1034928" y="456169"/>
                  <a:pt x="1034928" y="449856"/>
                </a:cubicBezTo>
                <a:cubicBezTo>
                  <a:pt x="1034928" y="443543"/>
                  <a:pt x="1040045" y="438426"/>
                  <a:pt x="1046358" y="438426"/>
                </a:cubicBezTo>
                <a:close/>
                <a:moveTo>
                  <a:pt x="981675" y="438426"/>
                </a:moveTo>
                <a:cubicBezTo>
                  <a:pt x="987988" y="438426"/>
                  <a:pt x="993105" y="443543"/>
                  <a:pt x="993105" y="449856"/>
                </a:cubicBezTo>
                <a:cubicBezTo>
                  <a:pt x="993105" y="456169"/>
                  <a:pt x="987988" y="461286"/>
                  <a:pt x="981675" y="461286"/>
                </a:cubicBezTo>
                <a:cubicBezTo>
                  <a:pt x="975362" y="461286"/>
                  <a:pt x="970245" y="456169"/>
                  <a:pt x="970245" y="449856"/>
                </a:cubicBezTo>
                <a:cubicBezTo>
                  <a:pt x="970245" y="443543"/>
                  <a:pt x="975362" y="438426"/>
                  <a:pt x="981675" y="438426"/>
                </a:cubicBezTo>
                <a:close/>
                <a:moveTo>
                  <a:pt x="916992" y="438426"/>
                </a:moveTo>
                <a:cubicBezTo>
                  <a:pt x="923305" y="438426"/>
                  <a:pt x="928422" y="443543"/>
                  <a:pt x="928422" y="449856"/>
                </a:cubicBezTo>
                <a:cubicBezTo>
                  <a:pt x="928422" y="456169"/>
                  <a:pt x="923305" y="461286"/>
                  <a:pt x="916992" y="461286"/>
                </a:cubicBezTo>
                <a:cubicBezTo>
                  <a:pt x="910679" y="461286"/>
                  <a:pt x="905562" y="456169"/>
                  <a:pt x="905562" y="449856"/>
                </a:cubicBezTo>
                <a:cubicBezTo>
                  <a:pt x="905562" y="443543"/>
                  <a:pt x="910679" y="438426"/>
                  <a:pt x="916992" y="438426"/>
                </a:cubicBezTo>
                <a:close/>
                <a:moveTo>
                  <a:pt x="852309" y="438426"/>
                </a:moveTo>
                <a:cubicBezTo>
                  <a:pt x="858622" y="438426"/>
                  <a:pt x="863739" y="443543"/>
                  <a:pt x="863739" y="449856"/>
                </a:cubicBezTo>
                <a:cubicBezTo>
                  <a:pt x="863739" y="456169"/>
                  <a:pt x="858622" y="461286"/>
                  <a:pt x="852309" y="461286"/>
                </a:cubicBezTo>
                <a:cubicBezTo>
                  <a:pt x="845996" y="461286"/>
                  <a:pt x="840879" y="456169"/>
                  <a:pt x="840879" y="449856"/>
                </a:cubicBezTo>
                <a:cubicBezTo>
                  <a:pt x="840879" y="443543"/>
                  <a:pt x="845996" y="438426"/>
                  <a:pt x="852309" y="438426"/>
                </a:cubicBezTo>
                <a:close/>
                <a:moveTo>
                  <a:pt x="787626" y="438426"/>
                </a:moveTo>
                <a:cubicBezTo>
                  <a:pt x="793939" y="438426"/>
                  <a:pt x="799056" y="443543"/>
                  <a:pt x="799056" y="449856"/>
                </a:cubicBezTo>
                <a:cubicBezTo>
                  <a:pt x="799056" y="456169"/>
                  <a:pt x="793939" y="461286"/>
                  <a:pt x="787626" y="461286"/>
                </a:cubicBezTo>
                <a:cubicBezTo>
                  <a:pt x="781313" y="461286"/>
                  <a:pt x="776196" y="456169"/>
                  <a:pt x="776196" y="449856"/>
                </a:cubicBezTo>
                <a:cubicBezTo>
                  <a:pt x="776196" y="443543"/>
                  <a:pt x="781313" y="438426"/>
                  <a:pt x="787626" y="438426"/>
                </a:cubicBezTo>
                <a:close/>
                <a:moveTo>
                  <a:pt x="722943" y="438426"/>
                </a:moveTo>
                <a:cubicBezTo>
                  <a:pt x="729256" y="438426"/>
                  <a:pt x="734373" y="443543"/>
                  <a:pt x="734373" y="449856"/>
                </a:cubicBezTo>
                <a:cubicBezTo>
                  <a:pt x="734373" y="456169"/>
                  <a:pt x="729256" y="461286"/>
                  <a:pt x="722943" y="461286"/>
                </a:cubicBezTo>
                <a:cubicBezTo>
                  <a:pt x="716630" y="461286"/>
                  <a:pt x="711513" y="456169"/>
                  <a:pt x="711513" y="449856"/>
                </a:cubicBezTo>
                <a:cubicBezTo>
                  <a:pt x="711513" y="443543"/>
                  <a:pt x="716630" y="438426"/>
                  <a:pt x="722943" y="438426"/>
                </a:cubicBezTo>
                <a:close/>
                <a:moveTo>
                  <a:pt x="658260" y="438426"/>
                </a:moveTo>
                <a:cubicBezTo>
                  <a:pt x="664573" y="438426"/>
                  <a:pt x="669690" y="443543"/>
                  <a:pt x="669690" y="449856"/>
                </a:cubicBezTo>
                <a:cubicBezTo>
                  <a:pt x="669690" y="456169"/>
                  <a:pt x="664573" y="461286"/>
                  <a:pt x="658260" y="461286"/>
                </a:cubicBezTo>
                <a:cubicBezTo>
                  <a:pt x="651947" y="461286"/>
                  <a:pt x="646830" y="456169"/>
                  <a:pt x="646830" y="449856"/>
                </a:cubicBezTo>
                <a:cubicBezTo>
                  <a:pt x="646830" y="443543"/>
                  <a:pt x="651947" y="438426"/>
                  <a:pt x="658260" y="438426"/>
                </a:cubicBezTo>
                <a:close/>
                <a:moveTo>
                  <a:pt x="593577" y="438426"/>
                </a:moveTo>
                <a:cubicBezTo>
                  <a:pt x="599890" y="438426"/>
                  <a:pt x="605007" y="443543"/>
                  <a:pt x="605007" y="449856"/>
                </a:cubicBezTo>
                <a:cubicBezTo>
                  <a:pt x="605007" y="456169"/>
                  <a:pt x="599890" y="461286"/>
                  <a:pt x="593577" y="461286"/>
                </a:cubicBezTo>
                <a:cubicBezTo>
                  <a:pt x="587264" y="461286"/>
                  <a:pt x="582147" y="456169"/>
                  <a:pt x="582147" y="449856"/>
                </a:cubicBezTo>
                <a:cubicBezTo>
                  <a:pt x="582147" y="443543"/>
                  <a:pt x="587264" y="438426"/>
                  <a:pt x="593577" y="438426"/>
                </a:cubicBezTo>
                <a:close/>
                <a:moveTo>
                  <a:pt x="528894" y="438426"/>
                </a:moveTo>
                <a:cubicBezTo>
                  <a:pt x="535207" y="438426"/>
                  <a:pt x="540324" y="443543"/>
                  <a:pt x="540324" y="449856"/>
                </a:cubicBezTo>
                <a:cubicBezTo>
                  <a:pt x="540324" y="456169"/>
                  <a:pt x="535207" y="461286"/>
                  <a:pt x="528894" y="461286"/>
                </a:cubicBezTo>
                <a:cubicBezTo>
                  <a:pt x="522581" y="461286"/>
                  <a:pt x="517464" y="456169"/>
                  <a:pt x="517464" y="449856"/>
                </a:cubicBezTo>
                <a:cubicBezTo>
                  <a:pt x="517464" y="443543"/>
                  <a:pt x="522581" y="438426"/>
                  <a:pt x="528894" y="438426"/>
                </a:cubicBezTo>
                <a:close/>
                <a:moveTo>
                  <a:pt x="464211" y="438426"/>
                </a:moveTo>
                <a:cubicBezTo>
                  <a:pt x="470524" y="438426"/>
                  <a:pt x="475641" y="443543"/>
                  <a:pt x="475641" y="449856"/>
                </a:cubicBezTo>
                <a:cubicBezTo>
                  <a:pt x="475641" y="456169"/>
                  <a:pt x="470524" y="461286"/>
                  <a:pt x="464211" y="461286"/>
                </a:cubicBezTo>
                <a:cubicBezTo>
                  <a:pt x="457898" y="461286"/>
                  <a:pt x="452781" y="456169"/>
                  <a:pt x="452781" y="449856"/>
                </a:cubicBezTo>
                <a:cubicBezTo>
                  <a:pt x="452781" y="443543"/>
                  <a:pt x="457898" y="438426"/>
                  <a:pt x="464211" y="438426"/>
                </a:cubicBezTo>
                <a:close/>
                <a:moveTo>
                  <a:pt x="399528" y="438426"/>
                </a:moveTo>
                <a:cubicBezTo>
                  <a:pt x="405841" y="438426"/>
                  <a:pt x="410958" y="443543"/>
                  <a:pt x="410958" y="449856"/>
                </a:cubicBezTo>
                <a:cubicBezTo>
                  <a:pt x="410958" y="456169"/>
                  <a:pt x="405841" y="461286"/>
                  <a:pt x="399528" y="461286"/>
                </a:cubicBezTo>
                <a:cubicBezTo>
                  <a:pt x="393215" y="461286"/>
                  <a:pt x="388098" y="456169"/>
                  <a:pt x="388098" y="449856"/>
                </a:cubicBezTo>
                <a:cubicBezTo>
                  <a:pt x="388098" y="443543"/>
                  <a:pt x="393215" y="438426"/>
                  <a:pt x="399528" y="438426"/>
                </a:cubicBezTo>
                <a:close/>
                <a:moveTo>
                  <a:pt x="334845" y="438426"/>
                </a:moveTo>
                <a:cubicBezTo>
                  <a:pt x="341158" y="438426"/>
                  <a:pt x="346275" y="443543"/>
                  <a:pt x="346275" y="449856"/>
                </a:cubicBezTo>
                <a:cubicBezTo>
                  <a:pt x="346275" y="456169"/>
                  <a:pt x="341158" y="461286"/>
                  <a:pt x="334845" y="461286"/>
                </a:cubicBezTo>
                <a:cubicBezTo>
                  <a:pt x="328532" y="461286"/>
                  <a:pt x="323415" y="456169"/>
                  <a:pt x="323415" y="449856"/>
                </a:cubicBezTo>
                <a:cubicBezTo>
                  <a:pt x="323415" y="443543"/>
                  <a:pt x="328532" y="438426"/>
                  <a:pt x="334845" y="438426"/>
                </a:cubicBezTo>
                <a:close/>
                <a:moveTo>
                  <a:pt x="270162" y="438426"/>
                </a:moveTo>
                <a:cubicBezTo>
                  <a:pt x="276475" y="438426"/>
                  <a:pt x="281592" y="443543"/>
                  <a:pt x="281592" y="449856"/>
                </a:cubicBezTo>
                <a:cubicBezTo>
                  <a:pt x="281592" y="456169"/>
                  <a:pt x="276475" y="461286"/>
                  <a:pt x="270162" y="461286"/>
                </a:cubicBezTo>
                <a:cubicBezTo>
                  <a:pt x="263849" y="461286"/>
                  <a:pt x="258732" y="456169"/>
                  <a:pt x="258732" y="449856"/>
                </a:cubicBezTo>
                <a:cubicBezTo>
                  <a:pt x="258732" y="443543"/>
                  <a:pt x="263849" y="438426"/>
                  <a:pt x="270162" y="438426"/>
                </a:cubicBezTo>
                <a:close/>
                <a:moveTo>
                  <a:pt x="205479" y="438426"/>
                </a:moveTo>
                <a:cubicBezTo>
                  <a:pt x="211792" y="438426"/>
                  <a:pt x="216909" y="443543"/>
                  <a:pt x="216909" y="449856"/>
                </a:cubicBezTo>
                <a:cubicBezTo>
                  <a:pt x="216909" y="456169"/>
                  <a:pt x="211792" y="461286"/>
                  <a:pt x="205479" y="461286"/>
                </a:cubicBezTo>
                <a:cubicBezTo>
                  <a:pt x="199166" y="461286"/>
                  <a:pt x="194049" y="456169"/>
                  <a:pt x="194049" y="449856"/>
                </a:cubicBezTo>
                <a:cubicBezTo>
                  <a:pt x="194049" y="443543"/>
                  <a:pt x="199166" y="438426"/>
                  <a:pt x="205479" y="438426"/>
                </a:cubicBezTo>
                <a:close/>
                <a:moveTo>
                  <a:pt x="140796" y="438426"/>
                </a:moveTo>
                <a:cubicBezTo>
                  <a:pt x="147109" y="438426"/>
                  <a:pt x="152226" y="443543"/>
                  <a:pt x="152226" y="449856"/>
                </a:cubicBezTo>
                <a:cubicBezTo>
                  <a:pt x="152226" y="456169"/>
                  <a:pt x="147109" y="461286"/>
                  <a:pt x="140796" y="461286"/>
                </a:cubicBezTo>
                <a:cubicBezTo>
                  <a:pt x="134483" y="461286"/>
                  <a:pt x="129366" y="456169"/>
                  <a:pt x="129366" y="449856"/>
                </a:cubicBezTo>
                <a:cubicBezTo>
                  <a:pt x="129366" y="443543"/>
                  <a:pt x="134483" y="438426"/>
                  <a:pt x="140796" y="438426"/>
                </a:cubicBezTo>
                <a:close/>
                <a:moveTo>
                  <a:pt x="76113" y="438426"/>
                </a:moveTo>
                <a:cubicBezTo>
                  <a:pt x="82426" y="438426"/>
                  <a:pt x="87543" y="443543"/>
                  <a:pt x="87543" y="449856"/>
                </a:cubicBezTo>
                <a:cubicBezTo>
                  <a:pt x="87543" y="456169"/>
                  <a:pt x="82426" y="461286"/>
                  <a:pt x="76113" y="461286"/>
                </a:cubicBezTo>
                <a:cubicBezTo>
                  <a:pt x="69800" y="461286"/>
                  <a:pt x="64683" y="456169"/>
                  <a:pt x="64683" y="449856"/>
                </a:cubicBezTo>
                <a:cubicBezTo>
                  <a:pt x="64683" y="443543"/>
                  <a:pt x="69800" y="438426"/>
                  <a:pt x="76113" y="438426"/>
                </a:cubicBezTo>
                <a:close/>
                <a:moveTo>
                  <a:pt x="11430" y="438426"/>
                </a:moveTo>
                <a:cubicBezTo>
                  <a:pt x="17743" y="438426"/>
                  <a:pt x="22860" y="443543"/>
                  <a:pt x="22860" y="449856"/>
                </a:cubicBezTo>
                <a:cubicBezTo>
                  <a:pt x="22860" y="456169"/>
                  <a:pt x="17743" y="461286"/>
                  <a:pt x="11430" y="461286"/>
                </a:cubicBezTo>
                <a:cubicBezTo>
                  <a:pt x="5117" y="461286"/>
                  <a:pt x="0" y="456169"/>
                  <a:pt x="0" y="449856"/>
                </a:cubicBezTo>
                <a:cubicBezTo>
                  <a:pt x="0" y="443543"/>
                  <a:pt x="5117" y="438426"/>
                  <a:pt x="11430" y="438426"/>
                </a:cubicBezTo>
                <a:close/>
                <a:moveTo>
                  <a:pt x="2145982" y="365355"/>
                </a:moveTo>
                <a:cubicBezTo>
                  <a:pt x="2152295" y="365355"/>
                  <a:pt x="2157412" y="370472"/>
                  <a:pt x="2157412" y="376785"/>
                </a:cubicBezTo>
                <a:cubicBezTo>
                  <a:pt x="2157412" y="383098"/>
                  <a:pt x="2152295" y="388215"/>
                  <a:pt x="2145982" y="388215"/>
                </a:cubicBezTo>
                <a:cubicBezTo>
                  <a:pt x="2139669" y="388215"/>
                  <a:pt x="2134552" y="383098"/>
                  <a:pt x="2134552" y="376785"/>
                </a:cubicBezTo>
                <a:cubicBezTo>
                  <a:pt x="2134552" y="370472"/>
                  <a:pt x="2139669" y="365355"/>
                  <a:pt x="2145982" y="365355"/>
                </a:cubicBezTo>
                <a:close/>
                <a:moveTo>
                  <a:pt x="2081286" y="365355"/>
                </a:moveTo>
                <a:cubicBezTo>
                  <a:pt x="2087599" y="365355"/>
                  <a:pt x="2092716" y="370472"/>
                  <a:pt x="2092716" y="376785"/>
                </a:cubicBezTo>
                <a:cubicBezTo>
                  <a:pt x="2092716" y="383098"/>
                  <a:pt x="2087599" y="388215"/>
                  <a:pt x="2081286" y="388215"/>
                </a:cubicBezTo>
                <a:cubicBezTo>
                  <a:pt x="2074973" y="388215"/>
                  <a:pt x="2069856" y="383098"/>
                  <a:pt x="2069856" y="376785"/>
                </a:cubicBezTo>
                <a:cubicBezTo>
                  <a:pt x="2069856" y="370472"/>
                  <a:pt x="2074973" y="365355"/>
                  <a:pt x="2081286" y="365355"/>
                </a:cubicBezTo>
                <a:close/>
                <a:moveTo>
                  <a:pt x="2016603" y="365355"/>
                </a:moveTo>
                <a:cubicBezTo>
                  <a:pt x="2022916" y="365355"/>
                  <a:pt x="2028033" y="370472"/>
                  <a:pt x="2028033" y="376785"/>
                </a:cubicBezTo>
                <a:cubicBezTo>
                  <a:pt x="2028033" y="383098"/>
                  <a:pt x="2022916" y="388215"/>
                  <a:pt x="2016603" y="388215"/>
                </a:cubicBezTo>
                <a:cubicBezTo>
                  <a:pt x="2010290" y="388215"/>
                  <a:pt x="2005173" y="383098"/>
                  <a:pt x="2005173" y="376785"/>
                </a:cubicBezTo>
                <a:cubicBezTo>
                  <a:pt x="2005173" y="370472"/>
                  <a:pt x="2010290" y="365355"/>
                  <a:pt x="2016603" y="365355"/>
                </a:cubicBezTo>
                <a:close/>
                <a:moveTo>
                  <a:pt x="1951920" y="365355"/>
                </a:moveTo>
                <a:cubicBezTo>
                  <a:pt x="1958233" y="365355"/>
                  <a:pt x="1963350" y="370472"/>
                  <a:pt x="1963350" y="376785"/>
                </a:cubicBezTo>
                <a:cubicBezTo>
                  <a:pt x="1963350" y="383098"/>
                  <a:pt x="1958233" y="388215"/>
                  <a:pt x="1951920" y="388215"/>
                </a:cubicBezTo>
                <a:cubicBezTo>
                  <a:pt x="1945607" y="388215"/>
                  <a:pt x="1940490" y="383098"/>
                  <a:pt x="1940490" y="376785"/>
                </a:cubicBezTo>
                <a:cubicBezTo>
                  <a:pt x="1940490" y="370472"/>
                  <a:pt x="1945607" y="365355"/>
                  <a:pt x="1951920" y="365355"/>
                </a:cubicBezTo>
                <a:close/>
                <a:moveTo>
                  <a:pt x="1887237" y="365355"/>
                </a:moveTo>
                <a:cubicBezTo>
                  <a:pt x="1893550" y="365355"/>
                  <a:pt x="1898667" y="370472"/>
                  <a:pt x="1898667" y="376785"/>
                </a:cubicBezTo>
                <a:cubicBezTo>
                  <a:pt x="1898667" y="383098"/>
                  <a:pt x="1893550" y="388215"/>
                  <a:pt x="1887237" y="388215"/>
                </a:cubicBezTo>
                <a:cubicBezTo>
                  <a:pt x="1880924" y="388215"/>
                  <a:pt x="1875807" y="383098"/>
                  <a:pt x="1875807" y="376785"/>
                </a:cubicBezTo>
                <a:cubicBezTo>
                  <a:pt x="1875807" y="370472"/>
                  <a:pt x="1880924" y="365355"/>
                  <a:pt x="1887237" y="365355"/>
                </a:cubicBezTo>
                <a:close/>
                <a:moveTo>
                  <a:pt x="1822554" y="365355"/>
                </a:moveTo>
                <a:cubicBezTo>
                  <a:pt x="1828867" y="365355"/>
                  <a:pt x="1833984" y="370472"/>
                  <a:pt x="1833984" y="376785"/>
                </a:cubicBezTo>
                <a:cubicBezTo>
                  <a:pt x="1833984" y="383098"/>
                  <a:pt x="1828867" y="388215"/>
                  <a:pt x="1822554" y="388215"/>
                </a:cubicBezTo>
                <a:cubicBezTo>
                  <a:pt x="1816241" y="388215"/>
                  <a:pt x="1811124" y="383098"/>
                  <a:pt x="1811124" y="376785"/>
                </a:cubicBezTo>
                <a:cubicBezTo>
                  <a:pt x="1811124" y="370472"/>
                  <a:pt x="1816241" y="365355"/>
                  <a:pt x="1822554" y="365355"/>
                </a:cubicBezTo>
                <a:close/>
                <a:moveTo>
                  <a:pt x="1757871" y="365355"/>
                </a:moveTo>
                <a:cubicBezTo>
                  <a:pt x="1764184" y="365355"/>
                  <a:pt x="1769301" y="370472"/>
                  <a:pt x="1769301" y="376785"/>
                </a:cubicBezTo>
                <a:cubicBezTo>
                  <a:pt x="1769301" y="383098"/>
                  <a:pt x="1764184" y="388215"/>
                  <a:pt x="1757871" y="388215"/>
                </a:cubicBezTo>
                <a:cubicBezTo>
                  <a:pt x="1751558" y="388215"/>
                  <a:pt x="1746441" y="383098"/>
                  <a:pt x="1746441" y="376785"/>
                </a:cubicBezTo>
                <a:cubicBezTo>
                  <a:pt x="1746441" y="370472"/>
                  <a:pt x="1751558" y="365355"/>
                  <a:pt x="1757871" y="365355"/>
                </a:cubicBezTo>
                <a:close/>
                <a:moveTo>
                  <a:pt x="1693188" y="365355"/>
                </a:moveTo>
                <a:cubicBezTo>
                  <a:pt x="1699501" y="365355"/>
                  <a:pt x="1704618" y="370472"/>
                  <a:pt x="1704618" y="376785"/>
                </a:cubicBezTo>
                <a:cubicBezTo>
                  <a:pt x="1704618" y="383098"/>
                  <a:pt x="1699501" y="388215"/>
                  <a:pt x="1693188" y="388215"/>
                </a:cubicBezTo>
                <a:cubicBezTo>
                  <a:pt x="1686875" y="388215"/>
                  <a:pt x="1681758" y="383098"/>
                  <a:pt x="1681758" y="376785"/>
                </a:cubicBezTo>
                <a:cubicBezTo>
                  <a:pt x="1681758" y="370472"/>
                  <a:pt x="1686875" y="365355"/>
                  <a:pt x="1693188" y="365355"/>
                </a:cubicBezTo>
                <a:close/>
                <a:moveTo>
                  <a:pt x="1628505" y="365355"/>
                </a:moveTo>
                <a:cubicBezTo>
                  <a:pt x="1634818" y="365355"/>
                  <a:pt x="1639935" y="370472"/>
                  <a:pt x="1639935" y="376785"/>
                </a:cubicBezTo>
                <a:cubicBezTo>
                  <a:pt x="1639935" y="383098"/>
                  <a:pt x="1634818" y="388215"/>
                  <a:pt x="1628505" y="388215"/>
                </a:cubicBezTo>
                <a:cubicBezTo>
                  <a:pt x="1622192" y="388215"/>
                  <a:pt x="1617075" y="383098"/>
                  <a:pt x="1617075" y="376785"/>
                </a:cubicBezTo>
                <a:cubicBezTo>
                  <a:pt x="1617075" y="370472"/>
                  <a:pt x="1622192" y="365355"/>
                  <a:pt x="1628505" y="365355"/>
                </a:cubicBezTo>
                <a:close/>
                <a:moveTo>
                  <a:pt x="1563822" y="365355"/>
                </a:moveTo>
                <a:cubicBezTo>
                  <a:pt x="1570135" y="365355"/>
                  <a:pt x="1575252" y="370472"/>
                  <a:pt x="1575252" y="376785"/>
                </a:cubicBezTo>
                <a:cubicBezTo>
                  <a:pt x="1575252" y="383098"/>
                  <a:pt x="1570135" y="388215"/>
                  <a:pt x="1563822" y="388215"/>
                </a:cubicBezTo>
                <a:cubicBezTo>
                  <a:pt x="1557509" y="388215"/>
                  <a:pt x="1552392" y="383098"/>
                  <a:pt x="1552392" y="376785"/>
                </a:cubicBezTo>
                <a:cubicBezTo>
                  <a:pt x="1552392" y="370472"/>
                  <a:pt x="1557509" y="365355"/>
                  <a:pt x="1563822" y="365355"/>
                </a:cubicBezTo>
                <a:close/>
                <a:moveTo>
                  <a:pt x="1499139" y="365355"/>
                </a:moveTo>
                <a:cubicBezTo>
                  <a:pt x="1505452" y="365355"/>
                  <a:pt x="1510569" y="370472"/>
                  <a:pt x="1510569" y="376785"/>
                </a:cubicBezTo>
                <a:cubicBezTo>
                  <a:pt x="1510569" y="383098"/>
                  <a:pt x="1505452" y="388215"/>
                  <a:pt x="1499139" y="388215"/>
                </a:cubicBezTo>
                <a:cubicBezTo>
                  <a:pt x="1492826" y="388215"/>
                  <a:pt x="1487709" y="383098"/>
                  <a:pt x="1487709" y="376785"/>
                </a:cubicBezTo>
                <a:cubicBezTo>
                  <a:pt x="1487709" y="370472"/>
                  <a:pt x="1492826" y="365355"/>
                  <a:pt x="1499139" y="365355"/>
                </a:cubicBezTo>
                <a:close/>
                <a:moveTo>
                  <a:pt x="1434456" y="365355"/>
                </a:moveTo>
                <a:cubicBezTo>
                  <a:pt x="1440769" y="365355"/>
                  <a:pt x="1445886" y="370472"/>
                  <a:pt x="1445886" y="376785"/>
                </a:cubicBezTo>
                <a:cubicBezTo>
                  <a:pt x="1445886" y="383098"/>
                  <a:pt x="1440769" y="388215"/>
                  <a:pt x="1434456" y="388215"/>
                </a:cubicBezTo>
                <a:cubicBezTo>
                  <a:pt x="1428143" y="388215"/>
                  <a:pt x="1423026" y="383098"/>
                  <a:pt x="1423026" y="376785"/>
                </a:cubicBezTo>
                <a:cubicBezTo>
                  <a:pt x="1423026" y="370472"/>
                  <a:pt x="1428143" y="365355"/>
                  <a:pt x="1434456" y="365355"/>
                </a:cubicBezTo>
                <a:close/>
                <a:moveTo>
                  <a:pt x="1369773" y="365355"/>
                </a:moveTo>
                <a:cubicBezTo>
                  <a:pt x="1376086" y="365355"/>
                  <a:pt x="1381203" y="370472"/>
                  <a:pt x="1381203" y="376785"/>
                </a:cubicBezTo>
                <a:cubicBezTo>
                  <a:pt x="1381203" y="383098"/>
                  <a:pt x="1376086" y="388215"/>
                  <a:pt x="1369773" y="388215"/>
                </a:cubicBezTo>
                <a:cubicBezTo>
                  <a:pt x="1363460" y="388215"/>
                  <a:pt x="1358343" y="383098"/>
                  <a:pt x="1358343" y="376785"/>
                </a:cubicBezTo>
                <a:cubicBezTo>
                  <a:pt x="1358343" y="370472"/>
                  <a:pt x="1363460" y="365355"/>
                  <a:pt x="1369773" y="365355"/>
                </a:cubicBezTo>
                <a:close/>
                <a:moveTo>
                  <a:pt x="1305090" y="365355"/>
                </a:moveTo>
                <a:cubicBezTo>
                  <a:pt x="1311403" y="365355"/>
                  <a:pt x="1316520" y="370472"/>
                  <a:pt x="1316520" y="376785"/>
                </a:cubicBezTo>
                <a:cubicBezTo>
                  <a:pt x="1316520" y="383098"/>
                  <a:pt x="1311403" y="388215"/>
                  <a:pt x="1305090" y="388215"/>
                </a:cubicBezTo>
                <a:cubicBezTo>
                  <a:pt x="1298777" y="388215"/>
                  <a:pt x="1293660" y="383098"/>
                  <a:pt x="1293660" y="376785"/>
                </a:cubicBezTo>
                <a:cubicBezTo>
                  <a:pt x="1293660" y="370472"/>
                  <a:pt x="1298777" y="365355"/>
                  <a:pt x="1305090" y="365355"/>
                </a:cubicBezTo>
                <a:close/>
                <a:moveTo>
                  <a:pt x="1240407" y="365355"/>
                </a:moveTo>
                <a:cubicBezTo>
                  <a:pt x="1246720" y="365355"/>
                  <a:pt x="1251837" y="370472"/>
                  <a:pt x="1251837" y="376785"/>
                </a:cubicBezTo>
                <a:cubicBezTo>
                  <a:pt x="1251837" y="383098"/>
                  <a:pt x="1246720" y="388215"/>
                  <a:pt x="1240407" y="388215"/>
                </a:cubicBezTo>
                <a:cubicBezTo>
                  <a:pt x="1234094" y="388215"/>
                  <a:pt x="1228977" y="383098"/>
                  <a:pt x="1228977" y="376785"/>
                </a:cubicBezTo>
                <a:cubicBezTo>
                  <a:pt x="1228977" y="370472"/>
                  <a:pt x="1234094" y="365355"/>
                  <a:pt x="1240407" y="365355"/>
                </a:cubicBezTo>
                <a:close/>
                <a:moveTo>
                  <a:pt x="1175724" y="365355"/>
                </a:moveTo>
                <a:cubicBezTo>
                  <a:pt x="1182037" y="365355"/>
                  <a:pt x="1187154" y="370472"/>
                  <a:pt x="1187154" y="376785"/>
                </a:cubicBezTo>
                <a:cubicBezTo>
                  <a:pt x="1187154" y="383098"/>
                  <a:pt x="1182037" y="388215"/>
                  <a:pt x="1175724" y="388215"/>
                </a:cubicBezTo>
                <a:cubicBezTo>
                  <a:pt x="1169411" y="388215"/>
                  <a:pt x="1164294" y="383098"/>
                  <a:pt x="1164294" y="376785"/>
                </a:cubicBezTo>
                <a:cubicBezTo>
                  <a:pt x="1164294" y="370472"/>
                  <a:pt x="1169411" y="365355"/>
                  <a:pt x="1175724" y="365355"/>
                </a:cubicBezTo>
                <a:close/>
                <a:moveTo>
                  <a:pt x="1111041" y="365355"/>
                </a:moveTo>
                <a:cubicBezTo>
                  <a:pt x="1117354" y="365355"/>
                  <a:pt x="1122471" y="370472"/>
                  <a:pt x="1122471" y="376785"/>
                </a:cubicBezTo>
                <a:cubicBezTo>
                  <a:pt x="1122471" y="383098"/>
                  <a:pt x="1117354" y="388215"/>
                  <a:pt x="1111041" y="388215"/>
                </a:cubicBezTo>
                <a:cubicBezTo>
                  <a:pt x="1104728" y="388215"/>
                  <a:pt x="1099611" y="383098"/>
                  <a:pt x="1099611" y="376785"/>
                </a:cubicBezTo>
                <a:cubicBezTo>
                  <a:pt x="1099611" y="370472"/>
                  <a:pt x="1104728" y="365355"/>
                  <a:pt x="1111041" y="365355"/>
                </a:cubicBezTo>
                <a:close/>
                <a:moveTo>
                  <a:pt x="1046358" y="365355"/>
                </a:moveTo>
                <a:cubicBezTo>
                  <a:pt x="1052671" y="365355"/>
                  <a:pt x="1057788" y="370472"/>
                  <a:pt x="1057788" y="376785"/>
                </a:cubicBezTo>
                <a:cubicBezTo>
                  <a:pt x="1057788" y="383098"/>
                  <a:pt x="1052671" y="388215"/>
                  <a:pt x="1046358" y="388215"/>
                </a:cubicBezTo>
                <a:cubicBezTo>
                  <a:pt x="1040045" y="388215"/>
                  <a:pt x="1034928" y="383098"/>
                  <a:pt x="1034928" y="376785"/>
                </a:cubicBezTo>
                <a:cubicBezTo>
                  <a:pt x="1034928" y="370472"/>
                  <a:pt x="1040045" y="365355"/>
                  <a:pt x="1046358" y="365355"/>
                </a:cubicBezTo>
                <a:close/>
                <a:moveTo>
                  <a:pt x="981675" y="365355"/>
                </a:moveTo>
                <a:cubicBezTo>
                  <a:pt x="987988" y="365355"/>
                  <a:pt x="993105" y="370472"/>
                  <a:pt x="993105" y="376785"/>
                </a:cubicBezTo>
                <a:cubicBezTo>
                  <a:pt x="993105" y="383098"/>
                  <a:pt x="987988" y="388215"/>
                  <a:pt x="981675" y="388215"/>
                </a:cubicBezTo>
                <a:cubicBezTo>
                  <a:pt x="975362" y="388215"/>
                  <a:pt x="970245" y="383098"/>
                  <a:pt x="970245" y="376785"/>
                </a:cubicBezTo>
                <a:cubicBezTo>
                  <a:pt x="970245" y="370472"/>
                  <a:pt x="975362" y="365355"/>
                  <a:pt x="981675" y="365355"/>
                </a:cubicBezTo>
                <a:close/>
                <a:moveTo>
                  <a:pt x="916992" y="365355"/>
                </a:moveTo>
                <a:cubicBezTo>
                  <a:pt x="923305" y="365355"/>
                  <a:pt x="928422" y="370472"/>
                  <a:pt x="928422" y="376785"/>
                </a:cubicBezTo>
                <a:cubicBezTo>
                  <a:pt x="928422" y="383098"/>
                  <a:pt x="923305" y="388215"/>
                  <a:pt x="916992" y="388215"/>
                </a:cubicBezTo>
                <a:cubicBezTo>
                  <a:pt x="910679" y="388215"/>
                  <a:pt x="905562" y="383098"/>
                  <a:pt x="905562" y="376785"/>
                </a:cubicBezTo>
                <a:cubicBezTo>
                  <a:pt x="905562" y="370472"/>
                  <a:pt x="910679" y="365355"/>
                  <a:pt x="916992" y="365355"/>
                </a:cubicBezTo>
                <a:close/>
                <a:moveTo>
                  <a:pt x="852309" y="365355"/>
                </a:moveTo>
                <a:cubicBezTo>
                  <a:pt x="858622" y="365355"/>
                  <a:pt x="863739" y="370472"/>
                  <a:pt x="863739" y="376785"/>
                </a:cubicBezTo>
                <a:cubicBezTo>
                  <a:pt x="863739" y="383098"/>
                  <a:pt x="858622" y="388215"/>
                  <a:pt x="852309" y="388215"/>
                </a:cubicBezTo>
                <a:cubicBezTo>
                  <a:pt x="845996" y="388215"/>
                  <a:pt x="840879" y="383098"/>
                  <a:pt x="840879" y="376785"/>
                </a:cubicBezTo>
                <a:cubicBezTo>
                  <a:pt x="840879" y="370472"/>
                  <a:pt x="845996" y="365355"/>
                  <a:pt x="852309" y="365355"/>
                </a:cubicBezTo>
                <a:close/>
                <a:moveTo>
                  <a:pt x="787626" y="365355"/>
                </a:moveTo>
                <a:cubicBezTo>
                  <a:pt x="793939" y="365355"/>
                  <a:pt x="799056" y="370472"/>
                  <a:pt x="799056" y="376785"/>
                </a:cubicBezTo>
                <a:cubicBezTo>
                  <a:pt x="799056" y="383098"/>
                  <a:pt x="793939" y="388215"/>
                  <a:pt x="787626" y="388215"/>
                </a:cubicBezTo>
                <a:cubicBezTo>
                  <a:pt x="781313" y="388215"/>
                  <a:pt x="776196" y="383098"/>
                  <a:pt x="776196" y="376785"/>
                </a:cubicBezTo>
                <a:cubicBezTo>
                  <a:pt x="776196" y="370472"/>
                  <a:pt x="781313" y="365355"/>
                  <a:pt x="787626" y="365355"/>
                </a:cubicBezTo>
                <a:close/>
                <a:moveTo>
                  <a:pt x="722943" y="365355"/>
                </a:moveTo>
                <a:cubicBezTo>
                  <a:pt x="729256" y="365355"/>
                  <a:pt x="734373" y="370472"/>
                  <a:pt x="734373" y="376785"/>
                </a:cubicBezTo>
                <a:cubicBezTo>
                  <a:pt x="734373" y="383098"/>
                  <a:pt x="729256" y="388215"/>
                  <a:pt x="722943" y="388215"/>
                </a:cubicBezTo>
                <a:cubicBezTo>
                  <a:pt x="716630" y="388215"/>
                  <a:pt x="711513" y="383098"/>
                  <a:pt x="711513" y="376785"/>
                </a:cubicBezTo>
                <a:cubicBezTo>
                  <a:pt x="711513" y="370472"/>
                  <a:pt x="716630" y="365355"/>
                  <a:pt x="722943" y="365355"/>
                </a:cubicBezTo>
                <a:close/>
                <a:moveTo>
                  <a:pt x="658260" y="365355"/>
                </a:moveTo>
                <a:cubicBezTo>
                  <a:pt x="664573" y="365355"/>
                  <a:pt x="669690" y="370472"/>
                  <a:pt x="669690" y="376785"/>
                </a:cubicBezTo>
                <a:cubicBezTo>
                  <a:pt x="669690" y="383098"/>
                  <a:pt x="664573" y="388215"/>
                  <a:pt x="658260" y="388215"/>
                </a:cubicBezTo>
                <a:cubicBezTo>
                  <a:pt x="651947" y="388215"/>
                  <a:pt x="646830" y="383098"/>
                  <a:pt x="646830" y="376785"/>
                </a:cubicBezTo>
                <a:cubicBezTo>
                  <a:pt x="646830" y="370472"/>
                  <a:pt x="651947" y="365355"/>
                  <a:pt x="658260" y="365355"/>
                </a:cubicBezTo>
                <a:close/>
                <a:moveTo>
                  <a:pt x="593577" y="365355"/>
                </a:moveTo>
                <a:cubicBezTo>
                  <a:pt x="599890" y="365355"/>
                  <a:pt x="605007" y="370472"/>
                  <a:pt x="605007" y="376785"/>
                </a:cubicBezTo>
                <a:cubicBezTo>
                  <a:pt x="605007" y="383098"/>
                  <a:pt x="599890" y="388215"/>
                  <a:pt x="593577" y="388215"/>
                </a:cubicBezTo>
                <a:cubicBezTo>
                  <a:pt x="587264" y="388215"/>
                  <a:pt x="582147" y="383098"/>
                  <a:pt x="582147" y="376785"/>
                </a:cubicBezTo>
                <a:cubicBezTo>
                  <a:pt x="582147" y="370472"/>
                  <a:pt x="587264" y="365355"/>
                  <a:pt x="593577" y="365355"/>
                </a:cubicBezTo>
                <a:close/>
                <a:moveTo>
                  <a:pt x="528894" y="365355"/>
                </a:moveTo>
                <a:cubicBezTo>
                  <a:pt x="535207" y="365355"/>
                  <a:pt x="540324" y="370472"/>
                  <a:pt x="540324" y="376785"/>
                </a:cubicBezTo>
                <a:cubicBezTo>
                  <a:pt x="540324" y="383098"/>
                  <a:pt x="535207" y="388215"/>
                  <a:pt x="528894" y="388215"/>
                </a:cubicBezTo>
                <a:cubicBezTo>
                  <a:pt x="522581" y="388215"/>
                  <a:pt x="517464" y="383098"/>
                  <a:pt x="517464" y="376785"/>
                </a:cubicBezTo>
                <a:cubicBezTo>
                  <a:pt x="517464" y="370472"/>
                  <a:pt x="522581" y="365355"/>
                  <a:pt x="528894" y="365355"/>
                </a:cubicBezTo>
                <a:close/>
                <a:moveTo>
                  <a:pt x="464211" y="365355"/>
                </a:moveTo>
                <a:cubicBezTo>
                  <a:pt x="470524" y="365355"/>
                  <a:pt x="475641" y="370472"/>
                  <a:pt x="475641" y="376785"/>
                </a:cubicBezTo>
                <a:cubicBezTo>
                  <a:pt x="475641" y="383098"/>
                  <a:pt x="470524" y="388215"/>
                  <a:pt x="464211" y="388215"/>
                </a:cubicBezTo>
                <a:cubicBezTo>
                  <a:pt x="457898" y="388215"/>
                  <a:pt x="452781" y="383098"/>
                  <a:pt x="452781" y="376785"/>
                </a:cubicBezTo>
                <a:cubicBezTo>
                  <a:pt x="452781" y="370472"/>
                  <a:pt x="457898" y="365355"/>
                  <a:pt x="464211" y="365355"/>
                </a:cubicBezTo>
                <a:close/>
                <a:moveTo>
                  <a:pt x="399528" y="365355"/>
                </a:moveTo>
                <a:cubicBezTo>
                  <a:pt x="405841" y="365355"/>
                  <a:pt x="410958" y="370472"/>
                  <a:pt x="410958" y="376785"/>
                </a:cubicBezTo>
                <a:cubicBezTo>
                  <a:pt x="410958" y="383098"/>
                  <a:pt x="405841" y="388215"/>
                  <a:pt x="399528" y="388215"/>
                </a:cubicBezTo>
                <a:cubicBezTo>
                  <a:pt x="393215" y="388215"/>
                  <a:pt x="388098" y="383098"/>
                  <a:pt x="388098" y="376785"/>
                </a:cubicBezTo>
                <a:cubicBezTo>
                  <a:pt x="388098" y="370472"/>
                  <a:pt x="393215" y="365355"/>
                  <a:pt x="399528" y="365355"/>
                </a:cubicBezTo>
                <a:close/>
                <a:moveTo>
                  <a:pt x="334845" y="365355"/>
                </a:moveTo>
                <a:cubicBezTo>
                  <a:pt x="341158" y="365355"/>
                  <a:pt x="346275" y="370472"/>
                  <a:pt x="346275" y="376785"/>
                </a:cubicBezTo>
                <a:cubicBezTo>
                  <a:pt x="346275" y="383098"/>
                  <a:pt x="341158" y="388215"/>
                  <a:pt x="334845" y="388215"/>
                </a:cubicBezTo>
                <a:cubicBezTo>
                  <a:pt x="328532" y="388215"/>
                  <a:pt x="323415" y="383098"/>
                  <a:pt x="323415" y="376785"/>
                </a:cubicBezTo>
                <a:cubicBezTo>
                  <a:pt x="323415" y="370472"/>
                  <a:pt x="328532" y="365355"/>
                  <a:pt x="334845" y="365355"/>
                </a:cubicBezTo>
                <a:close/>
                <a:moveTo>
                  <a:pt x="270162" y="365355"/>
                </a:moveTo>
                <a:cubicBezTo>
                  <a:pt x="276475" y="365355"/>
                  <a:pt x="281592" y="370472"/>
                  <a:pt x="281592" y="376785"/>
                </a:cubicBezTo>
                <a:cubicBezTo>
                  <a:pt x="281592" y="383098"/>
                  <a:pt x="276475" y="388215"/>
                  <a:pt x="270162" y="388215"/>
                </a:cubicBezTo>
                <a:cubicBezTo>
                  <a:pt x="263849" y="388215"/>
                  <a:pt x="258732" y="383098"/>
                  <a:pt x="258732" y="376785"/>
                </a:cubicBezTo>
                <a:cubicBezTo>
                  <a:pt x="258732" y="370472"/>
                  <a:pt x="263849" y="365355"/>
                  <a:pt x="270162" y="365355"/>
                </a:cubicBezTo>
                <a:close/>
                <a:moveTo>
                  <a:pt x="205479" y="365355"/>
                </a:moveTo>
                <a:cubicBezTo>
                  <a:pt x="211792" y="365355"/>
                  <a:pt x="216909" y="370472"/>
                  <a:pt x="216909" y="376785"/>
                </a:cubicBezTo>
                <a:cubicBezTo>
                  <a:pt x="216909" y="383098"/>
                  <a:pt x="211792" y="388215"/>
                  <a:pt x="205479" y="388215"/>
                </a:cubicBezTo>
                <a:cubicBezTo>
                  <a:pt x="199166" y="388215"/>
                  <a:pt x="194049" y="383098"/>
                  <a:pt x="194049" y="376785"/>
                </a:cubicBezTo>
                <a:cubicBezTo>
                  <a:pt x="194049" y="370472"/>
                  <a:pt x="199166" y="365355"/>
                  <a:pt x="205479" y="365355"/>
                </a:cubicBezTo>
                <a:close/>
                <a:moveTo>
                  <a:pt x="140796" y="365355"/>
                </a:moveTo>
                <a:cubicBezTo>
                  <a:pt x="147109" y="365355"/>
                  <a:pt x="152226" y="370472"/>
                  <a:pt x="152226" y="376785"/>
                </a:cubicBezTo>
                <a:cubicBezTo>
                  <a:pt x="152226" y="383098"/>
                  <a:pt x="147109" y="388215"/>
                  <a:pt x="140796" y="388215"/>
                </a:cubicBezTo>
                <a:cubicBezTo>
                  <a:pt x="134483" y="388215"/>
                  <a:pt x="129366" y="383098"/>
                  <a:pt x="129366" y="376785"/>
                </a:cubicBezTo>
                <a:cubicBezTo>
                  <a:pt x="129366" y="370472"/>
                  <a:pt x="134483" y="365355"/>
                  <a:pt x="140796" y="365355"/>
                </a:cubicBezTo>
                <a:close/>
                <a:moveTo>
                  <a:pt x="76113" y="365355"/>
                </a:moveTo>
                <a:cubicBezTo>
                  <a:pt x="82426" y="365355"/>
                  <a:pt x="87543" y="370472"/>
                  <a:pt x="87543" y="376785"/>
                </a:cubicBezTo>
                <a:cubicBezTo>
                  <a:pt x="87543" y="383098"/>
                  <a:pt x="82426" y="388215"/>
                  <a:pt x="76113" y="388215"/>
                </a:cubicBezTo>
                <a:cubicBezTo>
                  <a:pt x="69800" y="388215"/>
                  <a:pt x="64683" y="383098"/>
                  <a:pt x="64683" y="376785"/>
                </a:cubicBezTo>
                <a:cubicBezTo>
                  <a:pt x="64683" y="370472"/>
                  <a:pt x="69800" y="365355"/>
                  <a:pt x="76113" y="365355"/>
                </a:cubicBezTo>
                <a:close/>
                <a:moveTo>
                  <a:pt x="11430" y="365355"/>
                </a:moveTo>
                <a:cubicBezTo>
                  <a:pt x="17743" y="365355"/>
                  <a:pt x="22860" y="370472"/>
                  <a:pt x="22860" y="376785"/>
                </a:cubicBezTo>
                <a:cubicBezTo>
                  <a:pt x="22860" y="383098"/>
                  <a:pt x="17743" y="388215"/>
                  <a:pt x="11430" y="388215"/>
                </a:cubicBezTo>
                <a:cubicBezTo>
                  <a:pt x="5117" y="388215"/>
                  <a:pt x="0" y="383098"/>
                  <a:pt x="0" y="376785"/>
                </a:cubicBezTo>
                <a:cubicBezTo>
                  <a:pt x="0" y="370472"/>
                  <a:pt x="5117" y="365355"/>
                  <a:pt x="11430" y="365355"/>
                </a:cubicBezTo>
                <a:close/>
                <a:moveTo>
                  <a:pt x="2145982" y="292284"/>
                </a:moveTo>
                <a:cubicBezTo>
                  <a:pt x="2152295" y="292284"/>
                  <a:pt x="2157412" y="297401"/>
                  <a:pt x="2157412" y="303714"/>
                </a:cubicBezTo>
                <a:cubicBezTo>
                  <a:pt x="2157412" y="310027"/>
                  <a:pt x="2152295" y="315144"/>
                  <a:pt x="2145982" y="315144"/>
                </a:cubicBezTo>
                <a:cubicBezTo>
                  <a:pt x="2139669" y="315144"/>
                  <a:pt x="2134552" y="310027"/>
                  <a:pt x="2134552" y="303714"/>
                </a:cubicBezTo>
                <a:cubicBezTo>
                  <a:pt x="2134552" y="297401"/>
                  <a:pt x="2139669" y="292284"/>
                  <a:pt x="2145982" y="292284"/>
                </a:cubicBezTo>
                <a:close/>
                <a:moveTo>
                  <a:pt x="2081286" y="292284"/>
                </a:moveTo>
                <a:cubicBezTo>
                  <a:pt x="2087599" y="292284"/>
                  <a:pt x="2092716" y="297401"/>
                  <a:pt x="2092716" y="303714"/>
                </a:cubicBezTo>
                <a:cubicBezTo>
                  <a:pt x="2092716" y="310027"/>
                  <a:pt x="2087599" y="315144"/>
                  <a:pt x="2081286" y="315144"/>
                </a:cubicBezTo>
                <a:cubicBezTo>
                  <a:pt x="2074973" y="315144"/>
                  <a:pt x="2069856" y="310027"/>
                  <a:pt x="2069856" y="303714"/>
                </a:cubicBezTo>
                <a:cubicBezTo>
                  <a:pt x="2069856" y="297401"/>
                  <a:pt x="2074973" y="292284"/>
                  <a:pt x="2081286" y="292284"/>
                </a:cubicBezTo>
                <a:close/>
                <a:moveTo>
                  <a:pt x="2016603" y="292284"/>
                </a:moveTo>
                <a:cubicBezTo>
                  <a:pt x="2022916" y="292284"/>
                  <a:pt x="2028033" y="297401"/>
                  <a:pt x="2028033" y="303714"/>
                </a:cubicBezTo>
                <a:cubicBezTo>
                  <a:pt x="2028033" y="310027"/>
                  <a:pt x="2022916" y="315144"/>
                  <a:pt x="2016603" y="315144"/>
                </a:cubicBezTo>
                <a:cubicBezTo>
                  <a:pt x="2010290" y="315144"/>
                  <a:pt x="2005173" y="310027"/>
                  <a:pt x="2005173" y="303714"/>
                </a:cubicBezTo>
                <a:cubicBezTo>
                  <a:pt x="2005173" y="297401"/>
                  <a:pt x="2010290" y="292284"/>
                  <a:pt x="2016603" y="292284"/>
                </a:cubicBezTo>
                <a:close/>
                <a:moveTo>
                  <a:pt x="1951920" y="292284"/>
                </a:moveTo>
                <a:cubicBezTo>
                  <a:pt x="1958233" y="292284"/>
                  <a:pt x="1963350" y="297401"/>
                  <a:pt x="1963350" y="303714"/>
                </a:cubicBezTo>
                <a:cubicBezTo>
                  <a:pt x="1963350" y="310027"/>
                  <a:pt x="1958233" y="315144"/>
                  <a:pt x="1951920" y="315144"/>
                </a:cubicBezTo>
                <a:cubicBezTo>
                  <a:pt x="1945607" y="315144"/>
                  <a:pt x="1940490" y="310027"/>
                  <a:pt x="1940490" y="303714"/>
                </a:cubicBezTo>
                <a:cubicBezTo>
                  <a:pt x="1940490" y="297401"/>
                  <a:pt x="1945607" y="292284"/>
                  <a:pt x="1951920" y="292284"/>
                </a:cubicBezTo>
                <a:close/>
                <a:moveTo>
                  <a:pt x="1887237" y="292284"/>
                </a:moveTo>
                <a:cubicBezTo>
                  <a:pt x="1893550" y="292284"/>
                  <a:pt x="1898667" y="297401"/>
                  <a:pt x="1898667" y="303714"/>
                </a:cubicBezTo>
                <a:cubicBezTo>
                  <a:pt x="1898667" y="310027"/>
                  <a:pt x="1893550" y="315144"/>
                  <a:pt x="1887237" y="315144"/>
                </a:cubicBezTo>
                <a:cubicBezTo>
                  <a:pt x="1880924" y="315144"/>
                  <a:pt x="1875807" y="310027"/>
                  <a:pt x="1875807" y="303714"/>
                </a:cubicBezTo>
                <a:cubicBezTo>
                  <a:pt x="1875807" y="297401"/>
                  <a:pt x="1880924" y="292284"/>
                  <a:pt x="1887237" y="292284"/>
                </a:cubicBezTo>
                <a:close/>
                <a:moveTo>
                  <a:pt x="1822554" y="292284"/>
                </a:moveTo>
                <a:cubicBezTo>
                  <a:pt x="1828867" y="292284"/>
                  <a:pt x="1833984" y="297401"/>
                  <a:pt x="1833984" y="303714"/>
                </a:cubicBezTo>
                <a:cubicBezTo>
                  <a:pt x="1833984" y="310027"/>
                  <a:pt x="1828867" y="315144"/>
                  <a:pt x="1822554" y="315144"/>
                </a:cubicBezTo>
                <a:cubicBezTo>
                  <a:pt x="1816241" y="315144"/>
                  <a:pt x="1811124" y="310027"/>
                  <a:pt x="1811124" y="303714"/>
                </a:cubicBezTo>
                <a:cubicBezTo>
                  <a:pt x="1811124" y="297401"/>
                  <a:pt x="1816241" y="292284"/>
                  <a:pt x="1822554" y="292284"/>
                </a:cubicBezTo>
                <a:close/>
                <a:moveTo>
                  <a:pt x="1757871" y="292284"/>
                </a:moveTo>
                <a:cubicBezTo>
                  <a:pt x="1764184" y="292284"/>
                  <a:pt x="1769301" y="297401"/>
                  <a:pt x="1769301" y="303714"/>
                </a:cubicBezTo>
                <a:cubicBezTo>
                  <a:pt x="1769301" y="310027"/>
                  <a:pt x="1764184" y="315144"/>
                  <a:pt x="1757871" y="315144"/>
                </a:cubicBezTo>
                <a:cubicBezTo>
                  <a:pt x="1751558" y="315144"/>
                  <a:pt x="1746441" y="310027"/>
                  <a:pt x="1746441" y="303714"/>
                </a:cubicBezTo>
                <a:cubicBezTo>
                  <a:pt x="1746441" y="297401"/>
                  <a:pt x="1751558" y="292284"/>
                  <a:pt x="1757871" y="292284"/>
                </a:cubicBezTo>
                <a:close/>
                <a:moveTo>
                  <a:pt x="1693188" y="292284"/>
                </a:moveTo>
                <a:cubicBezTo>
                  <a:pt x="1699501" y="292284"/>
                  <a:pt x="1704618" y="297401"/>
                  <a:pt x="1704618" y="303714"/>
                </a:cubicBezTo>
                <a:cubicBezTo>
                  <a:pt x="1704618" y="310027"/>
                  <a:pt x="1699501" y="315144"/>
                  <a:pt x="1693188" y="315144"/>
                </a:cubicBezTo>
                <a:cubicBezTo>
                  <a:pt x="1686875" y="315144"/>
                  <a:pt x="1681758" y="310027"/>
                  <a:pt x="1681758" y="303714"/>
                </a:cubicBezTo>
                <a:cubicBezTo>
                  <a:pt x="1681758" y="297401"/>
                  <a:pt x="1686875" y="292284"/>
                  <a:pt x="1693188" y="292284"/>
                </a:cubicBezTo>
                <a:close/>
                <a:moveTo>
                  <a:pt x="1628505" y="292284"/>
                </a:moveTo>
                <a:cubicBezTo>
                  <a:pt x="1634818" y="292284"/>
                  <a:pt x="1639935" y="297401"/>
                  <a:pt x="1639935" y="303714"/>
                </a:cubicBezTo>
                <a:cubicBezTo>
                  <a:pt x="1639935" y="310027"/>
                  <a:pt x="1634818" y="315144"/>
                  <a:pt x="1628505" y="315144"/>
                </a:cubicBezTo>
                <a:cubicBezTo>
                  <a:pt x="1622192" y="315144"/>
                  <a:pt x="1617075" y="310027"/>
                  <a:pt x="1617075" y="303714"/>
                </a:cubicBezTo>
                <a:cubicBezTo>
                  <a:pt x="1617075" y="297401"/>
                  <a:pt x="1622192" y="292284"/>
                  <a:pt x="1628505" y="292284"/>
                </a:cubicBezTo>
                <a:close/>
                <a:moveTo>
                  <a:pt x="1563822" y="292284"/>
                </a:moveTo>
                <a:cubicBezTo>
                  <a:pt x="1570135" y="292284"/>
                  <a:pt x="1575252" y="297401"/>
                  <a:pt x="1575252" y="303714"/>
                </a:cubicBezTo>
                <a:cubicBezTo>
                  <a:pt x="1575252" y="310027"/>
                  <a:pt x="1570135" y="315144"/>
                  <a:pt x="1563822" y="315144"/>
                </a:cubicBezTo>
                <a:cubicBezTo>
                  <a:pt x="1557509" y="315144"/>
                  <a:pt x="1552392" y="310027"/>
                  <a:pt x="1552392" y="303714"/>
                </a:cubicBezTo>
                <a:cubicBezTo>
                  <a:pt x="1552392" y="297401"/>
                  <a:pt x="1557509" y="292284"/>
                  <a:pt x="1563822" y="292284"/>
                </a:cubicBezTo>
                <a:close/>
                <a:moveTo>
                  <a:pt x="1499139" y="292284"/>
                </a:moveTo>
                <a:cubicBezTo>
                  <a:pt x="1505452" y="292284"/>
                  <a:pt x="1510569" y="297401"/>
                  <a:pt x="1510569" y="303714"/>
                </a:cubicBezTo>
                <a:cubicBezTo>
                  <a:pt x="1510569" y="310027"/>
                  <a:pt x="1505452" y="315144"/>
                  <a:pt x="1499139" y="315144"/>
                </a:cubicBezTo>
                <a:cubicBezTo>
                  <a:pt x="1492826" y="315144"/>
                  <a:pt x="1487709" y="310027"/>
                  <a:pt x="1487709" y="303714"/>
                </a:cubicBezTo>
                <a:cubicBezTo>
                  <a:pt x="1487709" y="297401"/>
                  <a:pt x="1492826" y="292284"/>
                  <a:pt x="1499139" y="292284"/>
                </a:cubicBezTo>
                <a:close/>
                <a:moveTo>
                  <a:pt x="1434456" y="292284"/>
                </a:moveTo>
                <a:cubicBezTo>
                  <a:pt x="1440769" y="292284"/>
                  <a:pt x="1445886" y="297401"/>
                  <a:pt x="1445886" y="303714"/>
                </a:cubicBezTo>
                <a:cubicBezTo>
                  <a:pt x="1445886" y="310027"/>
                  <a:pt x="1440769" y="315144"/>
                  <a:pt x="1434456" y="315144"/>
                </a:cubicBezTo>
                <a:cubicBezTo>
                  <a:pt x="1428143" y="315144"/>
                  <a:pt x="1423026" y="310027"/>
                  <a:pt x="1423026" y="303714"/>
                </a:cubicBezTo>
                <a:cubicBezTo>
                  <a:pt x="1423026" y="297401"/>
                  <a:pt x="1428143" y="292284"/>
                  <a:pt x="1434456" y="292284"/>
                </a:cubicBezTo>
                <a:close/>
                <a:moveTo>
                  <a:pt x="1369773" y="292284"/>
                </a:moveTo>
                <a:cubicBezTo>
                  <a:pt x="1376086" y="292284"/>
                  <a:pt x="1381203" y="297401"/>
                  <a:pt x="1381203" y="303714"/>
                </a:cubicBezTo>
                <a:cubicBezTo>
                  <a:pt x="1381203" y="310027"/>
                  <a:pt x="1376086" y="315144"/>
                  <a:pt x="1369773" y="315144"/>
                </a:cubicBezTo>
                <a:cubicBezTo>
                  <a:pt x="1363460" y="315144"/>
                  <a:pt x="1358343" y="310027"/>
                  <a:pt x="1358343" y="303714"/>
                </a:cubicBezTo>
                <a:cubicBezTo>
                  <a:pt x="1358343" y="297401"/>
                  <a:pt x="1363460" y="292284"/>
                  <a:pt x="1369773" y="292284"/>
                </a:cubicBezTo>
                <a:close/>
                <a:moveTo>
                  <a:pt x="1305090" y="292284"/>
                </a:moveTo>
                <a:cubicBezTo>
                  <a:pt x="1311403" y="292284"/>
                  <a:pt x="1316520" y="297401"/>
                  <a:pt x="1316520" y="303714"/>
                </a:cubicBezTo>
                <a:cubicBezTo>
                  <a:pt x="1316520" y="310027"/>
                  <a:pt x="1311403" y="315144"/>
                  <a:pt x="1305090" y="315144"/>
                </a:cubicBezTo>
                <a:cubicBezTo>
                  <a:pt x="1298777" y="315144"/>
                  <a:pt x="1293660" y="310027"/>
                  <a:pt x="1293660" y="303714"/>
                </a:cubicBezTo>
                <a:cubicBezTo>
                  <a:pt x="1293660" y="297401"/>
                  <a:pt x="1298777" y="292284"/>
                  <a:pt x="1305090" y="292284"/>
                </a:cubicBezTo>
                <a:close/>
                <a:moveTo>
                  <a:pt x="1240407" y="292284"/>
                </a:moveTo>
                <a:cubicBezTo>
                  <a:pt x="1246720" y="292284"/>
                  <a:pt x="1251837" y="297401"/>
                  <a:pt x="1251837" y="303714"/>
                </a:cubicBezTo>
                <a:cubicBezTo>
                  <a:pt x="1251837" y="310027"/>
                  <a:pt x="1246720" y="315144"/>
                  <a:pt x="1240407" y="315144"/>
                </a:cubicBezTo>
                <a:cubicBezTo>
                  <a:pt x="1234094" y="315144"/>
                  <a:pt x="1228977" y="310027"/>
                  <a:pt x="1228977" y="303714"/>
                </a:cubicBezTo>
                <a:cubicBezTo>
                  <a:pt x="1228977" y="297401"/>
                  <a:pt x="1234094" y="292284"/>
                  <a:pt x="1240407" y="292284"/>
                </a:cubicBezTo>
                <a:close/>
                <a:moveTo>
                  <a:pt x="1175724" y="292284"/>
                </a:moveTo>
                <a:cubicBezTo>
                  <a:pt x="1182037" y="292284"/>
                  <a:pt x="1187154" y="297401"/>
                  <a:pt x="1187154" y="303714"/>
                </a:cubicBezTo>
                <a:cubicBezTo>
                  <a:pt x="1187154" y="310027"/>
                  <a:pt x="1182037" y="315144"/>
                  <a:pt x="1175724" y="315144"/>
                </a:cubicBezTo>
                <a:cubicBezTo>
                  <a:pt x="1169411" y="315144"/>
                  <a:pt x="1164294" y="310027"/>
                  <a:pt x="1164294" y="303714"/>
                </a:cubicBezTo>
                <a:cubicBezTo>
                  <a:pt x="1164294" y="297401"/>
                  <a:pt x="1169411" y="292284"/>
                  <a:pt x="1175724" y="292284"/>
                </a:cubicBezTo>
                <a:close/>
                <a:moveTo>
                  <a:pt x="1111041" y="292284"/>
                </a:moveTo>
                <a:cubicBezTo>
                  <a:pt x="1117354" y="292284"/>
                  <a:pt x="1122471" y="297401"/>
                  <a:pt x="1122471" y="303714"/>
                </a:cubicBezTo>
                <a:cubicBezTo>
                  <a:pt x="1122471" y="310027"/>
                  <a:pt x="1117354" y="315144"/>
                  <a:pt x="1111041" y="315144"/>
                </a:cubicBezTo>
                <a:cubicBezTo>
                  <a:pt x="1104728" y="315144"/>
                  <a:pt x="1099611" y="310027"/>
                  <a:pt x="1099611" y="303714"/>
                </a:cubicBezTo>
                <a:cubicBezTo>
                  <a:pt x="1099611" y="297401"/>
                  <a:pt x="1104728" y="292284"/>
                  <a:pt x="1111041" y="292284"/>
                </a:cubicBezTo>
                <a:close/>
                <a:moveTo>
                  <a:pt x="1046358" y="292284"/>
                </a:moveTo>
                <a:cubicBezTo>
                  <a:pt x="1052671" y="292284"/>
                  <a:pt x="1057788" y="297401"/>
                  <a:pt x="1057788" y="303714"/>
                </a:cubicBezTo>
                <a:cubicBezTo>
                  <a:pt x="1057788" y="310027"/>
                  <a:pt x="1052671" y="315144"/>
                  <a:pt x="1046358" y="315144"/>
                </a:cubicBezTo>
                <a:cubicBezTo>
                  <a:pt x="1040045" y="315144"/>
                  <a:pt x="1034928" y="310027"/>
                  <a:pt x="1034928" y="303714"/>
                </a:cubicBezTo>
                <a:cubicBezTo>
                  <a:pt x="1034928" y="297401"/>
                  <a:pt x="1040045" y="292284"/>
                  <a:pt x="1046358" y="292284"/>
                </a:cubicBezTo>
                <a:close/>
                <a:moveTo>
                  <a:pt x="981675" y="292284"/>
                </a:moveTo>
                <a:cubicBezTo>
                  <a:pt x="987988" y="292284"/>
                  <a:pt x="993105" y="297401"/>
                  <a:pt x="993105" y="303714"/>
                </a:cubicBezTo>
                <a:cubicBezTo>
                  <a:pt x="993105" y="310027"/>
                  <a:pt x="987988" y="315144"/>
                  <a:pt x="981675" y="315144"/>
                </a:cubicBezTo>
                <a:cubicBezTo>
                  <a:pt x="975362" y="315144"/>
                  <a:pt x="970245" y="310027"/>
                  <a:pt x="970245" y="303714"/>
                </a:cubicBezTo>
                <a:cubicBezTo>
                  <a:pt x="970245" y="297401"/>
                  <a:pt x="975362" y="292284"/>
                  <a:pt x="981675" y="292284"/>
                </a:cubicBezTo>
                <a:close/>
                <a:moveTo>
                  <a:pt x="916992" y="292284"/>
                </a:moveTo>
                <a:cubicBezTo>
                  <a:pt x="923305" y="292284"/>
                  <a:pt x="928422" y="297401"/>
                  <a:pt x="928422" y="303714"/>
                </a:cubicBezTo>
                <a:cubicBezTo>
                  <a:pt x="928422" y="310027"/>
                  <a:pt x="923305" y="315144"/>
                  <a:pt x="916992" y="315144"/>
                </a:cubicBezTo>
                <a:cubicBezTo>
                  <a:pt x="910679" y="315144"/>
                  <a:pt x="905562" y="310027"/>
                  <a:pt x="905562" y="303714"/>
                </a:cubicBezTo>
                <a:cubicBezTo>
                  <a:pt x="905562" y="297401"/>
                  <a:pt x="910679" y="292284"/>
                  <a:pt x="916992" y="292284"/>
                </a:cubicBezTo>
                <a:close/>
                <a:moveTo>
                  <a:pt x="852309" y="292284"/>
                </a:moveTo>
                <a:cubicBezTo>
                  <a:pt x="858622" y="292284"/>
                  <a:pt x="863739" y="297401"/>
                  <a:pt x="863739" y="303714"/>
                </a:cubicBezTo>
                <a:cubicBezTo>
                  <a:pt x="863739" y="310027"/>
                  <a:pt x="858622" y="315144"/>
                  <a:pt x="852309" y="315144"/>
                </a:cubicBezTo>
                <a:cubicBezTo>
                  <a:pt x="845996" y="315144"/>
                  <a:pt x="840879" y="310027"/>
                  <a:pt x="840879" y="303714"/>
                </a:cubicBezTo>
                <a:cubicBezTo>
                  <a:pt x="840879" y="297401"/>
                  <a:pt x="845996" y="292284"/>
                  <a:pt x="852309" y="292284"/>
                </a:cubicBezTo>
                <a:close/>
                <a:moveTo>
                  <a:pt x="787626" y="292284"/>
                </a:moveTo>
                <a:cubicBezTo>
                  <a:pt x="793939" y="292284"/>
                  <a:pt x="799056" y="297401"/>
                  <a:pt x="799056" y="303714"/>
                </a:cubicBezTo>
                <a:cubicBezTo>
                  <a:pt x="799056" y="310027"/>
                  <a:pt x="793939" y="315144"/>
                  <a:pt x="787626" y="315144"/>
                </a:cubicBezTo>
                <a:cubicBezTo>
                  <a:pt x="781313" y="315144"/>
                  <a:pt x="776196" y="310027"/>
                  <a:pt x="776196" y="303714"/>
                </a:cubicBezTo>
                <a:cubicBezTo>
                  <a:pt x="776196" y="297401"/>
                  <a:pt x="781313" y="292284"/>
                  <a:pt x="787626" y="292284"/>
                </a:cubicBezTo>
                <a:close/>
                <a:moveTo>
                  <a:pt x="722943" y="292284"/>
                </a:moveTo>
                <a:cubicBezTo>
                  <a:pt x="729256" y="292284"/>
                  <a:pt x="734373" y="297401"/>
                  <a:pt x="734373" y="303714"/>
                </a:cubicBezTo>
                <a:cubicBezTo>
                  <a:pt x="734373" y="310027"/>
                  <a:pt x="729256" y="315144"/>
                  <a:pt x="722943" y="315144"/>
                </a:cubicBezTo>
                <a:cubicBezTo>
                  <a:pt x="716630" y="315144"/>
                  <a:pt x="711513" y="310027"/>
                  <a:pt x="711513" y="303714"/>
                </a:cubicBezTo>
                <a:cubicBezTo>
                  <a:pt x="711513" y="297401"/>
                  <a:pt x="716630" y="292284"/>
                  <a:pt x="722943" y="292284"/>
                </a:cubicBezTo>
                <a:close/>
                <a:moveTo>
                  <a:pt x="658260" y="292284"/>
                </a:moveTo>
                <a:cubicBezTo>
                  <a:pt x="664573" y="292284"/>
                  <a:pt x="669690" y="297401"/>
                  <a:pt x="669690" y="303714"/>
                </a:cubicBezTo>
                <a:cubicBezTo>
                  <a:pt x="669690" y="310027"/>
                  <a:pt x="664573" y="315144"/>
                  <a:pt x="658260" y="315144"/>
                </a:cubicBezTo>
                <a:cubicBezTo>
                  <a:pt x="651947" y="315144"/>
                  <a:pt x="646830" y="310027"/>
                  <a:pt x="646830" y="303714"/>
                </a:cubicBezTo>
                <a:cubicBezTo>
                  <a:pt x="646830" y="297401"/>
                  <a:pt x="651947" y="292284"/>
                  <a:pt x="658260" y="292284"/>
                </a:cubicBezTo>
                <a:close/>
                <a:moveTo>
                  <a:pt x="593577" y="292284"/>
                </a:moveTo>
                <a:cubicBezTo>
                  <a:pt x="599890" y="292284"/>
                  <a:pt x="605007" y="297401"/>
                  <a:pt x="605007" y="303714"/>
                </a:cubicBezTo>
                <a:cubicBezTo>
                  <a:pt x="605007" y="310027"/>
                  <a:pt x="599890" y="315144"/>
                  <a:pt x="593577" y="315144"/>
                </a:cubicBezTo>
                <a:cubicBezTo>
                  <a:pt x="587264" y="315144"/>
                  <a:pt x="582147" y="310027"/>
                  <a:pt x="582147" y="303714"/>
                </a:cubicBezTo>
                <a:cubicBezTo>
                  <a:pt x="582147" y="297401"/>
                  <a:pt x="587264" y="292284"/>
                  <a:pt x="593577" y="292284"/>
                </a:cubicBezTo>
                <a:close/>
                <a:moveTo>
                  <a:pt x="528894" y="292284"/>
                </a:moveTo>
                <a:cubicBezTo>
                  <a:pt x="535207" y="292284"/>
                  <a:pt x="540324" y="297401"/>
                  <a:pt x="540324" y="303714"/>
                </a:cubicBezTo>
                <a:cubicBezTo>
                  <a:pt x="540324" y="310027"/>
                  <a:pt x="535207" y="315144"/>
                  <a:pt x="528894" y="315144"/>
                </a:cubicBezTo>
                <a:cubicBezTo>
                  <a:pt x="522581" y="315144"/>
                  <a:pt x="517464" y="310027"/>
                  <a:pt x="517464" y="303714"/>
                </a:cubicBezTo>
                <a:cubicBezTo>
                  <a:pt x="517464" y="297401"/>
                  <a:pt x="522581" y="292284"/>
                  <a:pt x="528894" y="292284"/>
                </a:cubicBezTo>
                <a:close/>
                <a:moveTo>
                  <a:pt x="464211" y="292284"/>
                </a:moveTo>
                <a:cubicBezTo>
                  <a:pt x="470524" y="292284"/>
                  <a:pt x="475641" y="297401"/>
                  <a:pt x="475641" y="303714"/>
                </a:cubicBezTo>
                <a:cubicBezTo>
                  <a:pt x="475641" y="310027"/>
                  <a:pt x="470524" y="315144"/>
                  <a:pt x="464211" y="315144"/>
                </a:cubicBezTo>
                <a:cubicBezTo>
                  <a:pt x="457898" y="315144"/>
                  <a:pt x="452781" y="310027"/>
                  <a:pt x="452781" y="303714"/>
                </a:cubicBezTo>
                <a:cubicBezTo>
                  <a:pt x="452781" y="297401"/>
                  <a:pt x="457898" y="292284"/>
                  <a:pt x="464211" y="292284"/>
                </a:cubicBezTo>
                <a:close/>
                <a:moveTo>
                  <a:pt x="399528" y="292284"/>
                </a:moveTo>
                <a:cubicBezTo>
                  <a:pt x="405841" y="292284"/>
                  <a:pt x="410958" y="297401"/>
                  <a:pt x="410958" y="303714"/>
                </a:cubicBezTo>
                <a:cubicBezTo>
                  <a:pt x="410958" y="310027"/>
                  <a:pt x="405841" y="315144"/>
                  <a:pt x="399528" y="315144"/>
                </a:cubicBezTo>
                <a:cubicBezTo>
                  <a:pt x="393215" y="315144"/>
                  <a:pt x="388098" y="310027"/>
                  <a:pt x="388098" y="303714"/>
                </a:cubicBezTo>
                <a:cubicBezTo>
                  <a:pt x="388098" y="297401"/>
                  <a:pt x="393215" y="292284"/>
                  <a:pt x="399528" y="292284"/>
                </a:cubicBezTo>
                <a:close/>
                <a:moveTo>
                  <a:pt x="334845" y="292284"/>
                </a:moveTo>
                <a:cubicBezTo>
                  <a:pt x="341158" y="292284"/>
                  <a:pt x="346275" y="297401"/>
                  <a:pt x="346275" y="303714"/>
                </a:cubicBezTo>
                <a:cubicBezTo>
                  <a:pt x="346275" y="310027"/>
                  <a:pt x="341158" y="315144"/>
                  <a:pt x="334845" y="315144"/>
                </a:cubicBezTo>
                <a:cubicBezTo>
                  <a:pt x="328532" y="315144"/>
                  <a:pt x="323415" y="310027"/>
                  <a:pt x="323415" y="303714"/>
                </a:cubicBezTo>
                <a:cubicBezTo>
                  <a:pt x="323415" y="297401"/>
                  <a:pt x="328532" y="292284"/>
                  <a:pt x="334845" y="292284"/>
                </a:cubicBezTo>
                <a:close/>
                <a:moveTo>
                  <a:pt x="270162" y="292284"/>
                </a:moveTo>
                <a:cubicBezTo>
                  <a:pt x="276475" y="292284"/>
                  <a:pt x="281592" y="297401"/>
                  <a:pt x="281592" y="303714"/>
                </a:cubicBezTo>
                <a:cubicBezTo>
                  <a:pt x="281592" y="310027"/>
                  <a:pt x="276475" y="315144"/>
                  <a:pt x="270162" y="315144"/>
                </a:cubicBezTo>
                <a:cubicBezTo>
                  <a:pt x="263849" y="315144"/>
                  <a:pt x="258732" y="310027"/>
                  <a:pt x="258732" y="303714"/>
                </a:cubicBezTo>
                <a:cubicBezTo>
                  <a:pt x="258732" y="297401"/>
                  <a:pt x="263849" y="292284"/>
                  <a:pt x="270162" y="292284"/>
                </a:cubicBezTo>
                <a:close/>
                <a:moveTo>
                  <a:pt x="205479" y="292284"/>
                </a:moveTo>
                <a:cubicBezTo>
                  <a:pt x="211792" y="292284"/>
                  <a:pt x="216909" y="297401"/>
                  <a:pt x="216909" y="303714"/>
                </a:cubicBezTo>
                <a:cubicBezTo>
                  <a:pt x="216909" y="310027"/>
                  <a:pt x="211792" y="315144"/>
                  <a:pt x="205479" y="315144"/>
                </a:cubicBezTo>
                <a:cubicBezTo>
                  <a:pt x="199166" y="315144"/>
                  <a:pt x="194049" y="310027"/>
                  <a:pt x="194049" y="303714"/>
                </a:cubicBezTo>
                <a:cubicBezTo>
                  <a:pt x="194049" y="297401"/>
                  <a:pt x="199166" y="292284"/>
                  <a:pt x="205479" y="292284"/>
                </a:cubicBezTo>
                <a:close/>
                <a:moveTo>
                  <a:pt x="140796" y="292284"/>
                </a:moveTo>
                <a:cubicBezTo>
                  <a:pt x="147109" y="292284"/>
                  <a:pt x="152226" y="297401"/>
                  <a:pt x="152226" y="303714"/>
                </a:cubicBezTo>
                <a:cubicBezTo>
                  <a:pt x="152226" y="310027"/>
                  <a:pt x="147109" y="315144"/>
                  <a:pt x="140796" y="315144"/>
                </a:cubicBezTo>
                <a:cubicBezTo>
                  <a:pt x="134483" y="315144"/>
                  <a:pt x="129366" y="310027"/>
                  <a:pt x="129366" y="303714"/>
                </a:cubicBezTo>
                <a:cubicBezTo>
                  <a:pt x="129366" y="297401"/>
                  <a:pt x="134483" y="292284"/>
                  <a:pt x="140796" y="292284"/>
                </a:cubicBezTo>
                <a:close/>
                <a:moveTo>
                  <a:pt x="76113" y="292284"/>
                </a:moveTo>
                <a:cubicBezTo>
                  <a:pt x="82426" y="292284"/>
                  <a:pt x="87543" y="297401"/>
                  <a:pt x="87543" y="303714"/>
                </a:cubicBezTo>
                <a:cubicBezTo>
                  <a:pt x="87543" y="310027"/>
                  <a:pt x="82426" y="315144"/>
                  <a:pt x="76113" y="315144"/>
                </a:cubicBezTo>
                <a:cubicBezTo>
                  <a:pt x="69800" y="315144"/>
                  <a:pt x="64683" y="310027"/>
                  <a:pt x="64683" y="303714"/>
                </a:cubicBezTo>
                <a:cubicBezTo>
                  <a:pt x="64683" y="297401"/>
                  <a:pt x="69800" y="292284"/>
                  <a:pt x="76113" y="292284"/>
                </a:cubicBezTo>
                <a:close/>
                <a:moveTo>
                  <a:pt x="11430" y="292284"/>
                </a:moveTo>
                <a:cubicBezTo>
                  <a:pt x="17743" y="292284"/>
                  <a:pt x="22860" y="297401"/>
                  <a:pt x="22860" y="303714"/>
                </a:cubicBezTo>
                <a:cubicBezTo>
                  <a:pt x="22860" y="310027"/>
                  <a:pt x="17743" y="315144"/>
                  <a:pt x="11430" y="315144"/>
                </a:cubicBezTo>
                <a:cubicBezTo>
                  <a:pt x="5117" y="315144"/>
                  <a:pt x="0" y="310027"/>
                  <a:pt x="0" y="303714"/>
                </a:cubicBezTo>
                <a:cubicBezTo>
                  <a:pt x="0" y="297401"/>
                  <a:pt x="5117" y="292284"/>
                  <a:pt x="11430" y="292284"/>
                </a:cubicBezTo>
                <a:close/>
                <a:moveTo>
                  <a:pt x="76113" y="219214"/>
                </a:moveTo>
                <a:cubicBezTo>
                  <a:pt x="82426" y="219214"/>
                  <a:pt x="87543" y="224331"/>
                  <a:pt x="87543" y="230644"/>
                </a:cubicBezTo>
                <a:cubicBezTo>
                  <a:pt x="87543" y="236957"/>
                  <a:pt x="82426" y="242074"/>
                  <a:pt x="76113" y="242074"/>
                </a:cubicBezTo>
                <a:cubicBezTo>
                  <a:pt x="69800" y="242074"/>
                  <a:pt x="64683" y="236957"/>
                  <a:pt x="64683" y="230644"/>
                </a:cubicBezTo>
                <a:cubicBezTo>
                  <a:pt x="64683" y="224331"/>
                  <a:pt x="69800" y="219214"/>
                  <a:pt x="76113" y="219214"/>
                </a:cubicBezTo>
                <a:close/>
                <a:moveTo>
                  <a:pt x="11430" y="219214"/>
                </a:moveTo>
                <a:cubicBezTo>
                  <a:pt x="17743" y="219214"/>
                  <a:pt x="22860" y="224331"/>
                  <a:pt x="22860" y="230644"/>
                </a:cubicBezTo>
                <a:cubicBezTo>
                  <a:pt x="22860" y="236957"/>
                  <a:pt x="17743" y="242074"/>
                  <a:pt x="11430" y="242074"/>
                </a:cubicBezTo>
                <a:cubicBezTo>
                  <a:pt x="5117" y="242074"/>
                  <a:pt x="0" y="236957"/>
                  <a:pt x="0" y="230644"/>
                </a:cubicBezTo>
                <a:cubicBezTo>
                  <a:pt x="0" y="224331"/>
                  <a:pt x="5117" y="219214"/>
                  <a:pt x="11430" y="219214"/>
                </a:cubicBezTo>
                <a:close/>
                <a:moveTo>
                  <a:pt x="270162" y="219214"/>
                </a:moveTo>
                <a:cubicBezTo>
                  <a:pt x="276475" y="219214"/>
                  <a:pt x="281592" y="224331"/>
                  <a:pt x="281592" y="230644"/>
                </a:cubicBezTo>
                <a:cubicBezTo>
                  <a:pt x="281592" y="236957"/>
                  <a:pt x="276475" y="242074"/>
                  <a:pt x="270162" y="242074"/>
                </a:cubicBezTo>
                <a:cubicBezTo>
                  <a:pt x="263849" y="242074"/>
                  <a:pt x="258732" y="236957"/>
                  <a:pt x="258732" y="230644"/>
                </a:cubicBezTo>
                <a:cubicBezTo>
                  <a:pt x="258732" y="224331"/>
                  <a:pt x="263849" y="219214"/>
                  <a:pt x="270162" y="219214"/>
                </a:cubicBezTo>
                <a:close/>
                <a:moveTo>
                  <a:pt x="205479" y="219214"/>
                </a:moveTo>
                <a:cubicBezTo>
                  <a:pt x="211792" y="219214"/>
                  <a:pt x="216909" y="224331"/>
                  <a:pt x="216909" y="230644"/>
                </a:cubicBezTo>
                <a:cubicBezTo>
                  <a:pt x="216909" y="236957"/>
                  <a:pt x="211792" y="242074"/>
                  <a:pt x="205479" y="242074"/>
                </a:cubicBezTo>
                <a:cubicBezTo>
                  <a:pt x="199166" y="242074"/>
                  <a:pt x="194049" y="236957"/>
                  <a:pt x="194049" y="230644"/>
                </a:cubicBezTo>
                <a:cubicBezTo>
                  <a:pt x="194049" y="224331"/>
                  <a:pt x="199166" y="219214"/>
                  <a:pt x="205479" y="219214"/>
                </a:cubicBezTo>
                <a:close/>
                <a:moveTo>
                  <a:pt x="140796" y="219214"/>
                </a:moveTo>
                <a:cubicBezTo>
                  <a:pt x="147109" y="219214"/>
                  <a:pt x="152226" y="224331"/>
                  <a:pt x="152226" y="230644"/>
                </a:cubicBezTo>
                <a:cubicBezTo>
                  <a:pt x="152226" y="236957"/>
                  <a:pt x="147109" y="242074"/>
                  <a:pt x="140796" y="242074"/>
                </a:cubicBezTo>
                <a:cubicBezTo>
                  <a:pt x="134483" y="242074"/>
                  <a:pt x="129366" y="236957"/>
                  <a:pt x="129366" y="230644"/>
                </a:cubicBezTo>
                <a:cubicBezTo>
                  <a:pt x="129366" y="224331"/>
                  <a:pt x="134483" y="219214"/>
                  <a:pt x="140796" y="219214"/>
                </a:cubicBezTo>
                <a:close/>
                <a:moveTo>
                  <a:pt x="464211" y="219214"/>
                </a:moveTo>
                <a:cubicBezTo>
                  <a:pt x="470524" y="219214"/>
                  <a:pt x="475641" y="224331"/>
                  <a:pt x="475641" y="230644"/>
                </a:cubicBezTo>
                <a:cubicBezTo>
                  <a:pt x="475641" y="236957"/>
                  <a:pt x="470524" y="242074"/>
                  <a:pt x="464211" y="242074"/>
                </a:cubicBezTo>
                <a:cubicBezTo>
                  <a:pt x="457898" y="242074"/>
                  <a:pt x="452781" y="236957"/>
                  <a:pt x="452781" y="230644"/>
                </a:cubicBezTo>
                <a:cubicBezTo>
                  <a:pt x="452781" y="224331"/>
                  <a:pt x="457898" y="219214"/>
                  <a:pt x="464211" y="219214"/>
                </a:cubicBezTo>
                <a:close/>
                <a:moveTo>
                  <a:pt x="399528" y="219214"/>
                </a:moveTo>
                <a:cubicBezTo>
                  <a:pt x="405841" y="219214"/>
                  <a:pt x="410958" y="224331"/>
                  <a:pt x="410958" y="230644"/>
                </a:cubicBezTo>
                <a:cubicBezTo>
                  <a:pt x="410958" y="236957"/>
                  <a:pt x="405841" y="242074"/>
                  <a:pt x="399528" y="242074"/>
                </a:cubicBezTo>
                <a:cubicBezTo>
                  <a:pt x="393215" y="242074"/>
                  <a:pt x="388098" y="236957"/>
                  <a:pt x="388098" y="230644"/>
                </a:cubicBezTo>
                <a:cubicBezTo>
                  <a:pt x="388098" y="224331"/>
                  <a:pt x="393215" y="219214"/>
                  <a:pt x="399528" y="219214"/>
                </a:cubicBezTo>
                <a:close/>
                <a:moveTo>
                  <a:pt x="334845" y="219214"/>
                </a:moveTo>
                <a:cubicBezTo>
                  <a:pt x="341158" y="219214"/>
                  <a:pt x="346275" y="224331"/>
                  <a:pt x="346275" y="230644"/>
                </a:cubicBezTo>
                <a:cubicBezTo>
                  <a:pt x="346275" y="236957"/>
                  <a:pt x="341158" y="242074"/>
                  <a:pt x="334845" y="242074"/>
                </a:cubicBezTo>
                <a:cubicBezTo>
                  <a:pt x="328532" y="242074"/>
                  <a:pt x="323415" y="236957"/>
                  <a:pt x="323415" y="230644"/>
                </a:cubicBezTo>
                <a:cubicBezTo>
                  <a:pt x="323415" y="224331"/>
                  <a:pt x="328532" y="219214"/>
                  <a:pt x="334845" y="219214"/>
                </a:cubicBezTo>
                <a:close/>
                <a:moveTo>
                  <a:pt x="981675" y="219214"/>
                </a:moveTo>
                <a:cubicBezTo>
                  <a:pt x="987988" y="219214"/>
                  <a:pt x="993105" y="224331"/>
                  <a:pt x="993105" y="230644"/>
                </a:cubicBezTo>
                <a:cubicBezTo>
                  <a:pt x="993105" y="236957"/>
                  <a:pt x="987988" y="242074"/>
                  <a:pt x="981675" y="242074"/>
                </a:cubicBezTo>
                <a:cubicBezTo>
                  <a:pt x="975362" y="242074"/>
                  <a:pt x="970245" y="236957"/>
                  <a:pt x="970245" y="230644"/>
                </a:cubicBezTo>
                <a:cubicBezTo>
                  <a:pt x="970245" y="224331"/>
                  <a:pt x="975362" y="219214"/>
                  <a:pt x="981675" y="219214"/>
                </a:cubicBezTo>
                <a:close/>
                <a:moveTo>
                  <a:pt x="916992" y="219214"/>
                </a:moveTo>
                <a:cubicBezTo>
                  <a:pt x="923305" y="219214"/>
                  <a:pt x="928422" y="224331"/>
                  <a:pt x="928422" y="230644"/>
                </a:cubicBezTo>
                <a:cubicBezTo>
                  <a:pt x="928422" y="236957"/>
                  <a:pt x="923305" y="242074"/>
                  <a:pt x="916992" y="242074"/>
                </a:cubicBezTo>
                <a:cubicBezTo>
                  <a:pt x="910679" y="242074"/>
                  <a:pt x="905562" y="236957"/>
                  <a:pt x="905562" y="230644"/>
                </a:cubicBezTo>
                <a:cubicBezTo>
                  <a:pt x="905562" y="224331"/>
                  <a:pt x="910679" y="219214"/>
                  <a:pt x="916992" y="219214"/>
                </a:cubicBezTo>
                <a:close/>
                <a:moveTo>
                  <a:pt x="852309" y="219214"/>
                </a:moveTo>
                <a:cubicBezTo>
                  <a:pt x="858622" y="219214"/>
                  <a:pt x="863739" y="224331"/>
                  <a:pt x="863739" y="230644"/>
                </a:cubicBezTo>
                <a:cubicBezTo>
                  <a:pt x="863739" y="236957"/>
                  <a:pt x="858622" y="242074"/>
                  <a:pt x="852309" y="242074"/>
                </a:cubicBezTo>
                <a:cubicBezTo>
                  <a:pt x="845996" y="242074"/>
                  <a:pt x="840879" y="236957"/>
                  <a:pt x="840879" y="230644"/>
                </a:cubicBezTo>
                <a:cubicBezTo>
                  <a:pt x="840879" y="224331"/>
                  <a:pt x="845996" y="219214"/>
                  <a:pt x="852309" y="219214"/>
                </a:cubicBezTo>
                <a:close/>
                <a:moveTo>
                  <a:pt x="787626" y="219214"/>
                </a:moveTo>
                <a:cubicBezTo>
                  <a:pt x="793939" y="219214"/>
                  <a:pt x="799056" y="224331"/>
                  <a:pt x="799056" y="230644"/>
                </a:cubicBezTo>
                <a:cubicBezTo>
                  <a:pt x="799056" y="236957"/>
                  <a:pt x="793939" y="242074"/>
                  <a:pt x="787626" y="242074"/>
                </a:cubicBezTo>
                <a:cubicBezTo>
                  <a:pt x="781313" y="242074"/>
                  <a:pt x="776196" y="236957"/>
                  <a:pt x="776196" y="230644"/>
                </a:cubicBezTo>
                <a:cubicBezTo>
                  <a:pt x="776196" y="224331"/>
                  <a:pt x="781313" y="219214"/>
                  <a:pt x="787626" y="219214"/>
                </a:cubicBezTo>
                <a:close/>
                <a:moveTo>
                  <a:pt x="722943" y="219214"/>
                </a:moveTo>
                <a:cubicBezTo>
                  <a:pt x="729256" y="219214"/>
                  <a:pt x="734373" y="224331"/>
                  <a:pt x="734373" y="230644"/>
                </a:cubicBezTo>
                <a:cubicBezTo>
                  <a:pt x="734373" y="236957"/>
                  <a:pt x="729256" y="242074"/>
                  <a:pt x="722943" y="242074"/>
                </a:cubicBezTo>
                <a:cubicBezTo>
                  <a:pt x="716630" y="242074"/>
                  <a:pt x="711513" y="236957"/>
                  <a:pt x="711513" y="230644"/>
                </a:cubicBezTo>
                <a:cubicBezTo>
                  <a:pt x="711513" y="224331"/>
                  <a:pt x="716630" y="219214"/>
                  <a:pt x="722943" y="219214"/>
                </a:cubicBezTo>
                <a:close/>
                <a:moveTo>
                  <a:pt x="658260" y="219214"/>
                </a:moveTo>
                <a:cubicBezTo>
                  <a:pt x="664573" y="219214"/>
                  <a:pt x="669690" y="224331"/>
                  <a:pt x="669690" y="230644"/>
                </a:cubicBezTo>
                <a:cubicBezTo>
                  <a:pt x="669690" y="236957"/>
                  <a:pt x="664573" y="242074"/>
                  <a:pt x="658260" y="242074"/>
                </a:cubicBezTo>
                <a:cubicBezTo>
                  <a:pt x="651947" y="242074"/>
                  <a:pt x="646830" y="236957"/>
                  <a:pt x="646830" y="230644"/>
                </a:cubicBezTo>
                <a:cubicBezTo>
                  <a:pt x="646830" y="224331"/>
                  <a:pt x="651947" y="219214"/>
                  <a:pt x="658260" y="219214"/>
                </a:cubicBezTo>
                <a:close/>
                <a:moveTo>
                  <a:pt x="593577" y="219214"/>
                </a:moveTo>
                <a:cubicBezTo>
                  <a:pt x="599890" y="219214"/>
                  <a:pt x="605007" y="224331"/>
                  <a:pt x="605007" y="230644"/>
                </a:cubicBezTo>
                <a:cubicBezTo>
                  <a:pt x="605007" y="236957"/>
                  <a:pt x="599890" y="242074"/>
                  <a:pt x="593577" y="242074"/>
                </a:cubicBezTo>
                <a:cubicBezTo>
                  <a:pt x="587264" y="242074"/>
                  <a:pt x="582147" y="236957"/>
                  <a:pt x="582147" y="230644"/>
                </a:cubicBezTo>
                <a:cubicBezTo>
                  <a:pt x="582147" y="224331"/>
                  <a:pt x="587264" y="219214"/>
                  <a:pt x="593577" y="219214"/>
                </a:cubicBezTo>
                <a:close/>
                <a:moveTo>
                  <a:pt x="528894" y="219214"/>
                </a:moveTo>
                <a:cubicBezTo>
                  <a:pt x="535207" y="219214"/>
                  <a:pt x="540324" y="224331"/>
                  <a:pt x="540324" y="230644"/>
                </a:cubicBezTo>
                <a:cubicBezTo>
                  <a:pt x="540324" y="236957"/>
                  <a:pt x="535207" y="242074"/>
                  <a:pt x="528894" y="242074"/>
                </a:cubicBezTo>
                <a:cubicBezTo>
                  <a:pt x="522581" y="242074"/>
                  <a:pt x="517464" y="236957"/>
                  <a:pt x="517464" y="230644"/>
                </a:cubicBezTo>
                <a:cubicBezTo>
                  <a:pt x="517464" y="224331"/>
                  <a:pt x="522581" y="219214"/>
                  <a:pt x="528894" y="219214"/>
                </a:cubicBezTo>
                <a:close/>
                <a:moveTo>
                  <a:pt x="1175724" y="219214"/>
                </a:moveTo>
                <a:cubicBezTo>
                  <a:pt x="1182037" y="219214"/>
                  <a:pt x="1187154" y="224331"/>
                  <a:pt x="1187154" y="230644"/>
                </a:cubicBezTo>
                <a:cubicBezTo>
                  <a:pt x="1187154" y="236957"/>
                  <a:pt x="1182037" y="242074"/>
                  <a:pt x="1175724" y="242074"/>
                </a:cubicBezTo>
                <a:cubicBezTo>
                  <a:pt x="1169411" y="242074"/>
                  <a:pt x="1164294" y="236957"/>
                  <a:pt x="1164294" y="230644"/>
                </a:cubicBezTo>
                <a:cubicBezTo>
                  <a:pt x="1164294" y="224331"/>
                  <a:pt x="1169411" y="219214"/>
                  <a:pt x="1175724" y="219214"/>
                </a:cubicBezTo>
                <a:close/>
                <a:moveTo>
                  <a:pt x="1111041" y="219214"/>
                </a:moveTo>
                <a:cubicBezTo>
                  <a:pt x="1117354" y="219214"/>
                  <a:pt x="1122471" y="224331"/>
                  <a:pt x="1122471" y="230644"/>
                </a:cubicBezTo>
                <a:cubicBezTo>
                  <a:pt x="1122471" y="236957"/>
                  <a:pt x="1117354" y="242074"/>
                  <a:pt x="1111041" y="242074"/>
                </a:cubicBezTo>
                <a:cubicBezTo>
                  <a:pt x="1104728" y="242074"/>
                  <a:pt x="1099611" y="236957"/>
                  <a:pt x="1099611" y="230644"/>
                </a:cubicBezTo>
                <a:cubicBezTo>
                  <a:pt x="1099611" y="224331"/>
                  <a:pt x="1104728" y="219214"/>
                  <a:pt x="1111041" y="219214"/>
                </a:cubicBezTo>
                <a:close/>
                <a:moveTo>
                  <a:pt x="1046358" y="219214"/>
                </a:moveTo>
                <a:cubicBezTo>
                  <a:pt x="1052671" y="219214"/>
                  <a:pt x="1057788" y="224331"/>
                  <a:pt x="1057788" y="230644"/>
                </a:cubicBezTo>
                <a:cubicBezTo>
                  <a:pt x="1057788" y="236957"/>
                  <a:pt x="1052671" y="242074"/>
                  <a:pt x="1046358" y="242074"/>
                </a:cubicBezTo>
                <a:cubicBezTo>
                  <a:pt x="1040045" y="242074"/>
                  <a:pt x="1034928" y="236957"/>
                  <a:pt x="1034928" y="230644"/>
                </a:cubicBezTo>
                <a:cubicBezTo>
                  <a:pt x="1034928" y="224331"/>
                  <a:pt x="1040045" y="219214"/>
                  <a:pt x="1046358" y="219214"/>
                </a:cubicBezTo>
                <a:close/>
                <a:moveTo>
                  <a:pt x="2145982" y="219214"/>
                </a:moveTo>
                <a:cubicBezTo>
                  <a:pt x="2152295" y="219214"/>
                  <a:pt x="2157412" y="224331"/>
                  <a:pt x="2157412" y="230644"/>
                </a:cubicBezTo>
                <a:cubicBezTo>
                  <a:pt x="2157412" y="236957"/>
                  <a:pt x="2152295" y="242074"/>
                  <a:pt x="2145982" y="242074"/>
                </a:cubicBezTo>
                <a:cubicBezTo>
                  <a:pt x="2139669" y="242074"/>
                  <a:pt x="2134552" y="236957"/>
                  <a:pt x="2134552" y="230644"/>
                </a:cubicBezTo>
                <a:cubicBezTo>
                  <a:pt x="2134552" y="224331"/>
                  <a:pt x="2139669" y="219214"/>
                  <a:pt x="2145982" y="219214"/>
                </a:cubicBezTo>
                <a:close/>
                <a:moveTo>
                  <a:pt x="2081286" y="219214"/>
                </a:moveTo>
                <a:cubicBezTo>
                  <a:pt x="2087599" y="219214"/>
                  <a:pt x="2092716" y="224331"/>
                  <a:pt x="2092716" y="230644"/>
                </a:cubicBezTo>
                <a:cubicBezTo>
                  <a:pt x="2092716" y="236957"/>
                  <a:pt x="2087599" y="242074"/>
                  <a:pt x="2081286" y="242074"/>
                </a:cubicBezTo>
                <a:cubicBezTo>
                  <a:pt x="2074973" y="242074"/>
                  <a:pt x="2069856" y="236957"/>
                  <a:pt x="2069856" y="230644"/>
                </a:cubicBezTo>
                <a:cubicBezTo>
                  <a:pt x="2069856" y="224331"/>
                  <a:pt x="2074973" y="219214"/>
                  <a:pt x="2081286" y="219214"/>
                </a:cubicBezTo>
                <a:close/>
                <a:moveTo>
                  <a:pt x="2016603" y="219214"/>
                </a:moveTo>
                <a:cubicBezTo>
                  <a:pt x="2022916" y="219214"/>
                  <a:pt x="2028033" y="224331"/>
                  <a:pt x="2028033" y="230644"/>
                </a:cubicBezTo>
                <a:cubicBezTo>
                  <a:pt x="2028033" y="236957"/>
                  <a:pt x="2022916" y="242074"/>
                  <a:pt x="2016603" y="242074"/>
                </a:cubicBezTo>
                <a:cubicBezTo>
                  <a:pt x="2010290" y="242074"/>
                  <a:pt x="2005173" y="236957"/>
                  <a:pt x="2005173" y="230644"/>
                </a:cubicBezTo>
                <a:cubicBezTo>
                  <a:pt x="2005173" y="224331"/>
                  <a:pt x="2010290" y="219214"/>
                  <a:pt x="2016603" y="219214"/>
                </a:cubicBezTo>
                <a:close/>
                <a:moveTo>
                  <a:pt x="1951920" y="219214"/>
                </a:moveTo>
                <a:cubicBezTo>
                  <a:pt x="1958233" y="219214"/>
                  <a:pt x="1963350" y="224331"/>
                  <a:pt x="1963350" y="230644"/>
                </a:cubicBezTo>
                <a:cubicBezTo>
                  <a:pt x="1963350" y="236957"/>
                  <a:pt x="1958233" y="242074"/>
                  <a:pt x="1951920" y="242074"/>
                </a:cubicBezTo>
                <a:cubicBezTo>
                  <a:pt x="1945607" y="242074"/>
                  <a:pt x="1940490" y="236957"/>
                  <a:pt x="1940490" y="230644"/>
                </a:cubicBezTo>
                <a:cubicBezTo>
                  <a:pt x="1940490" y="224331"/>
                  <a:pt x="1945607" y="219214"/>
                  <a:pt x="1951920" y="219214"/>
                </a:cubicBezTo>
                <a:close/>
                <a:moveTo>
                  <a:pt x="1887237" y="219214"/>
                </a:moveTo>
                <a:cubicBezTo>
                  <a:pt x="1893550" y="219214"/>
                  <a:pt x="1898667" y="224331"/>
                  <a:pt x="1898667" y="230644"/>
                </a:cubicBezTo>
                <a:cubicBezTo>
                  <a:pt x="1898667" y="236957"/>
                  <a:pt x="1893550" y="242074"/>
                  <a:pt x="1887237" y="242074"/>
                </a:cubicBezTo>
                <a:cubicBezTo>
                  <a:pt x="1880924" y="242074"/>
                  <a:pt x="1875807" y="236957"/>
                  <a:pt x="1875807" y="230644"/>
                </a:cubicBezTo>
                <a:cubicBezTo>
                  <a:pt x="1875807" y="224331"/>
                  <a:pt x="1880924" y="219214"/>
                  <a:pt x="1887237" y="219214"/>
                </a:cubicBezTo>
                <a:close/>
                <a:moveTo>
                  <a:pt x="1822554" y="219214"/>
                </a:moveTo>
                <a:cubicBezTo>
                  <a:pt x="1828867" y="219214"/>
                  <a:pt x="1833984" y="224331"/>
                  <a:pt x="1833984" y="230644"/>
                </a:cubicBezTo>
                <a:cubicBezTo>
                  <a:pt x="1833984" y="236957"/>
                  <a:pt x="1828867" y="242074"/>
                  <a:pt x="1822554" y="242074"/>
                </a:cubicBezTo>
                <a:cubicBezTo>
                  <a:pt x="1816241" y="242074"/>
                  <a:pt x="1811124" y="236957"/>
                  <a:pt x="1811124" y="230644"/>
                </a:cubicBezTo>
                <a:cubicBezTo>
                  <a:pt x="1811124" y="224331"/>
                  <a:pt x="1816241" y="219214"/>
                  <a:pt x="1822554" y="219214"/>
                </a:cubicBezTo>
                <a:close/>
                <a:moveTo>
                  <a:pt x="1757871" y="219214"/>
                </a:moveTo>
                <a:cubicBezTo>
                  <a:pt x="1764184" y="219214"/>
                  <a:pt x="1769301" y="224331"/>
                  <a:pt x="1769301" y="230644"/>
                </a:cubicBezTo>
                <a:cubicBezTo>
                  <a:pt x="1769301" y="236957"/>
                  <a:pt x="1764184" y="242074"/>
                  <a:pt x="1757871" y="242074"/>
                </a:cubicBezTo>
                <a:cubicBezTo>
                  <a:pt x="1751558" y="242074"/>
                  <a:pt x="1746441" y="236957"/>
                  <a:pt x="1746441" y="230644"/>
                </a:cubicBezTo>
                <a:cubicBezTo>
                  <a:pt x="1746441" y="224331"/>
                  <a:pt x="1751558" y="219214"/>
                  <a:pt x="1757871" y="219214"/>
                </a:cubicBezTo>
                <a:close/>
                <a:moveTo>
                  <a:pt x="1693188" y="219214"/>
                </a:moveTo>
                <a:cubicBezTo>
                  <a:pt x="1699501" y="219214"/>
                  <a:pt x="1704618" y="224331"/>
                  <a:pt x="1704618" y="230644"/>
                </a:cubicBezTo>
                <a:cubicBezTo>
                  <a:pt x="1704618" y="236957"/>
                  <a:pt x="1699501" y="242074"/>
                  <a:pt x="1693188" y="242074"/>
                </a:cubicBezTo>
                <a:cubicBezTo>
                  <a:pt x="1686875" y="242074"/>
                  <a:pt x="1681758" y="236957"/>
                  <a:pt x="1681758" y="230644"/>
                </a:cubicBezTo>
                <a:cubicBezTo>
                  <a:pt x="1681758" y="224331"/>
                  <a:pt x="1686875" y="219214"/>
                  <a:pt x="1693188" y="219214"/>
                </a:cubicBezTo>
                <a:close/>
                <a:moveTo>
                  <a:pt x="1628505" y="219214"/>
                </a:moveTo>
                <a:cubicBezTo>
                  <a:pt x="1634818" y="219214"/>
                  <a:pt x="1639935" y="224331"/>
                  <a:pt x="1639935" y="230644"/>
                </a:cubicBezTo>
                <a:cubicBezTo>
                  <a:pt x="1639935" y="236957"/>
                  <a:pt x="1634818" y="242074"/>
                  <a:pt x="1628505" y="242074"/>
                </a:cubicBezTo>
                <a:cubicBezTo>
                  <a:pt x="1622192" y="242074"/>
                  <a:pt x="1617075" y="236957"/>
                  <a:pt x="1617075" y="230644"/>
                </a:cubicBezTo>
                <a:cubicBezTo>
                  <a:pt x="1617075" y="224331"/>
                  <a:pt x="1622192" y="219214"/>
                  <a:pt x="1628505" y="219214"/>
                </a:cubicBezTo>
                <a:close/>
                <a:moveTo>
                  <a:pt x="1563822" y="219214"/>
                </a:moveTo>
                <a:cubicBezTo>
                  <a:pt x="1570135" y="219214"/>
                  <a:pt x="1575252" y="224331"/>
                  <a:pt x="1575252" y="230644"/>
                </a:cubicBezTo>
                <a:cubicBezTo>
                  <a:pt x="1575252" y="236957"/>
                  <a:pt x="1570135" y="242074"/>
                  <a:pt x="1563822" y="242074"/>
                </a:cubicBezTo>
                <a:cubicBezTo>
                  <a:pt x="1557509" y="242074"/>
                  <a:pt x="1552392" y="236957"/>
                  <a:pt x="1552392" y="230644"/>
                </a:cubicBezTo>
                <a:cubicBezTo>
                  <a:pt x="1552392" y="224331"/>
                  <a:pt x="1557509" y="219214"/>
                  <a:pt x="1563822" y="219214"/>
                </a:cubicBezTo>
                <a:close/>
                <a:moveTo>
                  <a:pt x="1499139" y="219214"/>
                </a:moveTo>
                <a:cubicBezTo>
                  <a:pt x="1505452" y="219214"/>
                  <a:pt x="1510569" y="224331"/>
                  <a:pt x="1510569" y="230644"/>
                </a:cubicBezTo>
                <a:cubicBezTo>
                  <a:pt x="1510569" y="236957"/>
                  <a:pt x="1505452" y="242074"/>
                  <a:pt x="1499139" y="242074"/>
                </a:cubicBezTo>
                <a:cubicBezTo>
                  <a:pt x="1492826" y="242074"/>
                  <a:pt x="1487709" y="236957"/>
                  <a:pt x="1487709" y="230644"/>
                </a:cubicBezTo>
                <a:cubicBezTo>
                  <a:pt x="1487709" y="224331"/>
                  <a:pt x="1492826" y="219214"/>
                  <a:pt x="1499139" y="219214"/>
                </a:cubicBezTo>
                <a:close/>
                <a:moveTo>
                  <a:pt x="1434456" y="219214"/>
                </a:moveTo>
                <a:cubicBezTo>
                  <a:pt x="1440769" y="219214"/>
                  <a:pt x="1445886" y="224331"/>
                  <a:pt x="1445886" y="230644"/>
                </a:cubicBezTo>
                <a:cubicBezTo>
                  <a:pt x="1445886" y="236957"/>
                  <a:pt x="1440769" y="242074"/>
                  <a:pt x="1434456" y="242074"/>
                </a:cubicBezTo>
                <a:cubicBezTo>
                  <a:pt x="1428143" y="242074"/>
                  <a:pt x="1423026" y="236957"/>
                  <a:pt x="1423026" y="230644"/>
                </a:cubicBezTo>
                <a:cubicBezTo>
                  <a:pt x="1423026" y="224331"/>
                  <a:pt x="1428143" y="219214"/>
                  <a:pt x="1434456" y="219214"/>
                </a:cubicBezTo>
                <a:close/>
                <a:moveTo>
                  <a:pt x="1369773" y="219214"/>
                </a:moveTo>
                <a:cubicBezTo>
                  <a:pt x="1376086" y="219214"/>
                  <a:pt x="1381203" y="224331"/>
                  <a:pt x="1381203" y="230644"/>
                </a:cubicBezTo>
                <a:cubicBezTo>
                  <a:pt x="1381203" y="236957"/>
                  <a:pt x="1376086" y="242074"/>
                  <a:pt x="1369773" y="242074"/>
                </a:cubicBezTo>
                <a:cubicBezTo>
                  <a:pt x="1363460" y="242074"/>
                  <a:pt x="1358343" y="236957"/>
                  <a:pt x="1358343" y="230644"/>
                </a:cubicBezTo>
                <a:cubicBezTo>
                  <a:pt x="1358343" y="224331"/>
                  <a:pt x="1363460" y="219214"/>
                  <a:pt x="1369773" y="219214"/>
                </a:cubicBezTo>
                <a:close/>
                <a:moveTo>
                  <a:pt x="1305090" y="219214"/>
                </a:moveTo>
                <a:cubicBezTo>
                  <a:pt x="1311403" y="219214"/>
                  <a:pt x="1316520" y="224331"/>
                  <a:pt x="1316520" y="230644"/>
                </a:cubicBezTo>
                <a:cubicBezTo>
                  <a:pt x="1316520" y="236957"/>
                  <a:pt x="1311403" y="242074"/>
                  <a:pt x="1305090" y="242074"/>
                </a:cubicBezTo>
                <a:cubicBezTo>
                  <a:pt x="1298777" y="242074"/>
                  <a:pt x="1293660" y="236957"/>
                  <a:pt x="1293660" y="230644"/>
                </a:cubicBezTo>
                <a:cubicBezTo>
                  <a:pt x="1293660" y="224331"/>
                  <a:pt x="1298777" y="219214"/>
                  <a:pt x="1305090" y="219214"/>
                </a:cubicBezTo>
                <a:close/>
                <a:moveTo>
                  <a:pt x="1240407" y="219214"/>
                </a:moveTo>
                <a:cubicBezTo>
                  <a:pt x="1246720" y="219214"/>
                  <a:pt x="1251837" y="224331"/>
                  <a:pt x="1251837" y="230644"/>
                </a:cubicBezTo>
                <a:cubicBezTo>
                  <a:pt x="1251837" y="236957"/>
                  <a:pt x="1246720" y="242074"/>
                  <a:pt x="1240407" y="242074"/>
                </a:cubicBezTo>
                <a:cubicBezTo>
                  <a:pt x="1234094" y="242074"/>
                  <a:pt x="1228977" y="236957"/>
                  <a:pt x="1228977" y="230644"/>
                </a:cubicBezTo>
                <a:cubicBezTo>
                  <a:pt x="1228977" y="224331"/>
                  <a:pt x="1234094" y="219214"/>
                  <a:pt x="1240407" y="219214"/>
                </a:cubicBezTo>
                <a:close/>
                <a:moveTo>
                  <a:pt x="76113" y="146143"/>
                </a:moveTo>
                <a:cubicBezTo>
                  <a:pt x="82426" y="146143"/>
                  <a:pt x="87543" y="151260"/>
                  <a:pt x="87543" y="157573"/>
                </a:cubicBezTo>
                <a:cubicBezTo>
                  <a:pt x="87543" y="163886"/>
                  <a:pt x="82426" y="169003"/>
                  <a:pt x="76113" y="169003"/>
                </a:cubicBezTo>
                <a:cubicBezTo>
                  <a:pt x="69800" y="169003"/>
                  <a:pt x="64683" y="163886"/>
                  <a:pt x="64683" y="157573"/>
                </a:cubicBezTo>
                <a:cubicBezTo>
                  <a:pt x="64683" y="151260"/>
                  <a:pt x="69800" y="146143"/>
                  <a:pt x="76113" y="146143"/>
                </a:cubicBezTo>
                <a:close/>
                <a:moveTo>
                  <a:pt x="11430" y="146143"/>
                </a:moveTo>
                <a:cubicBezTo>
                  <a:pt x="17743" y="146143"/>
                  <a:pt x="22860" y="151260"/>
                  <a:pt x="22860" y="157573"/>
                </a:cubicBezTo>
                <a:cubicBezTo>
                  <a:pt x="22860" y="163886"/>
                  <a:pt x="17743" y="169003"/>
                  <a:pt x="11430" y="169003"/>
                </a:cubicBezTo>
                <a:cubicBezTo>
                  <a:pt x="5117" y="169003"/>
                  <a:pt x="0" y="163886"/>
                  <a:pt x="0" y="157573"/>
                </a:cubicBezTo>
                <a:cubicBezTo>
                  <a:pt x="0" y="151260"/>
                  <a:pt x="5117" y="146143"/>
                  <a:pt x="11430" y="146143"/>
                </a:cubicBezTo>
                <a:close/>
                <a:moveTo>
                  <a:pt x="205479" y="146143"/>
                </a:moveTo>
                <a:cubicBezTo>
                  <a:pt x="211792" y="146143"/>
                  <a:pt x="216909" y="151260"/>
                  <a:pt x="216909" y="157573"/>
                </a:cubicBezTo>
                <a:cubicBezTo>
                  <a:pt x="216909" y="163886"/>
                  <a:pt x="211792" y="169003"/>
                  <a:pt x="205479" y="169003"/>
                </a:cubicBezTo>
                <a:cubicBezTo>
                  <a:pt x="199166" y="169003"/>
                  <a:pt x="194049" y="163886"/>
                  <a:pt x="194049" y="157573"/>
                </a:cubicBezTo>
                <a:cubicBezTo>
                  <a:pt x="194049" y="151260"/>
                  <a:pt x="199166" y="146143"/>
                  <a:pt x="205479" y="146143"/>
                </a:cubicBezTo>
                <a:close/>
                <a:moveTo>
                  <a:pt x="140796" y="146143"/>
                </a:moveTo>
                <a:cubicBezTo>
                  <a:pt x="147109" y="146143"/>
                  <a:pt x="152226" y="151260"/>
                  <a:pt x="152226" y="157573"/>
                </a:cubicBezTo>
                <a:cubicBezTo>
                  <a:pt x="152226" y="163886"/>
                  <a:pt x="147109" y="169003"/>
                  <a:pt x="140796" y="169003"/>
                </a:cubicBezTo>
                <a:cubicBezTo>
                  <a:pt x="134483" y="169003"/>
                  <a:pt x="129366" y="163886"/>
                  <a:pt x="129366" y="157573"/>
                </a:cubicBezTo>
                <a:cubicBezTo>
                  <a:pt x="129366" y="151260"/>
                  <a:pt x="134483" y="146143"/>
                  <a:pt x="140796" y="146143"/>
                </a:cubicBezTo>
                <a:close/>
                <a:moveTo>
                  <a:pt x="399528" y="146143"/>
                </a:moveTo>
                <a:cubicBezTo>
                  <a:pt x="405841" y="146143"/>
                  <a:pt x="410958" y="151260"/>
                  <a:pt x="410958" y="157573"/>
                </a:cubicBezTo>
                <a:cubicBezTo>
                  <a:pt x="410958" y="163886"/>
                  <a:pt x="405841" y="169003"/>
                  <a:pt x="399528" y="169003"/>
                </a:cubicBezTo>
                <a:cubicBezTo>
                  <a:pt x="393215" y="169003"/>
                  <a:pt x="388098" y="163886"/>
                  <a:pt x="388098" y="157573"/>
                </a:cubicBezTo>
                <a:cubicBezTo>
                  <a:pt x="388098" y="151260"/>
                  <a:pt x="393215" y="146143"/>
                  <a:pt x="399528" y="146143"/>
                </a:cubicBezTo>
                <a:close/>
                <a:moveTo>
                  <a:pt x="334845" y="146143"/>
                </a:moveTo>
                <a:cubicBezTo>
                  <a:pt x="341158" y="146143"/>
                  <a:pt x="346275" y="151260"/>
                  <a:pt x="346275" y="157573"/>
                </a:cubicBezTo>
                <a:cubicBezTo>
                  <a:pt x="346275" y="163886"/>
                  <a:pt x="341158" y="169003"/>
                  <a:pt x="334845" y="169003"/>
                </a:cubicBezTo>
                <a:cubicBezTo>
                  <a:pt x="328532" y="169003"/>
                  <a:pt x="323415" y="163886"/>
                  <a:pt x="323415" y="157573"/>
                </a:cubicBezTo>
                <a:cubicBezTo>
                  <a:pt x="323415" y="151260"/>
                  <a:pt x="328532" y="146143"/>
                  <a:pt x="334845" y="146143"/>
                </a:cubicBezTo>
                <a:close/>
                <a:moveTo>
                  <a:pt x="270162" y="146143"/>
                </a:moveTo>
                <a:cubicBezTo>
                  <a:pt x="276475" y="146143"/>
                  <a:pt x="281592" y="151260"/>
                  <a:pt x="281592" y="157573"/>
                </a:cubicBezTo>
                <a:cubicBezTo>
                  <a:pt x="281592" y="163886"/>
                  <a:pt x="276475" y="169003"/>
                  <a:pt x="270162" y="169003"/>
                </a:cubicBezTo>
                <a:cubicBezTo>
                  <a:pt x="263849" y="169003"/>
                  <a:pt x="258732" y="163886"/>
                  <a:pt x="258732" y="157573"/>
                </a:cubicBezTo>
                <a:cubicBezTo>
                  <a:pt x="258732" y="151260"/>
                  <a:pt x="263849" y="146143"/>
                  <a:pt x="270162" y="146143"/>
                </a:cubicBezTo>
                <a:close/>
                <a:moveTo>
                  <a:pt x="528894" y="146143"/>
                </a:moveTo>
                <a:cubicBezTo>
                  <a:pt x="535207" y="146143"/>
                  <a:pt x="540324" y="151260"/>
                  <a:pt x="540324" y="157573"/>
                </a:cubicBezTo>
                <a:cubicBezTo>
                  <a:pt x="540324" y="163886"/>
                  <a:pt x="535207" y="169003"/>
                  <a:pt x="528894" y="169003"/>
                </a:cubicBezTo>
                <a:cubicBezTo>
                  <a:pt x="522581" y="169003"/>
                  <a:pt x="517464" y="163886"/>
                  <a:pt x="517464" y="157573"/>
                </a:cubicBezTo>
                <a:cubicBezTo>
                  <a:pt x="517464" y="151260"/>
                  <a:pt x="522581" y="146143"/>
                  <a:pt x="528894" y="146143"/>
                </a:cubicBezTo>
                <a:close/>
                <a:moveTo>
                  <a:pt x="464211" y="146143"/>
                </a:moveTo>
                <a:cubicBezTo>
                  <a:pt x="470524" y="146143"/>
                  <a:pt x="475641" y="151260"/>
                  <a:pt x="475641" y="157573"/>
                </a:cubicBezTo>
                <a:cubicBezTo>
                  <a:pt x="475641" y="163886"/>
                  <a:pt x="470524" y="169003"/>
                  <a:pt x="464211" y="169003"/>
                </a:cubicBezTo>
                <a:cubicBezTo>
                  <a:pt x="457898" y="169003"/>
                  <a:pt x="452781" y="163886"/>
                  <a:pt x="452781" y="157573"/>
                </a:cubicBezTo>
                <a:cubicBezTo>
                  <a:pt x="452781" y="151260"/>
                  <a:pt x="457898" y="146143"/>
                  <a:pt x="464211" y="146143"/>
                </a:cubicBezTo>
                <a:close/>
                <a:moveTo>
                  <a:pt x="722943" y="146143"/>
                </a:moveTo>
                <a:cubicBezTo>
                  <a:pt x="729256" y="146143"/>
                  <a:pt x="734373" y="151260"/>
                  <a:pt x="734373" y="157573"/>
                </a:cubicBezTo>
                <a:cubicBezTo>
                  <a:pt x="734373" y="163886"/>
                  <a:pt x="729256" y="169003"/>
                  <a:pt x="722943" y="169003"/>
                </a:cubicBezTo>
                <a:cubicBezTo>
                  <a:pt x="716630" y="169003"/>
                  <a:pt x="711513" y="163886"/>
                  <a:pt x="711513" y="157573"/>
                </a:cubicBezTo>
                <a:cubicBezTo>
                  <a:pt x="711513" y="151260"/>
                  <a:pt x="716630" y="146143"/>
                  <a:pt x="722943" y="146143"/>
                </a:cubicBezTo>
                <a:close/>
                <a:moveTo>
                  <a:pt x="658260" y="146143"/>
                </a:moveTo>
                <a:cubicBezTo>
                  <a:pt x="664573" y="146143"/>
                  <a:pt x="669690" y="151260"/>
                  <a:pt x="669690" y="157573"/>
                </a:cubicBezTo>
                <a:cubicBezTo>
                  <a:pt x="669690" y="163886"/>
                  <a:pt x="664573" y="169003"/>
                  <a:pt x="658260" y="169003"/>
                </a:cubicBezTo>
                <a:cubicBezTo>
                  <a:pt x="651947" y="169003"/>
                  <a:pt x="646830" y="163886"/>
                  <a:pt x="646830" y="157573"/>
                </a:cubicBezTo>
                <a:cubicBezTo>
                  <a:pt x="646830" y="151260"/>
                  <a:pt x="651947" y="146143"/>
                  <a:pt x="658260" y="146143"/>
                </a:cubicBezTo>
                <a:close/>
                <a:moveTo>
                  <a:pt x="593577" y="146143"/>
                </a:moveTo>
                <a:cubicBezTo>
                  <a:pt x="599890" y="146143"/>
                  <a:pt x="605007" y="151260"/>
                  <a:pt x="605007" y="157573"/>
                </a:cubicBezTo>
                <a:cubicBezTo>
                  <a:pt x="605007" y="163886"/>
                  <a:pt x="599890" y="169003"/>
                  <a:pt x="593577" y="169003"/>
                </a:cubicBezTo>
                <a:cubicBezTo>
                  <a:pt x="587264" y="169003"/>
                  <a:pt x="582147" y="163886"/>
                  <a:pt x="582147" y="157573"/>
                </a:cubicBezTo>
                <a:cubicBezTo>
                  <a:pt x="582147" y="151260"/>
                  <a:pt x="587264" y="146143"/>
                  <a:pt x="593577" y="146143"/>
                </a:cubicBezTo>
                <a:close/>
                <a:moveTo>
                  <a:pt x="852309" y="146143"/>
                </a:moveTo>
                <a:cubicBezTo>
                  <a:pt x="858622" y="146143"/>
                  <a:pt x="863739" y="151260"/>
                  <a:pt x="863739" y="157573"/>
                </a:cubicBezTo>
                <a:cubicBezTo>
                  <a:pt x="863739" y="163886"/>
                  <a:pt x="858622" y="169003"/>
                  <a:pt x="852309" y="169003"/>
                </a:cubicBezTo>
                <a:cubicBezTo>
                  <a:pt x="845996" y="169003"/>
                  <a:pt x="840879" y="163886"/>
                  <a:pt x="840879" y="157573"/>
                </a:cubicBezTo>
                <a:cubicBezTo>
                  <a:pt x="840879" y="151260"/>
                  <a:pt x="845996" y="146143"/>
                  <a:pt x="852309" y="146143"/>
                </a:cubicBezTo>
                <a:close/>
                <a:moveTo>
                  <a:pt x="787626" y="146143"/>
                </a:moveTo>
                <a:cubicBezTo>
                  <a:pt x="793939" y="146143"/>
                  <a:pt x="799056" y="151260"/>
                  <a:pt x="799056" y="157573"/>
                </a:cubicBezTo>
                <a:cubicBezTo>
                  <a:pt x="799056" y="163886"/>
                  <a:pt x="793939" y="169003"/>
                  <a:pt x="787626" y="169003"/>
                </a:cubicBezTo>
                <a:cubicBezTo>
                  <a:pt x="781313" y="169003"/>
                  <a:pt x="776196" y="163886"/>
                  <a:pt x="776196" y="157573"/>
                </a:cubicBezTo>
                <a:cubicBezTo>
                  <a:pt x="776196" y="151260"/>
                  <a:pt x="781313" y="146143"/>
                  <a:pt x="787626" y="146143"/>
                </a:cubicBezTo>
                <a:close/>
                <a:moveTo>
                  <a:pt x="1046358" y="146143"/>
                </a:moveTo>
                <a:cubicBezTo>
                  <a:pt x="1052671" y="146143"/>
                  <a:pt x="1057788" y="151260"/>
                  <a:pt x="1057788" y="157573"/>
                </a:cubicBezTo>
                <a:cubicBezTo>
                  <a:pt x="1057788" y="163886"/>
                  <a:pt x="1052671" y="169002"/>
                  <a:pt x="1046358" y="169002"/>
                </a:cubicBezTo>
                <a:cubicBezTo>
                  <a:pt x="1040045" y="169002"/>
                  <a:pt x="1034928" y="163886"/>
                  <a:pt x="1034928" y="157573"/>
                </a:cubicBezTo>
                <a:cubicBezTo>
                  <a:pt x="1034928" y="151260"/>
                  <a:pt x="1040045" y="146143"/>
                  <a:pt x="1046358" y="146143"/>
                </a:cubicBezTo>
                <a:close/>
                <a:moveTo>
                  <a:pt x="981675" y="146143"/>
                </a:moveTo>
                <a:cubicBezTo>
                  <a:pt x="987988" y="146143"/>
                  <a:pt x="993105" y="151260"/>
                  <a:pt x="993105" y="157573"/>
                </a:cubicBezTo>
                <a:cubicBezTo>
                  <a:pt x="993105" y="163886"/>
                  <a:pt x="987988" y="169003"/>
                  <a:pt x="981675" y="169003"/>
                </a:cubicBezTo>
                <a:cubicBezTo>
                  <a:pt x="975362" y="169003"/>
                  <a:pt x="970245" y="163886"/>
                  <a:pt x="970245" y="157573"/>
                </a:cubicBezTo>
                <a:cubicBezTo>
                  <a:pt x="970245" y="151260"/>
                  <a:pt x="975362" y="146143"/>
                  <a:pt x="981675" y="146143"/>
                </a:cubicBezTo>
                <a:close/>
                <a:moveTo>
                  <a:pt x="916992" y="146143"/>
                </a:moveTo>
                <a:cubicBezTo>
                  <a:pt x="923305" y="146143"/>
                  <a:pt x="928422" y="151260"/>
                  <a:pt x="928422" y="157573"/>
                </a:cubicBezTo>
                <a:cubicBezTo>
                  <a:pt x="928422" y="163886"/>
                  <a:pt x="923305" y="169003"/>
                  <a:pt x="916992" y="169003"/>
                </a:cubicBezTo>
                <a:cubicBezTo>
                  <a:pt x="910679" y="169003"/>
                  <a:pt x="905562" y="163886"/>
                  <a:pt x="905562" y="157573"/>
                </a:cubicBezTo>
                <a:cubicBezTo>
                  <a:pt x="905562" y="151260"/>
                  <a:pt x="910679" y="146143"/>
                  <a:pt x="916992" y="146143"/>
                </a:cubicBezTo>
                <a:close/>
                <a:moveTo>
                  <a:pt x="1175724" y="146143"/>
                </a:moveTo>
                <a:cubicBezTo>
                  <a:pt x="1182037" y="146143"/>
                  <a:pt x="1187154" y="151260"/>
                  <a:pt x="1187154" y="157573"/>
                </a:cubicBezTo>
                <a:cubicBezTo>
                  <a:pt x="1187154" y="163886"/>
                  <a:pt x="1182037" y="169002"/>
                  <a:pt x="1175724" y="169002"/>
                </a:cubicBezTo>
                <a:cubicBezTo>
                  <a:pt x="1169411" y="169002"/>
                  <a:pt x="1164294" y="163886"/>
                  <a:pt x="1164294" y="157573"/>
                </a:cubicBezTo>
                <a:cubicBezTo>
                  <a:pt x="1164294" y="151260"/>
                  <a:pt x="1169411" y="146143"/>
                  <a:pt x="1175724" y="146143"/>
                </a:cubicBezTo>
                <a:close/>
                <a:moveTo>
                  <a:pt x="1111041" y="146143"/>
                </a:moveTo>
                <a:cubicBezTo>
                  <a:pt x="1117354" y="146143"/>
                  <a:pt x="1122471" y="151260"/>
                  <a:pt x="1122471" y="157573"/>
                </a:cubicBezTo>
                <a:cubicBezTo>
                  <a:pt x="1122471" y="163886"/>
                  <a:pt x="1117354" y="169002"/>
                  <a:pt x="1111041" y="169002"/>
                </a:cubicBezTo>
                <a:cubicBezTo>
                  <a:pt x="1104728" y="169002"/>
                  <a:pt x="1099611" y="163886"/>
                  <a:pt x="1099611" y="157573"/>
                </a:cubicBezTo>
                <a:cubicBezTo>
                  <a:pt x="1099611" y="151260"/>
                  <a:pt x="1104728" y="146143"/>
                  <a:pt x="1111041" y="146143"/>
                </a:cubicBezTo>
                <a:close/>
                <a:moveTo>
                  <a:pt x="1305090" y="146143"/>
                </a:moveTo>
                <a:cubicBezTo>
                  <a:pt x="1311403" y="146143"/>
                  <a:pt x="1316520" y="151260"/>
                  <a:pt x="1316520" y="157573"/>
                </a:cubicBezTo>
                <a:cubicBezTo>
                  <a:pt x="1316520" y="163886"/>
                  <a:pt x="1311403" y="169002"/>
                  <a:pt x="1305090" y="169002"/>
                </a:cubicBezTo>
                <a:cubicBezTo>
                  <a:pt x="1298777" y="169002"/>
                  <a:pt x="1293660" y="163886"/>
                  <a:pt x="1293660" y="157573"/>
                </a:cubicBezTo>
                <a:cubicBezTo>
                  <a:pt x="1293660" y="151260"/>
                  <a:pt x="1298777" y="146143"/>
                  <a:pt x="1305090" y="146143"/>
                </a:cubicBezTo>
                <a:close/>
                <a:moveTo>
                  <a:pt x="1240407" y="146143"/>
                </a:moveTo>
                <a:cubicBezTo>
                  <a:pt x="1246720" y="146143"/>
                  <a:pt x="1251837" y="151260"/>
                  <a:pt x="1251837" y="157573"/>
                </a:cubicBezTo>
                <a:cubicBezTo>
                  <a:pt x="1251837" y="163886"/>
                  <a:pt x="1246720" y="169002"/>
                  <a:pt x="1240407" y="169002"/>
                </a:cubicBezTo>
                <a:cubicBezTo>
                  <a:pt x="1234094" y="169002"/>
                  <a:pt x="1228977" y="163886"/>
                  <a:pt x="1228977" y="157573"/>
                </a:cubicBezTo>
                <a:cubicBezTo>
                  <a:pt x="1228977" y="151260"/>
                  <a:pt x="1234094" y="146143"/>
                  <a:pt x="1240407" y="146143"/>
                </a:cubicBezTo>
                <a:close/>
                <a:moveTo>
                  <a:pt x="1434456" y="146143"/>
                </a:moveTo>
                <a:cubicBezTo>
                  <a:pt x="1440769" y="146143"/>
                  <a:pt x="1445886" y="151260"/>
                  <a:pt x="1445886" y="157573"/>
                </a:cubicBezTo>
                <a:cubicBezTo>
                  <a:pt x="1445886" y="163886"/>
                  <a:pt x="1440769" y="169002"/>
                  <a:pt x="1434456" y="169002"/>
                </a:cubicBezTo>
                <a:cubicBezTo>
                  <a:pt x="1428143" y="169002"/>
                  <a:pt x="1423026" y="163886"/>
                  <a:pt x="1423026" y="157573"/>
                </a:cubicBezTo>
                <a:cubicBezTo>
                  <a:pt x="1423026" y="151260"/>
                  <a:pt x="1428143" y="146143"/>
                  <a:pt x="1434456" y="146143"/>
                </a:cubicBezTo>
                <a:close/>
                <a:moveTo>
                  <a:pt x="1369773" y="146143"/>
                </a:moveTo>
                <a:cubicBezTo>
                  <a:pt x="1376086" y="146143"/>
                  <a:pt x="1381203" y="151260"/>
                  <a:pt x="1381203" y="157573"/>
                </a:cubicBezTo>
                <a:cubicBezTo>
                  <a:pt x="1381203" y="163886"/>
                  <a:pt x="1376086" y="169002"/>
                  <a:pt x="1369773" y="169002"/>
                </a:cubicBezTo>
                <a:cubicBezTo>
                  <a:pt x="1363460" y="169002"/>
                  <a:pt x="1358343" y="163886"/>
                  <a:pt x="1358343" y="157573"/>
                </a:cubicBezTo>
                <a:cubicBezTo>
                  <a:pt x="1358343" y="151260"/>
                  <a:pt x="1363460" y="146143"/>
                  <a:pt x="1369773" y="146143"/>
                </a:cubicBezTo>
                <a:close/>
                <a:moveTo>
                  <a:pt x="1693188" y="146143"/>
                </a:moveTo>
                <a:cubicBezTo>
                  <a:pt x="1699501" y="146143"/>
                  <a:pt x="1704618" y="151260"/>
                  <a:pt x="1704618" y="157573"/>
                </a:cubicBezTo>
                <a:cubicBezTo>
                  <a:pt x="1704618" y="163886"/>
                  <a:pt x="1699501" y="169002"/>
                  <a:pt x="1693188" y="169002"/>
                </a:cubicBezTo>
                <a:cubicBezTo>
                  <a:pt x="1686875" y="169002"/>
                  <a:pt x="1681758" y="163886"/>
                  <a:pt x="1681758" y="157573"/>
                </a:cubicBezTo>
                <a:cubicBezTo>
                  <a:pt x="1681758" y="151260"/>
                  <a:pt x="1686875" y="146143"/>
                  <a:pt x="1693188" y="146143"/>
                </a:cubicBezTo>
                <a:close/>
                <a:moveTo>
                  <a:pt x="1628505" y="146143"/>
                </a:moveTo>
                <a:cubicBezTo>
                  <a:pt x="1634818" y="146143"/>
                  <a:pt x="1639935" y="151260"/>
                  <a:pt x="1639935" y="157573"/>
                </a:cubicBezTo>
                <a:cubicBezTo>
                  <a:pt x="1639935" y="163886"/>
                  <a:pt x="1634818" y="169002"/>
                  <a:pt x="1628505" y="169002"/>
                </a:cubicBezTo>
                <a:cubicBezTo>
                  <a:pt x="1622192" y="169002"/>
                  <a:pt x="1617075" y="163886"/>
                  <a:pt x="1617075" y="157573"/>
                </a:cubicBezTo>
                <a:cubicBezTo>
                  <a:pt x="1617075" y="151260"/>
                  <a:pt x="1622192" y="146143"/>
                  <a:pt x="1628505" y="146143"/>
                </a:cubicBezTo>
                <a:close/>
                <a:moveTo>
                  <a:pt x="1563822" y="146143"/>
                </a:moveTo>
                <a:cubicBezTo>
                  <a:pt x="1570135" y="146143"/>
                  <a:pt x="1575252" y="151260"/>
                  <a:pt x="1575252" y="157573"/>
                </a:cubicBezTo>
                <a:cubicBezTo>
                  <a:pt x="1575252" y="163886"/>
                  <a:pt x="1570135" y="169002"/>
                  <a:pt x="1563822" y="169002"/>
                </a:cubicBezTo>
                <a:cubicBezTo>
                  <a:pt x="1557509" y="169002"/>
                  <a:pt x="1552392" y="163886"/>
                  <a:pt x="1552392" y="157573"/>
                </a:cubicBezTo>
                <a:cubicBezTo>
                  <a:pt x="1552392" y="151260"/>
                  <a:pt x="1557509" y="146143"/>
                  <a:pt x="1563822" y="146143"/>
                </a:cubicBezTo>
                <a:close/>
                <a:moveTo>
                  <a:pt x="1499139" y="146143"/>
                </a:moveTo>
                <a:cubicBezTo>
                  <a:pt x="1505452" y="146143"/>
                  <a:pt x="1510569" y="151260"/>
                  <a:pt x="1510569" y="157573"/>
                </a:cubicBezTo>
                <a:cubicBezTo>
                  <a:pt x="1510569" y="163886"/>
                  <a:pt x="1505452" y="169002"/>
                  <a:pt x="1499139" y="169002"/>
                </a:cubicBezTo>
                <a:cubicBezTo>
                  <a:pt x="1492826" y="169002"/>
                  <a:pt x="1487709" y="163886"/>
                  <a:pt x="1487709" y="157573"/>
                </a:cubicBezTo>
                <a:cubicBezTo>
                  <a:pt x="1487709" y="151260"/>
                  <a:pt x="1492826" y="146143"/>
                  <a:pt x="1499139" y="146143"/>
                </a:cubicBezTo>
                <a:close/>
                <a:moveTo>
                  <a:pt x="1822554" y="146143"/>
                </a:moveTo>
                <a:cubicBezTo>
                  <a:pt x="1828867" y="146143"/>
                  <a:pt x="1833984" y="151260"/>
                  <a:pt x="1833984" y="157573"/>
                </a:cubicBezTo>
                <a:cubicBezTo>
                  <a:pt x="1833984" y="163886"/>
                  <a:pt x="1828867" y="169002"/>
                  <a:pt x="1822554" y="169002"/>
                </a:cubicBezTo>
                <a:cubicBezTo>
                  <a:pt x="1816241" y="169002"/>
                  <a:pt x="1811124" y="163886"/>
                  <a:pt x="1811124" y="157573"/>
                </a:cubicBezTo>
                <a:cubicBezTo>
                  <a:pt x="1811124" y="151260"/>
                  <a:pt x="1816241" y="146143"/>
                  <a:pt x="1822554" y="146143"/>
                </a:cubicBezTo>
                <a:close/>
                <a:moveTo>
                  <a:pt x="1757871" y="146143"/>
                </a:moveTo>
                <a:cubicBezTo>
                  <a:pt x="1764184" y="146143"/>
                  <a:pt x="1769301" y="151260"/>
                  <a:pt x="1769301" y="157573"/>
                </a:cubicBezTo>
                <a:cubicBezTo>
                  <a:pt x="1769301" y="163886"/>
                  <a:pt x="1764184" y="169002"/>
                  <a:pt x="1757871" y="169002"/>
                </a:cubicBezTo>
                <a:cubicBezTo>
                  <a:pt x="1751558" y="169002"/>
                  <a:pt x="1746441" y="163886"/>
                  <a:pt x="1746441" y="157573"/>
                </a:cubicBezTo>
                <a:cubicBezTo>
                  <a:pt x="1746441" y="151260"/>
                  <a:pt x="1751558" y="146143"/>
                  <a:pt x="1757871" y="146143"/>
                </a:cubicBezTo>
                <a:close/>
                <a:moveTo>
                  <a:pt x="1951920" y="146143"/>
                </a:moveTo>
                <a:cubicBezTo>
                  <a:pt x="1958233" y="146143"/>
                  <a:pt x="1963350" y="151260"/>
                  <a:pt x="1963350" y="157573"/>
                </a:cubicBezTo>
                <a:cubicBezTo>
                  <a:pt x="1963350" y="163886"/>
                  <a:pt x="1958233" y="169002"/>
                  <a:pt x="1951920" y="169002"/>
                </a:cubicBezTo>
                <a:cubicBezTo>
                  <a:pt x="1945607" y="169002"/>
                  <a:pt x="1940490" y="163886"/>
                  <a:pt x="1940490" y="157573"/>
                </a:cubicBezTo>
                <a:cubicBezTo>
                  <a:pt x="1940490" y="151260"/>
                  <a:pt x="1945607" y="146143"/>
                  <a:pt x="1951920" y="146143"/>
                </a:cubicBezTo>
                <a:close/>
                <a:moveTo>
                  <a:pt x="1887237" y="146143"/>
                </a:moveTo>
                <a:cubicBezTo>
                  <a:pt x="1893550" y="146143"/>
                  <a:pt x="1898667" y="151260"/>
                  <a:pt x="1898667" y="157573"/>
                </a:cubicBezTo>
                <a:cubicBezTo>
                  <a:pt x="1898667" y="163886"/>
                  <a:pt x="1893550" y="169002"/>
                  <a:pt x="1887237" y="169002"/>
                </a:cubicBezTo>
                <a:cubicBezTo>
                  <a:pt x="1880924" y="169002"/>
                  <a:pt x="1875807" y="163886"/>
                  <a:pt x="1875807" y="157573"/>
                </a:cubicBezTo>
                <a:cubicBezTo>
                  <a:pt x="1875807" y="151260"/>
                  <a:pt x="1880924" y="146143"/>
                  <a:pt x="1887237" y="146143"/>
                </a:cubicBezTo>
                <a:close/>
                <a:moveTo>
                  <a:pt x="2145982" y="146143"/>
                </a:moveTo>
                <a:cubicBezTo>
                  <a:pt x="2152295" y="146143"/>
                  <a:pt x="2157412" y="151260"/>
                  <a:pt x="2157412" y="157573"/>
                </a:cubicBezTo>
                <a:cubicBezTo>
                  <a:pt x="2157412" y="163886"/>
                  <a:pt x="2152295" y="169002"/>
                  <a:pt x="2145982" y="169002"/>
                </a:cubicBezTo>
                <a:cubicBezTo>
                  <a:pt x="2139669" y="169002"/>
                  <a:pt x="2134552" y="163886"/>
                  <a:pt x="2134552" y="157573"/>
                </a:cubicBezTo>
                <a:cubicBezTo>
                  <a:pt x="2134552" y="151260"/>
                  <a:pt x="2139669" y="146143"/>
                  <a:pt x="2145982" y="146143"/>
                </a:cubicBezTo>
                <a:close/>
                <a:moveTo>
                  <a:pt x="2081286" y="146143"/>
                </a:moveTo>
                <a:cubicBezTo>
                  <a:pt x="2087599" y="146143"/>
                  <a:pt x="2092716" y="151260"/>
                  <a:pt x="2092716" y="157573"/>
                </a:cubicBezTo>
                <a:cubicBezTo>
                  <a:pt x="2092716" y="163886"/>
                  <a:pt x="2087599" y="169002"/>
                  <a:pt x="2081286" y="169002"/>
                </a:cubicBezTo>
                <a:cubicBezTo>
                  <a:pt x="2074973" y="169002"/>
                  <a:pt x="2069856" y="163886"/>
                  <a:pt x="2069856" y="157573"/>
                </a:cubicBezTo>
                <a:cubicBezTo>
                  <a:pt x="2069856" y="151260"/>
                  <a:pt x="2074973" y="146143"/>
                  <a:pt x="2081286" y="146143"/>
                </a:cubicBezTo>
                <a:close/>
                <a:moveTo>
                  <a:pt x="2016603" y="146143"/>
                </a:moveTo>
                <a:cubicBezTo>
                  <a:pt x="2022916" y="146143"/>
                  <a:pt x="2028033" y="151260"/>
                  <a:pt x="2028033" y="157573"/>
                </a:cubicBezTo>
                <a:cubicBezTo>
                  <a:pt x="2028033" y="163886"/>
                  <a:pt x="2022916" y="169002"/>
                  <a:pt x="2016603" y="169002"/>
                </a:cubicBezTo>
                <a:cubicBezTo>
                  <a:pt x="2010290" y="169002"/>
                  <a:pt x="2005173" y="163886"/>
                  <a:pt x="2005173" y="157573"/>
                </a:cubicBezTo>
                <a:cubicBezTo>
                  <a:pt x="2005173" y="151260"/>
                  <a:pt x="2010290" y="146143"/>
                  <a:pt x="2016603" y="146143"/>
                </a:cubicBezTo>
                <a:close/>
                <a:moveTo>
                  <a:pt x="11430" y="73072"/>
                </a:moveTo>
                <a:cubicBezTo>
                  <a:pt x="17743" y="73072"/>
                  <a:pt x="22860" y="78189"/>
                  <a:pt x="22860" y="84502"/>
                </a:cubicBezTo>
                <a:cubicBezTo>
                  <a:pt x="22860" y="90815"/>
                  <a:pt x="17743" y="95932"/>
                  <a:pt x="11430" y="95932"/>
                </a:cubicBezTo>
                <a:cubicBezTo>
                  <a:pt x="5117" y="95932"/>
                  <a:pt x="0" y="90815"/>
                  <a:pt x="0" y="84502"/>
                </a:cubicBezTo>
                <a:cubicBezTo>
                  <a:pt x="0" y="78189"/>
                  <a:pt x="5117" y="73072"/>
                  <a:pt x="11430" y="73072"/>
                </a:cubicBezTo>
                <a:close/>
                <a:moveTo>
                  <a:pt x="76113" y="73072"/>
                </a:moveTo>
                <a:cubicBezTo>
                  <a:pt x="82426" y="73072"/>
                  <a:pt x="87543" y="78189"/>
                  <a:pt x="87543" y="84502"/>
                </a:cubicBezTo>
                <a:cubicBezTo>
                  <a:pt x="87543" y="90815"/>
                  <a:pt x="82426" y="95931"/>
                  <a:pt x="76113" y="95931"/>
                </a:cubicBezTo>
                <a:cubicBezTo>
                  <a:pt x="69800" y="95931"/>
                  <a:pt x="64683" y="90815"/>
                  <a:pt x="64683" y="84502"/>
                </a:cubicBezTo>
                <a:cubicBezTo>
                  <a:pt x="64683" y="78189"/>
                  <a:pt x="69800" y="73072"/>
                  <a:pt x="76113" y="73072"/>
                </a:cubicBezTo>
                <a:close/>
                <a:moveTo>
                  <a:pt x="140796" y="73071"/>
                </a:moveTo>
                <a:cubicBezTo>
                  <a:pt x="147109" y="73071"/>
                  <a:pt x="152226" y="78189"/>
                  <a:pt x="152226" y="84502"/>
                </a:cubicBezTo>
                <a:cubicBezTo>
                  <a:pt x="152226" y="90814"/>
                  <a:pt x="147109" y="95931"/>
                  <a:pt x="140796" y="95931"/>
                </a:cubicBezTo>
                <a:cubicBezTo>
                  <a:pt x="134483" y="95931"/>
                  <a:pt x="129366" y="90814"/>
                  <a:pt x="129366" y="84502"/>
                </a:cubicBezTo>
                <a:cubicBezTo>
                  <a:pt x="129366" y="78189"/>
                  <a:pt x="134483" y="73071"/>
                  <a:pt x="140796" y="73071"/>
                </a:cubicBezTo>
                <a:close/>
                <a:moveTo>
                  <a:pt x="205479" y="73071"/>
                </a:moveTo>
                <a:cubicBezTo>
                  <a:pt x="211792" y="73071"/>
                  <a:pt x="216909" y="78188"/>
                  <a:pt x="216909" y="84501"/>
                </a:cubicBezTo>
                <a:cubicBezTo>
                  <a:pt x="216909" y="90814"/>
                  <a:pt x="211792" y="95931"/>
                  <a:pt x="205479" y="95931"/>
                </a:cubicBezTo>
                <a:cubicBezTo>
                  <a:pt x="199166" y="95931"/>
                  <a:pt x="194049" y="90814"/>
                  <a:pt x="194049" y="84501"/>
                </a:cubicBezTo>
                <a:cubicBezTo>
                  <a:pt x="194049" y="78188"/>
                  <a:pt x="199166" y="73071"/>
                  <a:pt x="205479" y="73071"/>
                </a:cubicBezTo>
                <a:close/>
                <a:moveTo>
                  <a:pt x="334845" y="73071"/>
                </a:moveTo>
                <a:cubicBezTo>
                  <a:pt x="341158" y="73071"/>
                  <a:pt x="346275" y="78188"/>
                  <a:pt x="346275" y="84501"/>
                </a:cubicBezTo>
                <a:cubicBezTo>
                  <a:pt x="346275" y="90814"/>
                  <a:pt x="341158" y="95931"/>
                  <a:pt x="334845" y="95931"/>
                </a:cubicBezTo>
                <a:cubicBezTo>
                  <a:pt x="328532" y="95931"/>
                  <a:pt x="323415" y="90814"/>
                  <a:pt x="323415" y="84501"/>
                </a:cubicBezTo>
                <a:cubicBezTo>
                  <a:pt x="323415" y="78188"/>
                  <a:pt x="328532" y="73071"/>
                  <a:pt x="334845" y="73071"/>
                </a:cubicBezTo>
                <a:close/>
                <a:moveTo>
                  <a:pt x="270162" y="73071"/>
                </a:moveTo>
                <a:cubicBezTo>
                  <a:pt x="276475" y="73071"/>
                  <a:pt x="281592" y="78188"/>
                  <a:pt x="281592" y="84501"/>
                </a:cubicBezTo>
                <a:cubicBezTo>
                  <a:pt x="281592" y="90814"/>
                  <a:pt x="276475" y="95931"/>
                  <a:pt x="270162" y="95931"/>
                </a:cubicBezTo>
                <a:cubicBezTo>
                  <a:pt x="263849" y="95931"/>
                  <a:pt x="258732" y="90814"/>
                  <a:pt x="258732" y="84501"/>
                </a:cubicBezTo>
                <a:cubicBezTo>
                  <a:pt x="258732" y="78188"/>
                  <a:pt x="263849" y="73071"/>
                  <a:pt x="270162" y="73071"/>
                </a:cubicBezTo>
                <a:close/>
                <a:moveTo>
                  <a:pt x="399528" y="73071"/>
                </a:moveTo>
                <a:cubicBezTo>
                  <a:pt x="405841" y="73071"/>
                  <a:pt x="410958" y="78188"/>
                  <a:pt x="410958" y="84501"/>
                </a:cubicBezTo>
                <a:cubicBezTo>
                  <a:pt x="410958" y="90814"/>
                  <a:pt x="405841" y="95931"/>
                  <a:pt x="399528" y="95931"/>
                </a:cubicBezTo>
                <a:cubicBezTo>
                  <a:pt x="393215" y="95931"/>
                  <a:pt x="388098" y="90814"/>
                  <a:pt x="388098" y="84501"/>
                </a:cubicBezTo>
                <a:cubicBezTo>
                  <a:pt x="388098" y="78188"/>
                  <a:pt x="393215" y="73071"/>
                  <a:pt x="399528" y="73071"/>
                </a:cubicBezTo>
                <a:close/>
                <a:moveTo>
                  <a:pt x="464211" y="73071"/>
                </a:moveTo>
                <a:cubicBezTo>
                  <a:pt x="470524" y="73071"/>
                  <a:pt x="475641" y="78188"/>
                  <a:pt x="475641" y="84501"/>
                </a:cubicBezTo>
                <a:cubicBezTo>
                  <a:pt x="475641" y="90814"/>
                  <a:pt x="470524" y="95931"/>
                  <a:pt x="464211" y="95931"/>
                </a:cubicBezTo>
                <a:cubicBezTo>
                  <a:pt x="457898" y="95931"/>
                  <a:pt x="452781" y="90814"/>
                  <a:pt x="452781" y="84501"/>
                </a:cubicBezTo>
                <a:cubicBezTo>
                  <a:pt x="452781" y="78188"/>
                  <a:pt x="457898" y="73071"/>
                  <a:pt x="464211" y="73071"/>
                </a:cubicBezTo>
                <a:close/>
                <a:moveTo>
                  <a:pt x="528894" y="73071"/>
                </a:moveTo>
                <a:cubicBezTo>
                  <a:pt x="535207" y="73071"/>
                  <a:pt x="540324" y="78188"/>
                  <a:pt x="540324" y="84501"/>
                </a:cubicBezTo>
                <a:cubicBezTo>
                  <a:pt x="540324" y="90814"/>
                  <a:pt x="535207" y="95931"/>
                  <a:pt x="528894" y="95931"/>
                </a:cubicBezTo>
                <a:cubicBezTo>
                  <a:pt x="522581" y="95931"/>
                  <a:pt x="517464" y="90814"/>
                  <a:pt x="517464" y="84501"/>
                </a:cubicBezTo>
                <a:cubicBezTo>
                  <a:pt x="517464" y="78188"/>
                  <a:pt x="522581" y="73071"/>
                  <a:pt x="528894" y="73071"/>
                </a:cubicBezTo>
                <a:close/>
                <a:moveTo>
                  <a:pt x="593577" y="73071"/>
                </a:moveTo>
                <a:cubicBezTo>
                  <a:pt x="599890" y="73071"/>
                  <a:pt x="605007" y="78188"/>
                  <a:pt x="605007" y="84501"/>
                </a:cubicBezTo>
                <a:cubicBezTo>
                  <a:pt x="605007" y="90814"/>
                  <a:pt x="599890" y="95931"/>
                  <a:pt x="593577" y="95931"/>
                </a:cubicBezTo>
                <a:cubicBezTo>
                  <a:pt x="587264" y="95931"/>
                  <a:pt x="582147" y="90814"/>
                  <a:pt x="582147" y="84501"/>
                </a:cubicBezTo>
                <a:cubicBezTo>
                  <a:pt x="582147" y="78188"/>
                  <a:pt x="587264" y="73071"/>
                  <a:pt x="593577" y="73071"/>
                </a:cubicBezTo>
                <a:close/>
                <a:moveTo>
                  <a:pt x="658260" y="73071"/>
                </a:moveTo>
                <a:cubicBezTo>
                  <a:pt x="664573" y="73071"/>
                  <a:pt x="669690" y="78188"/>
                  <a:pt x="669690" y="84501"/>
                </a:cubicBezTo>
                <a:cubicBezTo>
                  <a:pt x="669690" y="90814"/>
                  <a:pt x="664573" y="95931"/>
                  <a:pt x="658260" y="95931"/>
                </a:cubicBezTo>
                <a:cubicBezTo>
                  <a:pt x="651947" y="95931"/>
                  <a:pt x="646830" y="90814"/>
                  <a:pt x="646830" y="84501"/>
                </a:cubicBezTo>
                <a:cubicBezTo>
                  <a:pt x="646830" y="78188"/>
                  <a:pt x="651947" y="73071"/>
                  <a:pt x="658260" y="73071"/>
                </a:cubicBezTo>
                <a:close/>
                <a:moveTo>
                  <a:pt x="722943" y="73071"/>
                </a:moveTo>
                <a:cubicBezTo>
                  <a:pt x="729256" y="73071"/>
                  <a:pt x="734373" y="78188"/>
                  <a:pt x="734373" y="84501"/>
                </a:cubicBezTo>
                <a:cubicBezTo>
                  <a:pt x="734373" y="90814"/>
                  <a:pt x="729256" y="95931"/>
                  <a:pt x="722943" y="95931"/>
                </a:cubicBezTo>
                <a:cubicBezTo>
                  <a:pt x="716630" y="95931"/>
                  <a:pt x="711513" y="90814"/>
                  <a:pt x="711513" y="84501"/>
                </a:cubicBezTo>
                <a:cubicBezTo>
                  <a:pt x="711513" y="78188"/>
                  <a:pt x="716630" y="73071"/>
                  <a:pt x="722943" y="73071"/>
                </a:cubicBezTo>
                <a:close/>
                <a:moveTo>
                  <a:pt x="787626" y="73071"/>
                </a:moveTo>
                <a:cubicBezTo>
                  <a:pt x="793939" y="73071"/>
                  <a:pt x="799056" y="78188"/>
                  <a:pt x="799056" y="84501"/>
                </a:cubicBezTo>
                <a:cubicBezTo>
                  <a:pt x="799056" y="90814"/>
                  <a:pt x="793939" y="95931"/>
                  <a:pt x="787626" y="95931"/>
                </a:cubicBezTo>
                <a:cubicBezTo>
                  <a:pt x="781313" y="95931"/>
                  <a:pt x="776196" y="90814"/>
                  <a:pt x="776196" y="84501"/>
                </a:cubicBezTo>
                <a:cubicBezTo>
                  <a:pt x="776196" y="78188"/>
                  <a:pt x="781313" y="73071"/>
                  <a:pt x="787626" y="73071"/>
                </a:cubicBezTo>
                <a:close/>
                <a:moveTo>
                  <a:pt x="852309" y="73071"/>
                </a:moveTo>
                <a:cubicBezTo>
                  <a:pt x="858622" y="73071"/>
                  <a:pt x="863739" y="78188"/>
                  <a:pt x="863739" y="84501"/>
                </a:cubicBezTo>
                <a:cubicBezTo>
                  <a:pt x="863739" y="90814"/>
                  <a:pt x="858622" y="95931"/>
                  <a:pt x="852309" y="95931"/>
                </a:cubicBezTo>
                <a:cubicBezTo>
                  <a:pt x="845996" y="95931"/>
                  <a:pt x="840879" y="90814"/>
                  <a:pt x="840879" y="84501"/>
                </a:cubicBezTo>
                <a:cubicBezTo>
                  <a:pt x="840879" y="78188"/>
                  <a:pt x="845996" y="73071"/>
                  <a:pt x="852309" y="73071"/>
                </a:cubicBezTo>
                <a:close/>
                <a:moveTo>
                  <a:pt x="916992" y="73071"/>
                </a:moveTo>
                <a:cubicBezTo>
                  <a:pt x="923305" y="73071"/>
                  <a:pt x="928422" y="78188"/>
                  <a:pt x="928422" y="84501"/>
                </a:cubicBezTo>
                <a:cubicBezTo>
                  <a:pt x="928422" y="90814"/>
                  <a:pt x="923305" y="95931"/>
                  <a:pt x="916992" y="95931"/>
                </a:cubicBezTo>
                <a:cubicBezTo>
                  <a:pt x="910679" y="95931"/>
                  <a:pt x="905562" y="90814"/>
                  <a:pt x="905562" y="84501"/>
                </a:cubicBezTo>
                <a:cubicBezTo>
                  <a:pt x="905562" y="78188"/>
                  <a:pt x="910679" y="73071"/>
                  <a:pt x="916992" y="73071"/>
                </a:cubicBezTo>
                <a:close/>
                <a:moveTo>
                  <a:pt x="981675" y="73071"/>
                </a:moveTo>
                <a:cubicBezTo>
                  <a:pt x="987988" y="73071"/>
                  <a:pt x="993105" y="78188"/>
                  <a:pt x="993105" y="84501"/>
                </a:cubicBezTo>
                <a:cubicBezTo>
                  <a:pt x="993105" y="90814"/>
                  <a:pt x="987988" y="95931"/>
                  <a:pt x="981675" y="95931"/>
                </a:cubicBezTo>
                <a:cubicBezTo>
                  <a:pt x="975362" y="95931"/>
                  <a:pt x="970245" y="90814"/>
                  <a:pt x="970245" y="84501"/>
                </a:cubicBezTo>
                <a:cubicBezTo>
                  <a:pt x="970245" y="78188"/>
                  <a:pt x="975362" y="73071"/>
                  <a:pt x="981675" y="73071"/>
                </a:cubicBezTo>
                <a:close/>
                <a:moveTo>
                  <a:pt x="1046358" y="73071"/>
                </a:moveTo>
                <a:cubicBezTo>
                  <a:pt x="1052671" y="73071"/>
                  <a:pt x="1057788" y="78188"/>
                  <a:pt x="1057788" y="84501"/>
                </a:cubicBezTo>
                <a:cubicBezTo>
                  <a:pt x="1057788" y="90814"/>
                  <a:pt x="1052671" y="95931"/>
                  <a:pt x="1046358" y="95931"/>
                </a:cubicBezTo>
                <a:cubicBezTo>
                  <a:pt x="1040045" y="95931"/>
                  <a:pt x="1034928" y="90814"/>
                  <a:pt x="1034928" y="84501"/>
                </a:cubicBezTo>
                <a:cubicBezTo>
                  <a:pt x="1034928" y="78188"/>
                  <a:pt x="1040045" y="73071"/>
                  <a:pt x="1046358" y="73071"/>
                </a:cubicBezTo>
                <a:close/>
                <a:moveTo>
                  <a:pt x="1175724" y="73071"/>
                </a:moveTo>
                <a:cubicBezTo>
                  <a:pt x="1182037" y="73071"/>
                  <a:pt x="1187154" y="78188"/>
                  <a:pt x="1187154" y="84501"/>
                </a:cubicBezTo>
                <a:cubicBezTo>
                  <a:pt x="1187154" y="90814"/>
                  <a:pt x="1182037" y="95931"/>
                  <a:pt x="1175724" y="95931"/>
                </a:cubicBezTo>
                <a:cubicBezTo>
                  <a:pt x="1169411" y="95931"/>
                  <a:pt x="1164294" y="90814"/>
                  <a:pt x="1164294" y="84501"/>
                </a:cubicBezTo>
                <a:cubicBezTo>
                  <a:pt x="1164294" y="78188"/>
                  <a:pt x="1169411" y="73071"/>
                  <a:pt x="1175724" y="73071"/>
                </a:cubicBezTo>
                <a:close/>
                <a:moveTo>
                  <a:pt x="1111041" y="73071"/>
                </a:moveTo>
                <a:cubicBezTo>
                  <a:pt x="1117354" y="73071"/>
                  <a:pt x="1122471" y="78188"/>
                  <a:pt x="1122471" y="84501"/>
                </a:cubicBezTo>
                <a:cubicBezTo>
                  <a:pt x="1122471" y="90814"/>
                  <a:pt x="1117354" y="95931"/>
                  <a:pt x="1111041" y="95931"/>
                </a:cubicBezTo>
                <a:cubicBezTo>
                  <a:pt x="1104728" y="95931"/>
                  <a:pt x="1099611" y="90814"/>
                  <a:pt x="1099611" y="84501"/>
                </a:cubicBezTo>
                <a:cubicBezTo>
                  <a:pt x="1099611" y="78188"/>
                  <a:pt x="1104728" y="73071"/>
                  <a:pt x="1111041" y="73071"/>
                </a:cubicBezTo>
                <a:close/>
                <a:moveTo>
                  <a:pt x="1240407" y="73071"/>
                </a:moveTo>
                <a:cubicBezTo>
                  <a:pt x="1246720" y="73071"/>
                  <a:pt x="1251837" y="78188"/>
                  <a:pt x="1251837" y="84501"/>
                </a:cubicBezTo>
                <a:cubicBezTo>
                  <a:pt x="1251837" y="90814"/>
                  <a:pt x="1246720" y="95931"/>
                  <a:pt x="1240407" y="95931"/>
                </a:cubicBezTo>
                <a:cubicBezTo>
                  <a:pt x="1234094" y="95931"/>
                  <a:pt x="1228977" y="90814"/>
                  <a:pt x="1228977" y="84501"/>
                </a:cubicBezTo>
                <a:cubicBezTo>
                  <a:pt x="1228977" y="78188"/>
                  <a:pt x="1234094" y="73071"/>
                  <a:pt x="1240407" y="73071"/>
                </a:cubicBezTo>
                <a:close/>
                <a:moveTo>
                  <a:pt x="1305090" y="73071"/>
                </a:moveTo>
                <a:cubicBezTo>
                  <a:pt x="1311403" y="73071"/>
                  <a:pt x="1316520" y="78188"/>
                  <a:pt x="1316520" y="84501"/>
                </a:cubicBezTo>
                <a:cubicBezTo>
                  <a:pt x="1316520" y="90814"/>
                  <a:pt x="1311403" y="95931"/>
                  <a:pt x="1305090" y="95931"/>
                </a:cubicBezTo>
                <a:cubicBezTo>
                  <a:pt x="1298777" y="95931"/>
                  <a:pt x="1293660" y="90814"/>
                  <a:pt x="1293660" y="84501"/>
                </a:cubicBezTo>
                <a:cubicBezTo>
                  <a:pt x="1293660" y="78188"/>
                  <a:pt x="1298777" y="73071"/>
                  <a:pt x="1305090" y="73071"/>
                </a:cubicBezTo>
                <a:close/>
                <a:moveTo>
                  <a:pt x="1369773" y="73071"/>
                </a:moveTo>
                <a:cubicBezTo>
                  <a:pt x="1376086" y="73071"/>
                  <a:pt x="1381203" y="78188"/>
                  <a:pt x="1381203" y="84501"/>
                </a:cubicBezTo>
                <a:cubicBezTo>
                  <a:pt x="1381203" y="90814"/>
                  <a:pt x="1376086" y="95931"/>
                  <a:pt x="1369773" y="95931"/>
                </a:cubicBezTo>
                <a:cubicBezTo>
                  <a:pt x="1363460" y="95931"/>
                  <a:pt x="1358343" y="90814"/>
                  <a:pt x="1358343" y="84501"/>
                </a:cubicBezTo>
                <a:cubicBezTo>
                  <a:pt x="1358343" y="78188"/>
                  <a:pt x="1363460" y="73071"/>
                  <a:pt x="1369773" y="73071"/>
                </a:cubicBezTo>
                <a:close/>
                <a:moveTo>
                  <a:pt x="1434456" y="73071"/>
                </a:moveTo>
                <a:cubicBezTo>
                  <a:pt x="1440769" y="73071"/>
                  <a:pt x="1445886" y="78188"/>
                  <a:pt x="1445886" y="84501"/>
                </a:cubicBezTo>
                <a:cubicBezTo>
                  <a:pt x="1445886" y="90814"/>
                  <a:pt x="1440769" y="95931"/>
                  <a:pt x="1434456" y="95931"/>
                </a:cubicBezTo>
                <a:cubicBezTo>
                  <a:pt x="1428143" y="95931"/>
                  <a:pt x="1423026" y="90814"/>
                  <a:pt x="1423026" y="84501"/>
                </a:cubicBezTo>
                <a:cubicBezTo>
                  <a:pt x="1423026" y="78188"/>
                  <a:pt x="1428143" y="73071"/>
                  <a:pt x="1434456" y="73071"/>
                </a:cubicBezTo>
                <a:close/>
                <a:moveTo>
                  <a:pt x="1499139" y="73071"/>
                </a:moveTo>
                <a:cubicBezTo>
                  <a:pt x="1505452" y="73071"/>
                  <a:pt x="1510569" y="78188"/>
                  <a:pt x="1510569" y="84501"/>
                </a:cubicBezTo>
                <a:cubicBezTo>
                  <a:pt x="1510569" y="90814"/>
                  <a:pt x="1505452" y="95931"/>
                  <a:pt x="1499139" y="95931"/>
                </a:cubicBezTo>
                <a:cubicBezTo>
                  <a:pt x="1492826" y="95931"/>
                  <a:pt x="1487709" y="90814"/>
                  <a:pt x="1487709" y="84501"/>
                </a:cubicBezTo>
                <a:cubicBezTo>
                  <a:pt x="1487709" y="78188"/>
                  <a:pt x="1492826" y="73071"/>
                  <a:pt x="1499139" y="73071"/>
                </a:cubicBezTo>
                <a:close/>
                <a:moveTo>
                  <a:pt x="1563822" y="73071"/>
                </a:moveTo>
                <a:cubicBezTo>
                  <a:pt x="1570135" y="73071"/>
                  <a:pt x="1575252" y="78188"/>
                  <a:pt x="1575252" y="84501"/>
                </a:cubicBezTo>
                <a:cubicBezTo>
                  <a:pt x="1575252" y="90814"/>
                  <a:pt x="1570135" y="95931"/>
                  <a:pt x="1563822" y="95931"/>
                </a:cubicBezTo>
                <a:cubicBezTo>
                  <a:pt x="1557509" y="95931"/>
                  <a:pt x="1552392" y="90814"/>
                  <a:pt x="1552392" y="84501"/>
                </a:cubicBezTo>
                <a:cubicBezTo>
                  <a:pt x="1552392" y="78188"/>
                  <a:pt x="1557509" y="73071"/>
                  <a:pt x="1563822" y="73071"/>
                </a:cubicBezTo>
                <a:close/>
                <a:moveTo>
                  <a:pt x="1628505" y="73071"/>
                </a:moveTo>
                <a:cubicBezTo>
                  <a:pt x="1634818" y="73071"/>
                  <a:pt x="1639935" y="78188"/>
                  <a:pt x="1639935" y="84501"/>
                </a:cubicBezTo>
                <a:cubicBezTo>
                  <a:pt x="1639935" y="90814"/>
                  <a:pt x="1634818" y="95931"/>
                  <a:pt x="1628505" y="95931"/>
                </a:cubicBezTo>
                <a:cubicBezTo>
                  <a:pt x="1622192" y="95931"/>
                  <a:pt x="1617075" y="90814"/>
                  <a:pt x="1617075" y="84501"/>
                </a:cubicBezTo>
                <a:cubicBezTo>
                  <a:pt x="1617075" y="78188"/>
                  <a:pt x="1622192" y="73071"/>
                  <a:pt x="1628505" y="73071"/>
                </a:cubicBezTo>
                <a:close/>
                <a:moveTo>
                  <a:pt x="1693188" y="73071"/>
                </a:moveTo>
                <a:cubicBezTo>
                  <a:pt x="1699501" y="73071"/>
                  <a:pt x="1704618" y="78188"/>
                  <a:pt x="1704618" y="84501"/>
                </a:cubicBezTo>
                <a:cubicBezTo>
                  <a:pt x="1704618" y="90814"/>
                  <a:pt x="1699501" y="95931"/>
                  <a:pt x="1693188" y="95931"/>
                </a:cubicBezTo>
                <a:cubicBezTo>
                  <a:pt x="1686875" y="95931"/>
                  <a:pt x="1681758" y="90814"/>
                  <a:pt x="1681758" y="84501"/>
                </a:cubicBezTo>
                <a:cubicBezTo>
                  <a:pt x="1681758" y="78188"/>
                  <a:pt x="1686875" y="73071"/>
                  <a:pt x="1693188" y="73071"/>
                </a:cubicBezTo>
                <a:close/>
                <a:moveTo>
                  <a:pt x="1757871" y="73071"/>
                </a:moveTo>
                <a:cubicBezTo>
                  <a:pt x="1764184" y="73071"/>
                  <a:pt x="1769301" y="78188"/>
                  <a:pt x="1769301" y="84501"/>
                </a:cubicBezTo>
                <a:cubicBezTo>
                  <a:pt x="1769301" y="90814"/>
                  <a:pt x="1764184" y="95931"/>
                  <a:pt x="1757871" y="95931"/>
                </a:cubicBezTo>
                <a:cubicBezTo>
                  <a:pt x="1751558" y="95931"/>
                  <a:pt x="1746441" y="90814"/>
                  <a:pt x="1746441" y="84501"/>
                </a:cubicBezTo>
                <a:cubicBezTo>
                  <a:pt x="1746441" y="78188"/>
                  <a:pt x="1751558" y="73071"/>
                  <a:pt x="1757871" y="73071"/>
                </a:cubicBezTo>
                <a:close/>
                <a:moveTo>
                  <a:pt x="1822554" y="73071"/>
                </a:moveTo>
                <a:cubicBezTo>
                  <a:pt x="1828867" y="73071"/>
                  <a:pt x="1833984" y="78188"/>
                  <a:pt x="1833984" y="84501"/>
                </a:cubicBezTo>
                <a:cubicBezTo>
                  <a:pt x="1833984" y="90814"/>
                  <a:pt x="1828867" y="95931"/>
                  <a:pt x="1822554" y="95931"/>
                </a:cubicBezTo>
                <a:cubicBezTo>
                  <a:pt x="1816241" y="95931"/>
                  <a:pt x="1811124" y="90814"/>
                  <a:pt x="1811124" y="84501"/>
                </a:cubicBezTo>
                <a:cubicBezTo>
                  <a:pt x="1811124" y="78188"/>
                  <a:pt x="1816241" y="73071"/>
                  <a:pt x="1822554" y="73071"/>
                </a:cubicBezTo>
                <a:close/>
                <a:moveTo>
                  <a:pt x="1887237" y="73071"/>
                </a:moveTo>
                <a:cubicBezTo>
                  <a:pt x="1893550" y="73071"/>
                  <a:pt x="1898667" y="78188"/>
                  <a:pt x="1898667" y="84501"/>
                </a:cubicBezTo>
                <a:cubicBezTo>
                  <a:pt x="1898667" y="90814"/>
                  <a:pt x="1893550" y="95931"/>
                  <a:pt x="1887237" y="95931"/>
                </a:cubicBezTo>
                <a:cubicBezTo>
                  <a:pt x="1880924" y="95931"/>
                  <a:pt x="1875807" y="90814"/>
                  <a:pt x="1875807" y="84501"/>
                </a:cubicBezTo>
                <a:cubicBezTo>
                  <a:pt x="1875807" y="78188"/>
                  <a:pt x="1880924" y="73071"/>
                  <a:pt x="1887237" y="73071"/>
                </a:cubicBezTo>
                <a:close/>
                <a:moveTo>
                  <a:pt x="2016603" y="73071"/>
                </a:moveTo>
                <a:cubicBezTo>
                  <a:pt x="2022916" y="73071"/>
                  <a:pt x="2028033" y="78188"/>
                  <a:pt x="2028033" y="84501"/>
                </a:cubicBezTo>
                <a:cubicBezTo>
                  <a:pt x="2028033" y="90814"/>
                  <a:pt x="2022916" y="95931"/>
                  <a:pt x="2016603" y="95931"/>
                </a:cubicBezTo>
                <a:cubicBezTo>
                  <a:pt x="2010290" y="95931"/>
                  <a:pt x="2005173" y="90814"/>
                  <a:pt x="2005173" y="84501"/>
                </a:cubicBezTo>
                <a:cubicBezTo>
                  <a:pt x="2005173" y="78188"/>
                  <a:pt x="2010290" y="73071"/>
                  <a:pt x="2016603" y="73071"/>
                </a:cubicBezTo>
                <a:close/>
                <a:moveTo>
                  <a:pt x="1951920" y="73071"/>
                </a:moveTo>
                <a:cubicBezTo>
                  <a:pt x="1958233" y="73071"/>
                  <a:pt x="1963350" y="78188"/>
                  <a:pt x="1963350" y="84501"/>
                </a:cubicBezTo>
                <a:cubicBezTo>
                  <a:pt x="1963350" y="90814"/>
                  <a:pt x="1958233" y="95931"/>
                  <a:pt x="1951920" y="95931"/>
                </a:cubicBezTo>
                <a:cubicBezTo>
                  <a:pt x="1945607" y="95931"/>
                  <a:pt x="1940490" y="90814"/>
                  <a:pt x="1940490" y="84501"/>
                </a:cubicBezTo>
                <a:cubicBezTo>
                  <a:pt x="1940490" y="78188"/>
                  <a:pt x="1945607" y="73071"/>
                  <a:pt x="1951920" y="73071"/>
                </a:cubicBezTo>
                <a:close/>
                <a:moveTo>
                  <a:pt x="2081286" y="73071"/>
                </a:moveTo>
                <a:cubicBezTo>
                  <a:pt x="2087599" y="73071"/>
                  <a:pt x="2092716" y="78188"/>
                  <a:pt x="2092716" y="84501"/>
                </a:cubicBezTo>
                <a:cubicBezTo>
                  <a:pt x="2092716" y="90814"/>
                  <a:pt x="2087599" y="95931"/>
                  <a:pt x="2081286" y="95931"/>
                </a:cubicBezTo>
                <a:cubicBezTo>
                  <a:pt x="2074973" y="95931"/>
                  <a:pt x="2069856" y="90814"/>
                  <a:pt x="2069856" y="84501"/>
                </a:cubicBezTo>
                <a:cubicBezTo>
                  <a:pt x="2069856" y="78188"/>
                  <a:pt x="2074973" y="73071"/>
                  <a:pt x="2081286" y="73071"/>
                </a:cubicBezTo>
                <a:close/>
                <a:moveTo>
                  <a:pt x="2145982" y="73071"/>
                </a:moveTo>
                <a:cubicBezTo>
                  <a:pt x="2152295" y="73071"/>
                  <a:pt x="2157412" y="78188"/>
                  <a:pt x="2157412" y="84501"/>
                </a:cubicBezTo>
                <a:cubicBezTo>
                  <a:pt x="2157412" y="90814"/>
                  <a:pt x="2152295" y="95931"/>
                  <a:pt x="2145982" y="95931"/>
                </a:cubicBezTo>
                <a:cubicBezTo>
                  <a:pt x="2139669" y="95931"/>
                  <a:pt x="2134552" y="90814"/>
                  <a:pt x="2134552" y="84501"/>
                </a:cubicBezTo>
                <a:cubicBezTo>
                  <a:pt x="2134552" y="78188"/>
                  <a:pt x="2139669" y="73071"/>
                  <a:pt x="2145982" y="73071"/>
                </a:cubicBezTo>
                <a:close/>
                <a:moveTo>
                  <a:pt x="2145982" y="2"/>
                </a:moveTo>
                <a:cubicBezTo>
                  <a:pt x="2152295" y="2"/>
                  <a:pt x="2157412" y="5119"/>
                  <a:pt x="2157412" y="11432"/>
                </a:cubicBezTo>
                <a:cubicBezTo>
                  <a:pt x="2157412" y="17745"/>
                  <a:pt x="2152295" y="22862"/>
                  <a:pt x="2145982" y="22862"/>
                </a:cubicBezTo>
                <a:cubicBezTo>
                  <a:pt x="2139669" y="22862"/>
                  <a:pt x="2134552" y="17745"/>
                  <a:pt x="2134552" y="11432"/>
                </a:cubicBezTo>
                <a:cubicBezTo>
                  <a:pt x="2134552" y="5119"/>
                  <a:pt x="2139669" y="2"/>
                  <a:pt x="2145982" y="2"/>
                </a:cubicBezTo>
                <a:close/>
                <a:moveTo>
                  <a:pt x="11430" y="0"/>
                </a:moveTo>
                <a:cubicBezTo>
                  <a:pt x="17743" y="0"/>
                  <a:pt x="22860" y="5117"/>
                  <a:pt x="22860" y="11430"/>
                </a:cubicBez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lose/>
                <a:moveTo>
                  <a:pt x="76113" y="0"/>
                </a:moveTo>
                <a:cubicBezTo>
                  <a:pt x="82426" y="0"/>
                  <a:pt x="87543" y="5117"/>
                  <a:pt x="87543" y="11430"/>
                </a:cubicBezTo>
                <a:cubicBezTo>
                  <a:pt x="87543" y="17743"/>
                  <a:pt x="82426" y="22860"/>
                  <a:pt x="76113" y="22860"/>
                </a:cubicBezTo>
                <a:cubicBezTo>
                  <a:pt x="69800" y="22860"/>
                  <a:pt x="64683" y="17743"/>
                  <a:pt x="64683" y="11430"/>
                </a:cubicBezTo>
                <a:cubicBezTo>
                  <a:pt x="64683" y="5117"/>
                  <a:pt x="69800" y="0"/>
                  <a:pt x="76113" y="0"/>
                </a:cubicBezTo>
                <a:close/>
                <a:moveTo>
                  <a:pt x="140796" y="0"/>
                </a:moveTo>
                <a:cubicBezTo>
                  <a:pt x="147109" y="0"/>
                  <a:pt x="152226" y="5117"/>
                  <a:pt x="152226" y="11430"/>
                </a:cubicBezTo>
                <a:cubicBezTo>
                  <a:pt x="152226" y="17743"/>
                  <a:pt x="147109" y="22860"/>
                  <a:pt x="140796" y="22860"/>
                </a:cubicBezTo>
                <a:cubicBezTo>
                  <a:pt x="134483" y="22860"/>
                  <a:pt x="129366" y="17743"/>
                  <a:pt x="129366" y="11430"/>
                </a:cubicBezTo>
                <a:cubicBezTo>
                  <a:pt x="129366" y="5117"/>
                  <a:pt x="134483" y="0"/>
                  <a:pt x="140796" y="0"/>
                </a:cubicBezTo>
                <a:close/>
                <a:moveTo>
                  <a:pt x="205479" y="0"/>
                </a:moveTo>
                <a:cubicBezTo>
                  <a:pt x="211792" y="0"/>
                  <a:pt x="216909" y="5117"/>
                  <a:pt x="216909" y="11430"/>
                </a:cubicBezTo>
                <a:cubicBezTo>
                  <a:pt x="216909" y="17743"/>
                  <a:pt x="211792" y="22860"/>
                  <a:pt x="205479" y="22860"/>
                </a:cubicBezTo>
                <a:cubicBezTo>
                  <a:pt x="199166" y="22860"/>
                  <a:pt x="194049" y="17743"/>
                  <a:pt x="194049" y="11430"/>
                </a:cubicBezTo>
                <a:cubicBezTo>
                  <a:pt x="194049" y="5117"/>
                  <a:pt x="199166" y="0"/>
                  <a:pt x="205479" y="0"/>
                </a:cubicBezTo>
                <a:close/>
                <a:moveTo>
                  <a:pt x="270162" y="0"/>
                </a:moveTo>
                <a:cubicBezTo>
                  <a:pt x="276475" y="0"/>
                  <a:pt x="281592" y="5117"/>
                  <a:pt x="281592" y="11430"/>
                </a:cubicBezTo>
                <a:cubicBezTo>
                  <a:pt x="281592" y="17743"/>
                  <a:pt x="276475" y="22860"/>
                  <a:pt x="270162" y="22860"/>
                </a:cubicBezTo>
                <a:cubicBezTo>
                  <a:pt x="263849" y="22860"/>
                  <a:pt x="258732" y="17743"/>
                  <a:pt x="258732" y="11430"/>
                </a:cubicBezTo>
                <a:cubicBezTo>
                  <a:pt x="258732" y="5117"/>
                  <a:pt x="263849" y="0"/>
                  <a:pt x="270162" y="0"/>
                </a:cubicBezTo>
                <a:close/>
                <a:moveTo>
                  <a:pt x="334845" y="0"/>
                </a:moveTo>
                <a:cubicBezTo>
                  <a:pt x="341158" y="0"/>
                  <a:pt x="346275" y="5117"/>
                  <a:pt x="346275" y="11430"/>
                </a:cubicBezTo>
                <a:cubicBezTo>
                  <a:pt x="346275" y="17743"/>
                  <a:pt x="341158" y="22860"/>
                  <a:pt x="334845" y="22860"/>
                </a:cubicBezTo>
                <a:cubicBezTo>
                  <a:pt x="328532" y="22860"/>
                  <a:pt x="323415" y="17743"/>
                  <a:pt x="323415" y="11430"/>
                </a:cubicBezTo>
                <a:cubicBezTo>
                  <a:pt x="323415" y="5117"/>
                  <a:pt x="328532" y="0"/>
                  <a:pt x="334845" y="0"/>
                </a:cubicBezTo>
                <a:close/>
                <a:moveTo>
                  <a:pt x="399528" y="0"/>
                </a:moveTo>
                <a:cubicBezTo>
                  <a:pt x="405841" y="0"/>
                  <a:pt x="410958" y="5117"/>
                  <a:pt x="410958" y="11430"/>
                </a:cubicBezTo>
                <a:cubicBezTo>
                  <a:pt x="410958" y="17743"/>
                  <a:pt x="405841" y="22860"/>
                  <a:pt x="399528" y="22860"/>
                </a:cubicBezTo>
                <a:cubicBezTo>
                  <a:pt x="393215" y="22860"/>
                  <a:pt x="388098" y="17743"/>
                  <a:pt x="388098" y="11430"/>
                </a:cubicBezTo>
                <a:cubicBezTo>
                  <a:pt x="388098" y="5117"/>
                  <a:pt x="393215" y="0"/>
                  <a:pt x="399528" y="0"/>
                </a:cubicBezTo>
                <a:close/>
                <a:moveTo>
                  <a:pt x="464211" y="0"/>
                </a:moveTo>
                <a:cubicBezTo>
                  <a:pt x="470524" y="0"/>
                  <a:pt x="475641" y="5117"/>
                  <a:pt x="475641" y="11430"/>
                </a:cubicBezTo>
                <a:cubicBezTo>
                  <a:pt x="475641" y="17743"/>
                  <a:pt x="470524" y="22860"/>
                  <a:pt x="464211" y="22860"/>
                </a:cubicBezTo>
                <a:cubicBezTo>
                  <a:pt x="457898" y="22860"/>
                  <a:pt x="452781" y="17743"/>
                  <a:pt x="452781" y="11430"/>
                </a:cubicBezTo>
                <a:cubicBezTo>
                  <a:pt x="452781" y="5117"/>
                  <a:pt x="457898" y="0"/>
                  <a:pt x="464211" y="0"/>
                </a:cubicBezTo>
                <a:close/>
                <a:moveTo>
                  <a:pt x="528894" y="0"/>
                </a:moveTo>
                <a:cubicBezTo>
                  <a:pt x="535207" y="0"/>
                  <a:pt x="540324" y="5117"/>
                  <a:pt x="540324" y="11430"/>
                </a:cubicBezTo>
                <a:cubicBezTo>
                  <a:pt x="540324" y="17743"/>
                  <a:pt x="535207" y="22860"/>
                  <a:pt x="528894" y="22860"/>
                </a:cubicBezTo>
                <a:cubicBezTo>
                  <a:pt x="522581" y="22860"/>
                  <a:pt x="517464" y="17743"/>
                  <a:pt x="517464" y="11430"/>
                </a:cubicBezTo>
                <a:cubicBezTo>
                  <a:pt x="517464" y="5117"/>
                  <a:pt x="522581" y="0"/>
                  <a:pt x="528894" y="0"/>
                </a:cubicBezTo>
                <a:close/>
                <a:moveTo>
                  <a:pt x="593577" y="0"/>
                </a:moveTo>
                <a:cubicBezTo>
                  <a:pt x="599890" y="0"/>
                  <a:pt x="605007" y="5117"/>
                  <a:pt x="605007" y="11430"/>
                </a:cubicBezTo>
                <a:cubicBezTo>
                  <a:pt x="605007" y="17743"/>
                  <a:pt x="599890" y="22860"/>
                  <a:pt x="593577" y="22860"/>
                </a:cubicBezTo>
                <a:cubicBezTo>
                  <a:pt x="587264" y="22860"/>
                  <a:pt x="582147" y="17743"/>
                  <a:pt x="582147" y="11430"/>
                </a:cubicBezTo>
                <a:cubicBezTo>
                  <a:pt x="582147" y="5117"/>
                  <a:pt x="587264" y="0"/>
                  <a:pt x="593577" y="0"/>
                </a:cubicBezTo>
                <a:close/>
                <a:moveTo>
                  <a:pt x="658260" y="0"/>
                </a:moveTo>
                <a:cubicBezTo>
                  <a:pt x="664573" y="0"/>
                  <a:pt x="669690" y="5117"/>
                  <a:pt x="669690" y="11430"/>
                </a:cubicBezTo>
                <a:cubicBezTo>
                  <a:pt x="669690" y="17743"/>
                  <a:pt x="664573" y="22860"/>
                  <a:pt x="658260" y="22860"/>
                </a:cubicBezTo>
                <a:cubicBezTo>
                  <a:pt x="651947" y="22860"/>
                  <a:pt x="646830" y="17743"/>
                  <a:pt x="646830" y="11430"/>
                </a:cubicBezTo>
                <a:cubicBezTo>
                  <a:pt x="646830" y="5117"/>
                  <a:pt x="651947" y="0"/>
                  <a:pt x="658260" y="0"/>
                </a:cubicBezTo>
                <a:close/>
                <a:moveTo>
                  <a:pt x="722943" y="0"/>
                </a:moveTo>
                <a:cubicBezTo>
                  <a:pt x="729256" y="0"/>
                  <a:pt x="734373" y="5117"/>
                  <a:pt x="734373" y="11430"/>
                </a:cubicBezTo>
                <a:cubicBezTo>
                  <a:pt x="734373" y="17743"/>
                  <a:pt x="729256" y="22860"/>
                  <a:pt x="722943" y="22860"/>
                </a:cubicBezTo>
                <a:cubicBezTo>
                  <a:pt x="716630" y="22860"/>
                  <a:pt x="711513" y="17743"/>
                  <a:pt x="711513" y="11430"/>
                </a:cubicBezTo>
                <a:cubicBezTo>
                  <a:pt x="711513" y="5117"/>
                  <a:pt x="716630" y="0"/>
                  <a:pt x="722943" y="0"/>
                </a:cubicBezTo>
                <a:close/>
                <a:moveTo>
                  <a:pt x="787626" y="0"/>
                </a:moveTo>
                <a:cubicBezTo>
                  <a:pt x="793939" y="0"/>
                  <a:pt x="799056" y="5117"/>
                  <a:pt x="799056" y="11430"/>
                </a:cubicBezTo>
                <a:cubicBezTo>
                  <a:pt x="799056" y="17743"/>
                  <a:pt x="793939" y="22860"/>
                  <a:pt x="787626" y="22860"/>
                </a:cubicBezTo>
                <a:cubicBezTo>
                  <a:pt x="781313" y="22860"/>
                  <a:pt x="776196" y="17743"/>
                  <a:pt x="776196" y="11430"/>
                </a:cubicBezTo>
                <a:cubicBezTo>
                  <a:pt x="776196" y="5117"/>
                  <a:pt x="781313" y="0"/>
                  <a:pt x="787626" y="0"/>
                </a:cubicBezTo>
                <a:close/>
                <a:moveTo>
                  <a:pt x="852309" y="0"/>
                </a:moveTo>
                <a:cubicBezTo>
                  <a:pt x="858622" y="0"/>
                  <a:pt x="863739" y="5117"/>
                  <a:pt x="863739" y="11430"/>
                </a:cubicBezTo>
                <a:cubicBezTo>
                  <a:pt x="863739" y="17743"/>
                  <a:pt x="858622" y="22860"/>
                  <a:pt x="852309" y="22860"/>
                </a:cubicBezTo>
                <a:cubicBezTo>
                  <a:pt x="845996" y="22860"/>
                  <a:pt x="840879" y="17743"/>
                  <a:pt x="840879" y="11430"/>
                </a:cubicBezTo>
                <a:cubicBezTo>
                  <a:pt x="840879" y="5117"/>
                  <a:pt x="845996" y="0"/>
                  <a:pt x="852309" y="0"/>
                </a:cubicBezTo>
                <a:close/>
                <a:moveTo>
                  <a:pt x="916992" y="0"/>
                </a:moveTo>
                <a:cubicBezTo>
                  <a:pt x="923305" y="0"/>
                  <a:pt x="928422" y="5117"/>
                  <a:pt x="928422" y="11430"/>
                </a:cubicBezTo>
                <a:cubicBezTo>
                  <a:pt x="928422" y="17743"/>
                  <a:pt x="923305" y="22860"/>
                  <a:pt x="916992" y="22860"/>
                </a:cubicBezTo>
                <a:cubicBezTo>
                  <a:pt x="910679" y="22860"/>
                  <a:pt x="905562" y="17743"/>
                  <a:pt x="905562" y="11430"/>
                </a:cubicBezTo>
                <a:cubicBezTo>
                  <a:pt x="905562" y="5117"/>
                  <a:pt x="910679" y="0"/>
                  <a:pt x="916992" y="0"/>
                </a:cubicBezTo>
                <a:close/>
                <a:moveTo>
                  <a:pt x="981675" y="0"/>
                </a:moveTo>
                <a:cubicBezTo>
                  <a:pt x="987988" y="0"/>
                  <a:pt x="993105" y="5117"/>
                  <a:pt x="993105" y="11430"/>
                </a:cubicBezTo>
                <a:cubicBezTo>
                  <a:pt x="993105" y="17743"/>
                  <a:pt x="987988" y="22860"/>
                  <a:pt x="981675" y="22860"/>
                </a:cubicBezTo>
                <a:cubicBezTo>
                  <a:pt x="975362" y="22860"/>
                  <a:pt x="970245" y="17743"/>
                  <a:pt x="970245" y="11430"/>
                </a:cubicBezTo>
                <a:cubicBezTo>
                  <a:pt x="970245" y="5117"/>
                  <a:pt x="975362" y="0"/>
                  <a:pt x="981675" y="0"/>
                </a:cubicBezTo>
                <a:close/>
                <a:moveTo>
                  <a:pt x="1046358" y="0"/>
                </a:moveTo>
                <a:cubicBezTo>
                  <a:pt x="1052671" y="0"/>
                  <a:pt x="1057788" y="5117"/>
                  <a:pt x="1057788" y="11430"/>
                </a:cubicBezTo>
                <a:cubicBezTo>
                  <a:pt x="1057788" y="17743"/>
                  <a:pt x="1052671" y="22860"/>
                  <a:pt x="1046358" y="22860"/>
                </a:cubicBezTo>
                <a:cubicBezTo>
                  <a:pt x="1040045" y="22860"/>
                  <a:pt x="1034928" y="17743"/>
                  <a:pt x="1034928" y="11430"/>
                </a:cubicBezTo>
                <a:cubicBezTo>
                  <a:pt x="1034928" y="5117"/>
                  <a:pt x="1040045" y="0"/>
                  <a:pt x="1046358" y="0"/>
                </a:cubicBezTo>
                <a:close/>
                <a:moveTo>
                  <a:pt x="1111041" y="0"/>
                </a:moveTo>
                <a:cubicBezTo>
                  <a:pt x="1117354" y="0"/>
                  <a:pt x="1122471" y="5117"/>
                  <a:pt x="1122471" y="11430"/>
                </a:cubicBezTo>
                <a:cubicBezTo>
                  <a:pt x="1122471" y="17743"/>
                  <a:pt x="1117354" y="22860"/>
                  <a:pt x="1111041" y="22860"/>
                </a:cubicBezTo>
                <a:cubicBezTo>
                  <a:pt x="1104728" y="22860"/>
                  <a:pt x="1099611" y="17743"/>
                  <a:pt x="1099611" y="11430"/>
                </a:cubicBezTo>
                <a:cubicBezTo>
                  <a:pt x="1099611" y="5117"/>
                  <a:pt x="1104728" y="0"/>
                  <a:pt x="1111041" y="0"/>
                </a:cubicBezTo>
                <a:close/>
                <a:moveTo>
                  <a:pt x="1175724" y="0"/>
                </a:moveTo>
                <a:cubicBezTo>
                  <a:pt x="1182037" y="0"/>
                  <a:pt x="1187154" y="5117"/>
                  <a:pt x="1187154" y="11430"/>
                </a:cubicBezTo>
                <a:cubicBezTo>
                  <a:pt x="1187154" y="17743"/>
                  <a:pt x="1182037" y="22860"/>
                  <a:pt x="1175724" y="22860"/>
                </a:cubicBezTo>
                <a:cubicBezTo>
                  <a:pt x="1169411" y="22860"/>
                  <a:pt x="1164294" y="17743"/>
                  <a:pt x="1164294" y="11430"/>
                </a:cubicBezTo>
                <a:cubicBezTo>
                  <a:pt x="1164294" y="5117"/>
                  <a:pt x="1169411" y="0"/>
                  <a:pt x="1175724" y="0"/>
                </a:cubicBezTo>
                <a:close/>
                <a:moveTo>
                  <a:pt x="1240407" y="0"/>
                </a:moveTo>
                <a:cubicBezTo>
                  <a:pt x="1246720" y="0"/>
                  <a:pt x="1251837" y="5117"/>
                  <a:pt x="1251837" y="11430"/>
                </a:cubicBezTo>
                <a:cubicBezTo>
                  <a:pt x="1251837" y="17743"/>
                  <a:pt x="1246720" y="22860"/>
                  <a:pt x="1240407" y="22860"/>
                </a:cubicBezTo>
                <a:cubicBezTo>
                  <a:pt x="1234094" y="22860"/>
                  <a:pt x="1228977" y="17743"/>
                  <a:pt x="1228977" y="11430"/>
                </a:cubicBezTo>
                <a:cubicBezTo>
                  <a:pt x="1228977" y="5117"/>
                  <a:pt x="1234094" y="0"/>
                  <a:pt x="1240407" y="0"/>
                </a:cubicBezTo>
                <a:close/>
                <a:moveTo>
                  <a:pt x="1305090" y="0"/>
                </a:moveTo>
                <a:cubicBezTo>
                  <a:pt x="1311403" y="0"/>
                  <a:pt x="1316520" y="5117"/>
                  <a:pt x="1316520" y="11430"/>
                </a:cubicBezTo>
                <a:cubicBezTo>
                  <a:pt x="1316520" y="17743"/>
                  <a:pt x="1311403" y="22860"/>
                  <a:pt x="1305090" y="22860"/>
                </a:cubicBezTo>
                <a:cubicBezTo>
                  <a:pt x="1298777" y="22860"/>
                  <a:pt x="1293660" y="17743"/>
                  <a:pt x="1293660" y="11430"/>
                </a:cubicBezTo>
                <a:cubicBezTo>
                  <a:pt x="1293660" y="5117"/>
                  <a:pt x="1298777" y="0"/>
                  <a:pt x="1305090" y="0"/>
                </a:cubicBezTo>
                <a:close/>
                <a:moveTo>
                  <a:pt x="1369773" y="0"/>
                </a:moveTo>
                <a:cubicBezTo>
                  <a:pt x="1376086" y="0"/>
                  <a:pt x="1381203" y="5117"/>
                  <a:pt x="1381203" y="11430"/>
                </a:cubicBezTo>
                <a:cubicBezTo>
                  <a:pt x="1381203" y="17743"/>
                  <a:pt x="1376086" y="22860"/>
                  <a:pt x="1369773" y="22860"/>
                </a:cubicBezTo>
                <a:cubicBezTo>
                  <a:pt x="1363460" y="22860"/>
                  <a:pt x="1358343" y="17743"/>
                  <a:pt x="1358343" y="11430"/>
                </a:cubicBezTo>
                <a:cubicBezTo>
                  <a:pt x="1358343" y="5117"/>
                  <a:pt x="1363460" y="0"/>
                  <a:pt x="1369773" y="0"/>
                </a:cubicBezTo>
                <a:close/>
                <a:moveTo>
                  <a:pt x="1434456" y="0"/>
                </a:moveTo>
                <a:cubicBezTo>
                  <a:pt x="1440769" y="0"/>
                  <a:pt x="1445886" y="5117"/>
                  <a:pt x="1445886" y="11430"/>
                </a:cubicBezTo>
                <a:cubicBezTo>
                  <a:pt x="1445886" y="17743"/>
                  <a:pt x="1440769" y="22860"/>
                  <a:pt x="1434456" y="22860"/>
                </a:cubicBezTo>
                <a:cubicBezTo>
                  <a:pt x="1428143" y="22860"/>
                  <a:pt x="1423026" y="17743"/>
                  <a:pt x="1423026" y="11430"/>
                </a:cubicBezTo>
                <a:cubicBezTo>
                  <a:pt x="1423026" y="5117"/>
                  <a:pt x="1428143" y="0"/>
                  <a:pt x="1434456" y="0"/>
                </a:cubicBezTo>
                <a:close/>
                <a:moveTo>
                  <a:pt x="1499139" y="0"/>
                </a:moveTo>
                <a:cubicBezTo>
                  <a:pt x="1505452" y="0"/>
                  <a:pt x="1510569" y="5117"/>
                  <a:pt x="1510569" y="11430"/>
                </a:cubicBezTo>
                <a:cubicBezTo>
                  <a:pt x="1510569" y="17743"/>
                  <a:pt x="1505452" y="22860"/>
                  <a:pt x="1499139" y="22860"/>
                </a:cubicBezTo>
                <a:cubicBezTo>
                  <a:pt x="1492826" y="22860"/>
                  <a:pt x="1487709" y="17743"/>
                  <a:pt x="1487709" y="11430"/>
                </a:cubicBezTo>
                <a:cubicBezTo>
                  <a:pt x="1487709" y="5117"/>
                  <a:pt x="1492826" y="0"/>
                  <a:pt x="1499139" y="0"/>
                </a:cubicBezTo>
                <a:close/>
                <a:moveTo>
                  <a:pt x="1563822" y="0"/>
                </a:moveTo>
                <a:cubicBezTo>
                  <a:pt x="1570135" y="0"/>
                  <a:pt x="1575252" y="5117"/>
                  <a:pt x="1575252" y="11430"/>
                </a:cubicBezTo>
                <a:cubicBezTo>
                  <a:pt x="1575252" y="17743"/>
                  <a:pt x="1570135" y="22860"/>
                  <a:pt x="1563822" y="22860"/>
                </a:cubicBezTo>
                <a:cubicBezTo>
                  <a:pt x="1557509" y="22860"/>
                  <a:pt x="1552392" y="17743"/>
                  <a:pt x="1552392" y="11430"/>
                </a:cubicBezTo>
                <a:cubicBezTo>
                  <a:pt x="1552392" y="5117"/>
                  <a:pt x="1557509" y="0"/>
                  <a:pt x="1563822" y="0"/>
                </a:cubicBezTo>
                <a:close/>
                <a:moveTo>
                  <a:pt x="1628505" y="0"/>
                </a:moveTo>
                <a:cubicBezTo>
                  <a:pt x="1634818" y="0"/>
                  <a:pt x="1639935" y="5117"/>
                  <a:pt x="1639935" y="11430"/>
                </a:cubicBezTo>
                <a:cubicBezTo>
                  <a:pt x="1639935" y="17743"/>
                  <a:pt x="1634818" y="22860"/>
                  <a:pt x="1628505" y="22860"/>
                </a:cubicBezTo>
                <a:cubicBezTo>
                  <a:pt x="1622192" y="22860"/>
                  <a:pt x="1617075" y="17743"/>
                  <a:pt x="1617075" y="11430"/>
                </a:cubicBezTo>
                <a:cubicBezTo>
                  <a:pt x="1617075" y="5117"/>
                  <a:pt x="1622192" y="0"/>
                  <a:pt x="1628505" y="0"/>
                </a:cubicBezTo>
                <a:close/>
                <a:moveTo>
                  <a:pt x="1693188" y="0"/>
                </a:moveTo>
                <a:cubicBezTo>
                  <a:pt x="1699501" y="0"/>
                  <a:pt x="1704618" y="5117"/>
                  <a:pt x="1704618" y="11430"/>
                </a:cubicBezTo>
                <a:cubicBezTo>
                  <a:pt x="1704618" y="17743"/>
                  <a:pt x="1699501" y="22860"/>
                  <a:pt x="1693188" y="22860"/>
                </a:cubicBezTo>
                <a:cubicBezTo>
                  <a:pt x="1686875" y="22860"/>
                  <a:pt x="1681758" y="17743"/>
                  <a:pt x="1681758" y="11430"/>
                </a:cubicBezTo>
                <a:cubicBezTo>
                  <a:pt x="1681758" y="5117"/>
                  <a:pt x="1686875" y="0"/>
                  <a:pt x="1693188" y="0"/>
                </a:cubicBezTo>
                <a:close/>
                <a:moveTo>
                  <a:pt x="1757871" y="0"/>
                </a:moveTo>
                <a:cubicBezTo>
                  <a:pt x="1764184" y="0"/>
                  <a:pt x="1769301" y="5117"/>
                  <a:pt x="1769301" y="11430"/>
                </a:cubicBezTo>
                <a:cubicBezTo>
                  <a:pt x="1769301" y="17743"/>
                  <a:pt x="1764184" y="22860"/>
                  <a:pt x="1757871" y="22860"/>
                </a:cubicBezTo>
                <a:cubicBezTo>
                  <a:pt x="1751558" y="22860"/>
                  <a:pt x="1746441" y="17743"/>
                  <a:pt x="1746441" y="11430"/>
                </a:cubicBezTo>
                <a:cubicBezTo>
                  <a:pt x="1746441" y="5117"/>
                  <a:pt x="1751558" y="0"/>
                  <a:pt x="1757871" y="0"/>
                </a:cubicBezTo>
                <a:close/>
                <a:moveTo>
                  <a:pt x="1822554" y="0"/>
                </a:moveTo>
                <a:cubicBezTo>
                  <a:pt x="1828867" y="0"/>
                  <a:pt x="1833984" y="5117"/>
                  <a:pt x="1833984" y="11430"/>
                </a:cubicBezTo>
                <a:cubicBezTo>
                  <a:pt x="1833984" y="17743"/>
                  <a:pt x="1828867" y="22860"/>
                  <a:pt x="1822554" y="22860"/>
                </a:cubicBezTo>
                <a:cubicBezTo>
                  <a:pt x="1816241" y="22860"/>
                  <a:pt x="1811124" y="17743"/>
                  <a:pt x="1811124" y="11430"/>
                </a:cubicBezTo>
                <a:cubicBezTo>
                  <a:pt x="1811124" y="5117"/>
                  <a:pt x="1816241" y="0"/>
                  <a:pt x="1822554" y="0"/>
                </a:cubicBezTo>
                <a:close/>
                <a:moveTo>
                  <a:pt x="1887237" y="0"/>
                </a:moveTo>
                <a:cubicBezTo>
                  <a:pt x="1893550" y="0"/>
                  <a:pt x="1898667" y="5117"/>
                  <a:pt x="1898667" y="11430"/>
                </a:cubicBezTo>
                <a:cubicBezTo>
                  <a:pt x="1898667" y="17743"/>
                  <a:pt x="1893550" y="22860"/>
                  <a:pt x="1887237" y="22860"/>
                </a:cubicBezTo>
                <a:cubicBezTo>
                  <a:pt x="1880924" y="22860"/>
                  <a:pt x="1875807" y="17743"/>
                  <a:pt x="1875807" y="11430"/>
                </a:cubicBezTo>
                <a:cubicBezTo>
                  <a:pt x="1875807" y="5117"/>
                  <a:pt x="1880924" y="0"/>
                  <a:pt x="1887237" y="0"/>
                </a:cubicBezTo>
                <a:close/>
                <a:moveTo>
                  <a:pt x="1951920" y="0"/>
                </a:moveTo>
                <a:cubicBezTo>
                  <a:pt x="1958233" y="0"/>
                  <a:pt x="1963350" y="5117"/>
                  <a:pt x="1963350" y="11430"/>
                </a:cubicBezTo>
                <a:cubicBezTo>
                  <a:pt x="1963350" y="17743"/>
                  <a:pt x="1958233" y="22860"/>
                  <a:pt x="1951920" y="22860"/>
                </a:cubicBezTo>
                <a:cubicBezTo>
                  <a:pt x="1945607" y="22860"/>
                  <a:pt x="1940490" y="17743"/>
                  <a:pt x="1940490" y="11430"/>
                </a:cubicBezTo>
                <a:cubicBezTo>
                  <a:pt x="1940490" y="5117"/>
                  <a:pt x="1945607" y="0"/>
                  <a:pt x="1951920" y="0"/>
                </a:cubicBezTo>
                <a:close/>
                <a:moveTo>
                  <a:pt x="2016603" y="0"/>
                </a:moveTo>
                <a:cubicBezTo>
                  <a:pt x="2022916" y="0"/>
                  <a:pt x="2028033" y="5117"/>
                  <a:pt x="2028033" y="11430"/>
                </a:cubicBezTo>
                <a:cubicBezTo>
                  <a:pt x="2028033" y="17743"/>
                  <a:pt x="2022916" y="22860"/>
                  <a:pt x="2016603" y="22860"/>
                </a:cubicBezTo>
                <a:cubicBezTo>
                  <a:pt x="2010290" y="22860"/>
                  <a:pt x="2005173" y="17743"/>
                  <a:pt x="2005173" y="11430"/>
                </a:cubicBezTo>
                <a:cubicBezTo>
                  <a:pt x="2005173" y="5117"/>
                  <a:pt x="2010290" y="0"/>
                  <a:pt x="2016603" y="0"/>
                </a:cubicBezTo>
                <a:close/>
                <a:moveTo>
                  <a:pt x="2081286" y="0"/>
                </a:moveTo>
                <a:cubicBezTo>
                  <a:pt x="2087599" y="0"/>
                  <a:pt x="2092716" y="5117"/>
                  <a:pt x="2092716" y="11430"/>
                </a:cubicBezTo>
                <a:cubicBezTo>
                  <a:pt x="2092716" y="17743"/>
                  <a:pt x="2087599" y="22860"/>
                  <a:pt x="2081286" y="22860"/>
                </a:cubicBezTo>
                <a:cubicBezTo>
                  <a:pt x="2074973" y="22860"/>
                  <a:pt x="2069856" y="17743"/>
                  <a:pt x="2069856" y="11430"/>
                </a:cubicBezTo>
                <a:cubicBezTo>
                  <a:pt x="2069856" y="5117"/>
                  <a:pt x="2074973" y="0"/>
                  <a:pt x="2081286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3463E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Freeform 42">
            <a:extLst>
              <a:ext uri="{FF2B5EF4-FFF2-40B4-BE49-F238E27FC236}">
                <a16:creationId xmlns:a16="http://schemas.microsoft.com/office/drawing/2014/main" id="{5A9859F6-DA0E-7250-C5DA-B757F829B834}"/>
              </a:ext>
            </a:extLst>
          </p:cNvPr>
          <p:cNvSpPr/>
          <p:nvPr/>
        </p:nvSpPr>
        <p:spPr>
          <a:xfrm rot="16200000">
            <a:off x="10726394" y="5727209"/>
            <a:ext cx="676318" cy="1318496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>
              <a:alpha val="1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A800C-A5FC-318D-B5D3-023DCAAF599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4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EA76916-FDE5-769D-9AC0-73C558464997}"/>
              </a:ext>
            </a:extLst>
          </p:cNvPr>
          <p:cNvGrpSpPr/>
          <p:nvPr/>
        </p:nvGrpSpPr>
        <p:grpSpPr>
          <a:xfrm>
            <a:off x="2117454" y="2195932"/>
            <a:ext cx="7956105" cy="3460724"/>
            <a:chOff x="1786694" y="2216082"/>
            <a:chExt cx="7956105" cy="346072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CEE70DF-1F43-A933-EE72-ACEDAF8CB74A}"/>
                </a:ext>
              </a:extLst>
            </p:cNvPr>
            <p:cNvGrpSpPr/>
            <p:nvPr/>
          </p:nvGrpSpPr>
          <p:grpSpPr>
            <a:xfrm>
              <a:off x="1786694" y="2216082"/>
              <a:ext cx="3646800" cy="3460724"/>
              <a:chOff x="1786694" y="2216082"/>
              <a:chExt cx="3646800" cy="3460724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BF5A51-A7C4-0F96-4512-1417078DC473}"/>
                  </a:ext>
                </a:extLst>
              </p:cNvPr>
              <p:cNvSpPr txBox="1"/>
              <p:nvPr/>
            </p:nvSpPr>
            <p:spPr>
              <a:xfrm>
                <a:off x="1786694" y="3484779"/>
                <a:ext cx="3646800" cy="92333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1.79 Lakh+</a:t>
                </a:r>
              </a:p>
              <a:p>
                <a:pPr algn="ctr"/>
                <a:r>
                  <a:rPr lang="en-US" sz="1600" b="1" dirty="0">
                    <a:solidFill>
                      <a:srgbClr val="0D0E0E"/>
                    </a:solidFill>
                    <a:latin typeface="Century Gothic" panose="020B0502020202020204" pitchFamily="34" charset="0"/>
                  </a:rPr>
                  <a:t>DPIIT Registered Startups</a:t>
                </a:r>
                <a:endParaRPr lang="en-US" sz="2000" b="1" dirty="0">
                  <a:solidFill>
                    <a:srgbClr val="0D0E0E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CEAC4EF-40DA-0F7B-DF78-1FF8D0473F4B}"/>
                  </a:ext>
                </a:extLst>
              </p:cNvPr>
              <p:cNvSpPr txBox="1"/>
              <p:nvPr/>
            </p:nvSpPr>
            <p:spPr>
              <a:xfrm>
                <a:off x="1786694" y="2216082"/>
                <a:ext cx="3646800" cy="92333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3rd</a:t>
                </a:r>
              </a:p>
              <a:p>
                <a:pPr algn="ctr"/>
                <a:r>
                  <a:rPr lang="en-US" sz="1600" b="1" dirty="0">
                    <a:solidFill>
                      <a:srgbClr val="0D0E0E"/>
                    </a:solidFill>
                    <a:latin typeface="Century Gothic" panose="020B0502020202020204" pitchFamily="34" charset="0"/>
                  </a:rPr>
                  <a:t>Largest ecosystem in the World</a:t>
                </a:r>
                <a:endParaRPr lang="en-US" sz="2400" b="1" dirty="0">
                  <a:solidFill>
                    <a:srgbClr val="0D0E0E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D77177D-F520-A173-6D07-6D33A842506D}"/>
                  </a:ext>
                </a:extLst>
              </p:cNvPr>
              <p:cNvSpPr txBox="1"/>
              <p:nvPr/>
            </p:nvSpPr>
            <p:spPr>
              <a:xfrm>
                <a:off x="1786694" y="4753476"/>
                <a:ext cx="3646800" cy="92333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3950+</a:t>
                </a:r>
              </a:p>
              <a:p>
                <a:pPr algn="ctr"/>
                <a:r>
                  <a:rPr lang="en-US" sz="1600" b="1" dirty="0">
                    <a:solidFill>
                      <a:srgbClr val="0D0E0E"/>
                    </a:solidFill>
                    <a:latin typeface="Century Gothic" panose="020B0502020202020204" pitchFamily="34" charset="0"/>
                  </a:rPr>
                  <a:t>80-IAC registered startups</a:t>
                </a:r>
                <a:endParaRPr lang="en-US" sz="2000" b="1" dirty="0">
                  <a:solidFill>
                    <a:srgbClr val="0D0E0E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0EEE3D9-3A0A-1164-39AD-137DF05991FD}"/>
                </a:ext>
              </a:extLst>
            </p:cNvPr>
            <p:cNvGrpSpPr/>
            <p:nvPr/>
          </p:nvGrpSpPr>
          <p:grpSpPr>
            <a:xfrm>
              <a:off x="6095999" y="2216082"/>
              <a:ext cx="3646800" cy="2192027"/>
              <a:chOff x="6095999" y="2216082"/>
              <a:chExt cx="3646800" cy="2192027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29CA204-834F-59AA-F29C-87DA75055A83}"/>
                  </a:ext>
                </a:extLst>
              </p:cNvPr>
              <p:cNvSpPr txBox="1"/>
              <p:nvPr/>
            </p:nvSpPr>
            <p:spPr>
              <a:xfrm>
                <a:off x="6095999" y="3484779"/>
                <a:ext cx="3646800" cy="92333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160</a:t>
                </a:r>
              </a:p>
              <a:p>
                <a:pPr algn="ctr"/>
                <a:r>
                  <a:rPr lang="en-US" sz="1600" b="1" dirty="0">
                    <a:solidFill>
                      <a:srgbClr val="0D0E0E"/>
                    </a:solidFill>
                    <a:latin typeface="Century Gothic" panose="020B0502020202020204" pitchFamily="34" charset="0"/>
                  </a:rPr>
                  <a:t>Startups in Udupi since 2010</a:t>
                </a:r>
                <a:endParaRPr lang="en-US" sz="2000" b="1" dirty="0">
                  <a:solidFill>
                    <a:srgbClr val="0D0E0E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0932167-C878-66DE-9DAD-4818784B6230}"/>
                  </a:ext>
                </a:extLst>
              </p:cNvPr>
              <p:cNvSpPr txBox="1"/>
              <p:nvPr/>
            </p:nvSpPr>
            <p:spPr>
              <a:xfrm>
                <a:off x="6095999" y="2216082"/>
                <a:ext cx="3646800" cy="92333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30K+</a:t>
                </a:r>
              </a:p>
              <a:p>
                <a:pPr algn="ctr"/>
                <a:r>
                  <a:rPr lang="en-US" sz="1600" b="1" dirty="0">
                    <a:solidFill>
                      <a:srgbClr val="0D0E0E"/>
                    </a:solidFill>
                    <a:latin typeface="Century Gothic" panose="020B0502020202020204" pitchFamily="34" charset="0"/>
                  </a:rPr>
                  <a:t>Startups in Karnataka since 2010</a:t>
                </a:r>
                <a:endParaRPr lang="en-US" sz="2000" b="1" dirty="0">
                  <a:solidFill>
                    <a:srgbClr val="0D0E0E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F0E69E4-7F60-172F-A0DB-2A4233C6959A}"/>
              </a:ext>
            </a:extLst>
          </p:cNvPr>
          <p:cNvSpPr txBox="1"/>
          <p:nvPr/>
        </p:nvSpPr>
        <p:spPr>
          <a:xfrm>
            <a:off x="3133223" y="1076569"/>
            <a:ext cx="593945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0D0E0E"/>
                </a:solidFill>
                <a:latin typeface="Century Gothic" panose="020B0502020202020204" pitchFamily="34" charset="0"/>
              </a:rPr>
              <a:t>Strength in Numbers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6EBCA5-660F-937E-A116-ADF2187F7F5E}"/>
              </a:ext>
            </a:extLst>
          </p:cNvPr>
          <p:cNvSpPr txBox="1"/>
          <p:nvPr/>
        </p:nvSpPr>
        <p:spPr>
          <a:xfrm>
            <a:off x="6426759" y="4733326"/>
            <a:ext cx="36468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₹55,000 Cr.+</a:t>
            </a:r>
          </a:p>
          <a:p>
            <a:pPr algn="ctr"/>
            <a:r>
              <a:rPr lang="en-US" sz="1600" b="1" dirty="0">
                <a:solidFill>
                  <a:srgbClr val="0D0E0E"/>
                </a:solidFill>
                <a:latin typeface="Century Gothic" panose="020B0502020202020204" pitchFamily="34" charset="0"/>
              </a:rPr>
              <a:t>Equity Funding in 2025 alone</a:t>
            </a:r>
            <a:endParaRPr lang="en-US" sz="2000" b="1" dirty="0">
              <a:solidFill>
                <a:srgbClr val="0D0E0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65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pointing at a graph&#10;&#10;Description automatically generated">
            <a:extLst>
              <a:ext uri="{FF2B5EF4-FFF2-40B4-BE49-F238E27FC236}">
                <a16:creationId xmlns:a16="http://schemas.microsoft.com/office/drawing/2014/main" id="{5D14C6F9-C6CA-55D9-2E0D-BCCCA392E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430" y="2374692"/>
            <a:ext cx="5925137" cy="5925137"/>
          </a:xfrm>
          <a:prstGeom prst="rect">
            <a:avLst/>
          </a:prstGeom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2FFDD6ED-0CA2-47BE-8AF8-E4D512BF7BB2}"/>
              </a:ext>
            </a:extLst>
          </p:cNvPr>
          <p:cNvSpPr txBox="1"/>
          <p:nvPr/>
        </p:nvSpPr>
        <p:spPr>
          <a:xfrm>
            <a:off x="3764349" y="1314999"/>
            <a:ext cx="4663298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0D0E0E"/>
                </a:solidFill>
                <a:latin typeface="Century Gothic" panose="020B0502020202020204" pitchFamily="34" charset="0"/>
              </a:rPr>
              <a:t>What do we understand by a </a:t>
            </a:r>
            <a:r>
              <a:rPr lang="en-US" sz="36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Registered Startup</a:t>
            </a:r>
            <a:r>
              <a:rPr lang="en-US" sz="3600" b="1" dirty="0">
                <a:solidFill>
                  <a:srgbClr val="0D0E0E"/>
                </a:solidFill>
                <a:latin typeface="Century Gothic" panose="020B0502020202020204" pitchFamily="34" charset="0"/>
              </a:rPr>
              <a:t>?</a:t>
            </a:r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1480C0FF-1E2A-4F6F-BACE-748F40D1951B}"/>
              </a:ext>
            </a:extLst>
          </p:cNvPr>
          <p:cNvSpPr/>
          <p:nvPr/>
        </p:nvSpPr>
        <p:spPr>
          <a:xfrm>
            <a:off x="5017294" y="14320"/>
            <a:ext cx="2157412" cy="534360"/>
          </a:xfrm>
          <a:custGeom>
            <a:avLst/>
            <a:gdLst>
              <a:gd name="connsiteX0" fmla="*/ 2145982 w 2157412"/>
              <a:gd name="connsiteY0" fmla="*/ 511500 h 534360"/>
              <a:gd name="connsiteX1" fmla="*/ 2157412 w 2157412"/>
              <a:gd name="connsiteY1" fmla="*/ 522930 h 534360"/>
              <a:gd name="connsiteX2" fmla="*/ 2145982 w 2157412"/>
              <a:gd name="connsiteY2" fmla="*/ 534360 h 534360"/>
              <a:gd name="connsiteX3" fmla="*/ 2134552 w 2157412"/>
              <a:gd name="connsiteY3" fmla="*/ 522930 h 534360"/>
              <a:gd name="connsiteX4" fmla="*/ 2145982 w 2157412"/>
              <a:gd name="connsiteY4" fmla="*/ 511500 h 534360"/>
              <a:gd name="connsiteX5" fmla="*/ 2081286 w 2157412"/>
              <a:gd name="connsiteY5" fmla="*/ 511500 h 534360"/>
              <a:gd name="connsiteX6" fmla="*/ 2092716 w 2157412"/>
              <a:gd name="connsiteY6" fmla="*/ 522930 h 534360"/>
              <a:gd name="connsiteX7" fmla="*/ 2081286 w 2157412"/>
              <a:gd name="connsiteY7" fmla="*/ 534360 h 534360"/>
              <a:gd name="connsiteX8" fmla="*/ 2069856 w 2157412"/>
              <a:gd name="connsiteY8" fmla="*/ 522930 h 534360"/>
              <a:gd name="connsiteX9" fmla="*/ 2081286 w 2157412"/>
              <a:gd name="connsiteY9" fmla="*/ 511500 h 534360"/>
              <a:gd name="connsiteX10" fmla="*/ 2016603 w 2157412"/>
              <a:gd name="connsiteY10" fmla="*/ 511500 h 534360"/>
              <a:gd name="connsiteX11" fmla="*/ 2028033 w 2157412"/>
              <a:gd name="connsiteY11" fmla="*/ 522930 h 534360"/>
              <a:gd name="connsiteX12" fmla="*/ 2016603 w 2157412"/>
              <a:gd name="connsiteY12" fmla="*/ 534360 h 534360"/>
              <a:gd name="connsiteX13" fmla="*/ 2005173 w 2157412"/>
              <a:gd name="connsiteY13" fmla="*/ 522930 h 534360"/>
              <a:gd name="connsiteX14" fmla="*/ 2016603 w 2157412"/>
              <a:gd name="connsiteY14" fmla="*/ 511500 h 534360"/>
              <a:gd name="connsiteX15" fmla="*/ 1951920 w 2157412"/>
              <a:gd name="connsiteY15" fmla="*/ 511500 h 534360"/>
              <a:gd name="connsiteX16" fmla="*/ 1963350 w 2157412"/>
              <a:gd name="connsiteY16" fmla="*/ 522930 h 534360"/>
              <a:gd name="connsiteX17" fmla="*/ 1951920 w 2157412"/>
              <a:gd name="connsiteY17" fmla="*/ 534360 h 534360"/>
              <a:gd name="connsiteX18" fmla="*/ 1940490 w 2157412"/>
              <a:gd name="connsiteY18" fmla="*/ 522930 h 534360"/>
              <a:gd name="connsiteX19" fmla="*/ 1951920 w 2157412"/>
              <a:gd name="connsiteY19" fmla="*/ 511500 h 534360"/>
              <a:gd name="connsiteX20" fmla="*/ 1887237 w 2157412"/>
              <a:gd name="connsiteY20" fmla="*/ 511500 h 534360"/>
              <a:gd name="connsiteX21" fmla="*/ 1898667 w 2157412"/>
              <a:gd name="connsiteY21" fmla="*/ 522930 h 534360"/>
              <a:gd name="connsiteX22" fmla="*/ 1887237 w 2157412"/>
              <a:gd name="connsiteY22" fmla="*/ 534360 h 534360"/>
              <a:gd name="connsiteX23" fmla="*/ 1875807 w 2157412"/>
              <a:gd name="connsiteY23" fmla="*/ 522930 h 534360"/>
              <a:gd name="connsiteX24" fmla="*/ 1887237 w 2157412"/>
              <a:gd name="connsiteY24" fmla="*/ 511500 h 534360"/>
              <a:gd name="connsiteX25" fmla="*/ 1822554 w 2157412"/>
              <a:gd name="connsiteY25" fmla="*/ 511500 h 534360"/>
              <a:gd name="connsiteX26" fmla="*/ 1833984 w 2157412"/>
              <a:gd name="connsiteY26" fmla="*/ 522930 h 534360"/>
              <a:gd name="connsiteX27" fmla="*/ 1822554 w 2157412"/>
              <a:gd name="connsiteY27" fmla="*/ 534360 h 534360"/>
              <a:gd name="connsiteX28" fmla="*/ 1811124 w 2157412"/>
              <a:gd name="connsiteY28" fmla="*/ 522930 h 534360"/>
              <a:gd name="connsiteX29" fmla="*/ 1822554 w 2157412"/>
              <a:gd name="connsiteY29" fmla="*/ 511500 h 534360"/>
              <a:gd name="connsiteX30" fmla="*/ 1757871 w 2157412"/>
              <a:gd name="connsiteY30" fmla="*/ 511500 h 534360"/>
              <a:gd name="connsiteX31" fmla="*/ 1769301 w 2157412"/>
              <a:gd name="connsiteY31" fmla="*/ 522930 h 534360"/>
              <a:gd name="connsiteX32" fmla="*/ 1757871 w 2157412"/>
              <a:gd name="connsiteY32" fmla="*/ 534360 h 534360"/>
              <a:gd name="connsiteX33" fmla="*/ 1746441 w 2157412"/>
              <a:gd name="connsiteY33" fmla="*/ 522930 h 534360"/>
              <a:gd name="connsiteX34" fmla="*/ 1757871 w 2157412"/>
              <a:gd name="connsiteY34" fmla="*/ 511500 h 534360"/>
              <a:gd name="connsiteX35" fmla="*/ 1693188 w 2157412"/>
              <a:gd name="connsiteY35" fmla="*/ 511500 h 534360"/>
              <a:gd name="connsiteX36" fmla="*/ 1704618 w 2157412"/>
              <a:gd name="connsiteY36" fmla="*/ 522930 h 534360"/>
              <a:gd name="connsiteX37" fmla="*/ 1693188 w 2157412"/>
              <a:gd name="connsiteY37" fmla="*/ 534360 h 534360"/>
              <a:gd name="connsiteX38" fmla="*/ 1681758 w 2157412"/>
              <a:gd name="connsiteY38" fmla="*/ 522930 h 534360"/>
              <a:gd name="connsiteX39" fmla="*/ 1693188 w 2157412"/>
              <a:gd name="connsiteY39" fmla="*/ 511500 h 534360"/>
              <a:gd name="connsiteX40" fmla="*/ 1628505 w 2157412"/>
              <a:gd name="connsiteY40" fmla="*/ 511500 h 534360"/>
              <a:gd name="connsiteX41" fmla="*/ 1639935 w 2157412"/>
              <a:gd name="connsiteY41" fmla="*/ 522930 h 534360"/>
              <a:gd name="connsiteX42" fmla="*/ 1628505 w 2157412"/>
              <a:gd name="connsiteY42" fmla="*/ 534360 h 534360"/>
              <a:gd name="connsiteX43" fmla="*/ 1617075 w 2157412"/>
              <a:gd name="connsiteY43" fmla="*/ 522930 h 534360"/>
              <a:gd name="connsiteX44" fmla="*/ 1628505 w 2157412"/>
              <a:gd name="connsiteY44" fmla="*/ 511500 h 534360"/>
              <a:gd name="connsiteX45" fmla="*/ 1563822 w 2157412"/>
              <a:gd name="connsiteY45" fmla="*/ 511500 h 534360"/>
              <a:gd name="connsiteX46" fmla="*/ 1575252 w 2157412"/>
              <a:gd name="connsiteY46" fmla="*/ 522930 h 534360"/>
              <a:gd name="connsiteX47" fmla="*/ 1563822 w 2157412"/>
              <a:gd name="connsiteY47" fmla="*/ 534360 h 534360"/>
              <a:gd name="connsiteX48" fmla="*/ 1552392 w 2157412"/>
              <a:gd name="connsiteY48" fmla="*/ 522930 h 534360"/>
              <a:gd name="connsiteX49" fmla="*/ 1563822 w 2157412"/>
              <a:gd name="connsiteY49" fmla="*/ 511500 h 534360"/>
              <a:gd name="connsiteX50" fmla="*/ 1499139 w 2157412"/>
              <a:gd name="connsiteY50" fmla="*/ 511500 h 534360"/>
              <a:gd name="connsiteX51" fmla="*/ 1510569 w 2157412"/>
              <a:gd name="connsiteY51" fmla="*/ 522930 h 534360"/>
              <a:gd name="connsiteX52" fmla="*/ 1499139 w 2157412"/>
              <a:gd name="connsiteY52" fmla="*/ 534360 h 534360"/>
              <a:gd name="connsiteX53" fmla="*/ 1487709 w 2157412"/>
              <a:gd name="connsiteY53" fmla="*/ 522930 h 534360"/>
              <a:gd name="connsiteX54" fmla="*/ 1499139 w 2157412"/>
              <a:gd name="connsiteY54" fmla="*/ 511500 h 534360"/>
              <a:gd name="connsiteX55" fmla="*/ 1434456 w 2157412"/>
              <a:gd name="connsiteY55" fmla="*/ 511500 h 534360"/>
              <a:gd name="connsiteX56" fmla="*/ 1445886 w 2157412"/>
              <a:gd name="connsiteY56" fmla="*/ 522930 h 534360"/>
              <a:gd name="connsiteX57" fmla="*/ 1434456 w 2157412"/>
              <a:gd name="connsiteY57" fmla="*/ 534360 h 534360"/>
              <a:gd name="connsiteX58" fmla="*/ 1423026 w 2157412"/>
              <a:gd name="connsiteY58" fmla="*/ 522930 h 534360"/>
              <a:gd name="connsiteX59" fmla="*/ 1434456 w 2157412"/>
              <a:gd name="connsiteY59" fmla="*/ 511500 h 534360"/>
              <a:gd name="connsiteX60" fmla="*/ 1369773 w 2157412"/>
              <a:gd name="connsiteY60" fmla="*/ 511500 h 534360"/>
              <a:gd name="connsiteX61" fmla="*/ 1381203 w 2157412"/>
              <a:gd name="connsiteY61" fmla="*/ 522930 h 534360"/>
              <a:gd name="connsiteX62" fmla="*/ 1369773 w 2157412"/>
              <a:gd name="connsiteY62" fmla="*/ 534360 h 534360"/>
              <a:gd name="connsiteX63" fmla="*/ 1358343 w 2157412"/>
              <a:gd name="connsiteY63" fmla="*/ 522930 h 534360"/>
              <a:gd name="connsiteX64" fmla="*/ 1369773 w 2157412"/>
              <a:gd name="connsiteY64" fmla="*/ 511500 h 534360"/>
              <a:gd name="connsiteX65" fmla="*/ 1305090 w 2157412"/>
              <a:gd name="connsiteY65" fmla="*/ 511500 h 534360"/>
              <a:gd name="connsiteX66" fmla="*/ 1316520 w 2157412"/>
              <a:gd name="connsiteY66" fmla="*/ 522930 h 534360"/>
              <a:gd name="connsiteX67" fmla="*/ 1305090 w 2157412"/>
              <a:gd name="connsiteY67" fmla="*/ 534360 h 534360"/>
              <a:gd name="connsiteX68" fmla="*/ 1293660 w 2157412"/>
              <a:gd name="connsiteY68" fmla="*/ 522930 h 534360"/>
              <a:gd name="connsiteX69" fmla="*/ 1305090 w 2157412"/>
              <a:gd name="connsiteY69" fmla="*/ 511500 h 534360"/>
              <a:gd name="connsiteX70" fmla="*/ 1240407 w 2157412"/>
              <a:gd name="connsiteY70" fmla="*/ 511500 h 534360"/>
              <a:gd name="connsiteX71" fmla="*/ 1251837 w 2157412"/>
              <a:gd name="connsiteY71" fmla="*/ 522930 h 534360"/>
              <a:gd name="connsiteX72" fmla="*/ 1240407 w 2157412"/>
              <a:gd name="connsiteY72" fmla="*/ 534360 h 534360"/>
              <a:gd name="connsiteX73" fmla="*/ 1228977 w 2157412"/>
              <a:gd name="connsiteY73" fmla="*/ 522930 h 534360"/>
              <a:gd name="connsiteX74" fmla="*/ 1240407 w 2157412"/>
              <a:gd name="connsiteY74" fmla="*/ 511500 h 534360"/>
              <a:gd name="connsiteX75" fmla="*/ 1175724 w 2157412"/>
              <a:gd name="connsiteY75" fmla="*/ 511500 h 534360"/>
              <a:gd name="connsiteX76" fmla="*/ 1187154 w 2157412"/>
              <a:gd name="connsiteY76" fmla="*/ 522930 h 534360"/>
              <a:gd name="connsiteX77" fmla="*/ 1175724 w 2157412"/>
              <a:gd name="connsiteY77" fmla="*/ 534360 h 534360"/>
              <a:gd name="connsiteX78" fmla="*/ 1164294 w 2157412"/>
              <a:gd name="connsiteY78" fmla="*/ 522930 h 534360"/>
              <a:gd name="connsiteX79" fmla="*/ 1175724 w 2157412"/>
              <a:gd name="connsiteY79" fmla="*/ 511500 h 534360"/>
              <a:gd name="connsiteX80" fmla="*/ 1111041 w 2157412"/>
              <a:gd name="connsiteY80" fmla="*/ 511500 h 534360"/>
              <a:gd name="connsiteX81" fmla="*/ 1122471 w 2157412"/>
              <a:gd name="connsiteY81" fmla="*/ 522930 h 534360"/>
              <a:gd name="connsiteX82" fmla="*/ 1111041 w 2157412"/>
              <a:gd name="connsiteY82" fmla="*/ 534360 h 534360"/>
              <a:gd name="connsiteX83" fmla="*/ 1099611 w 2157412"/>
              <a:gd name="connsiteY83" fmla="*/ 522930 h 534360"/>
              <a:gd name="connsiteX84" fmla="*/ 1111041 w 2157412"/>
              <a:gd name="connsiteY84" fmla="*/ 511500 h 534360"/>
              <a:gd name="connsiteX85" fmla="*/ 1046358 w 2157412"/>
              <a:gd name="connsiteY85" fmla="*/ 511500 h 534360"/>
              <a:gd name="connsiteX86" fmla="*/ 1057788 w 2157412"/>
              <a:gd name="connsiteY86" fmla="*/ 522930 h 534360"/>
              <a:gd name="connsiteX87" fmla="*/ 1046358 w 2157412"/>
              <a:gd name="connsiteY87" fmla="*/ 534360 h 534360"/>
              <a:gd name="connsiteX88" fmla="*/ 1034928 w 2157412"/>
              <a:gd name="connsiteY88" fmla="*/ 522930 h 534360"/>
              <a:gd name="connsiteX89" fmla="*/ 1046358 w 2157412"/>
              <a:gd name="connsiteY89" fmla="*/ 511500 h 534360"/>
              <a:gd name="connsiteX90" fmla="*/ 981675 w 2157412"/>
              <a:gd name="connsiteY90" fmla="*/ 511500 h 534360"/>
              <a:gd name="connsiteX91" fmla="*/ 993105 w 2157412"/>
              <a:gd name="connsiteY91" fmla="*/ 522930 h 534360"/>
              <a:gd name="connsiteX92" fmla="*/ 981675 w 2157412"/>
              <a:gd name="connsiteY92" fmla="*/ 534360 h 534360"/>
              <a:gd name="connsiteX93" fmla="*/ 970245 w 2157412"/>
              <a:gd name="connsiteY93" fmla="*/ 522930 h 534360"/>
              <a:gd name="connsiteX94" fmla="*/ 981675 w 2157412"/>
              <a:gd name="connsiteY94" fmla="*/ 511500 h 534360"/>
              <a:gd name="connsiteX95" fmla="*/ 916992 w 2157412"/>
              <a:gd name="connsiteY95" fmla="*/ 511500 h 534360"/>
              <a:gd name="connsiteX96" fmla="*/ 928422 w 2157412"/>
              <a:gd name="connsiteY96" fmla="*/ 522930 h 534360"/>
              <a:gd name="connsiteX97" fmla="*/ 916992 w 2157412"/>
              <a:gd name="connsiteY97" fmla="*/ 534360 h 534360"/>
              <a:gd name="connsiteX98" fmla="*/ 905562 w 2157412"/>
              <a:gd name="connsiteY98" fmla="*/ 522930 h 534360"/>
              <a:gd name="connsiteX99" fmla="*/ 916992 w 2157412"/>
              <a:gd name="connsiteY99" fmla="*/ 511500 h 534360"/>
              <a:gd name="connsiteX100" fmla="*/ 852309 w 2157412"/>
              <a:gd name="connsiteY100" fmla="*/ 511500 h 534360"/>
              <a:gd name="connsiteX101" fmla="*/ 863739 w 2157412"/>
              <a:gd name="connsiteY101" fmla="*/ 522930 h 534360"/>
              <a:gd name="connsiteX102" fmla="*/ 852309 w 2157412"/>
              <a:gd name="connsiteY102" fmla="*/ 534360 h 534360"/>
              <a:gd name="connsiteX103" fmla="*/ 840879 w 2157412"/>
              <a:gd name="connsiteY103" fmla="*/ 522930 h 534360"/>
              <a:gd name="connsiteX104" fmla="*/ 852309 w 2157412"/>
              <a:gd name="connsiteY104" fmla="*/ 511500 h 534360"/>
              <a:gd name="connsiteX105" fmla="*/ 787626 w 2157412"/>
              <a:gd name="connsiteY105" fmla="*/ 511500 h 534360"/>
              <a:gd name="connsiteX106" fmla="*/ 799056 w 2157412"/>
              <a:gd name="connsiteY106" fmla="*/ 522930 h 534360"/>
              <a:gd name="connsiteX107" fmla="*/ 787626 w 2157412"/>
              <a:gd name="connsiteY107" fmla="*/ 534360 h 534360"/>
              <a:gd name="connsiteX108" fmla="*/ 776196 w 2157412"/>
              <a:gd name="connsiteY108" fmla="*/ 522930 h 534360"/>
              <a:gd name="connsiteX109" fmla="*/ 787626 w 2157412"/>
              <a:gd name="connsiteY109" fmla="*/ 511500 h 534360"/>
              <a:gd name="connsiteX110" fmla="*/ 722943 w 2157412"/>
              <a:gd name="connsiteY110" fmla="*/ 511500 h 534360"/>
              <a:gd name="connsiteX111" fmla="*/ 734373 w 2157412"/>
              <a:gd name="connsiteY111" fmla="*/ 522930 h 534360"/>
              <a:gd name="connsiteX112" fmla="*/ 722943 w 2157412"/>
              <a:gd name="connsiteY112" fmla="*/ 534360 h 534360"/>
              <a:gd name="connsiteX113" fmla="*/ 711513 w 2157412"/>
              <a:gd name="connsiteY113" fmla="*/ 522930 h 534360"/>
              <a:gd name="connsiteX114" fmla="*/ 722943 w 2157412"/>
              <a:gd name="connsiteY114" fmla="*/ 511500 h 534360"/>
              <a:gd name="connsiteX115" fmla="*/ 658260 w 2157412"/>
              <a:gd name="connsiteY115" fmla="*/ 511500 h 534360"/>
              <a:gd name="connsiteX116" fmla="*/ 669690 w 2157412"/>
              <a:gd name="connsiteY116" fmla="*/ 522930 h 534360"/>
              <a:gd name="connsiteX117" fmla="*/ 658260 w 2157412"/>
              <a:gd name="connsiteY117" fmla="*/ 534360 h 534360"/>
              <a:gd name="connsiteX118" fmla="*/ 646830 w 2157412"/>
              <a:gd name="connsiteY118" fmla="*/ 522930 h 534360"/>
              <a:gd name="connsiteX119" fmla="*/ 658260 w 2157412"/>
              <a:gd name="connsiteY119" fmla="*/ 511500 h 534360"/>
              <a:gd name="connsiteX120" fmla="*/ 593577 w 2157412"/>
              <a:gd name="connsiteY120" fmla="*/ 511500 h 534360"/>
              <a:gd name="connsiteX121" fmla="*/ 605007 w 2157412"/>
              <a:gd name="connsiteY121" fmla="*/ 522930 h 534360"/>
              <a:gd name="connsiteX122" fmla="*/ 593577 w 2157412"/>
              <a:gd name="connsiteY122" fmla="*/ 534360 h 534360"/>
              <a:gd name="connsiteX123" fmla="*/ 582147 w 2157412"/>
              <a:gd name="connsiteY123" fmla="*/ 522930 h 534360"/>
              <a:gd name="connsiteX124" fmla="*/ 593577 w 2157412"/>
              <a:gd name="connsiteY124" fmla="*/ 511500 h 534360"/>
              <a:gd name="connsiteX125" fmla="*/ 528894 w 2157412"/>
              <a:gd name="connsiteY125" fmla="*/ 511500 h 534360"/>
              <a:gd name="connsiteX126" fmla="*/ 540324 w 2157412"/>
              <a:gd name="connsiteY126" fmla="*/ 522930 h 534360"/>
              <a:gd name="connsiteX127" fmla="*/ 528894 w 2157412"/>
              <a:gd name="connsiteY127" fmla="*/ 534360 h 534360"/>
              <a:gd name="connsiteX128" fmla="*/ 517464 w 2157412"/>
              <a:gd name="connsiteY128" fmla="*/ 522930 h 534360"/>
              <a:gd name="connsiteX129" fmla="*/ 528894 w 2157412"/>
              <a:gd name="connsiteY129" fmla="*/ 511500 h 534360"/>
              <a:gd name="connsiteX130" fmla="*/ 464211 w 2157412"/>
              <a:gd name="connsiteY130" fmla="*/ 511500 h 534360"/>
              <a:gd name="connsiteX131" fmla="*/ 475641 w 2157412"/>
              <a:gd name="connsiteY131" fmla="*/ 522930 h 534360"/>
              <a:gd name="connsiteX132" fmla="*/ 464211 w 2157412"/>
              <a:gd name="connsiteY132" fmla="*/ 534360 h 534360"/>
              <a:gd name="connsiteX133" fmla="*/ 452781 w 2157412"/>
              <a:gd name="connsiteY133" fmla="*/ 522930 h 534360"/>
              <a:gd name="connsiteX134" fmla="*/ 464211 w 2157412"/>
              <a:gd name="connsiteY134" fmla="*/ 511500 h 534360"/>
              <a:gd name="connsiteX135" fmla="*/ 399528 w 2157412"/>
              <a:gd name="connsiteY135" fmla="*/ 511500 h 534360"/>
              <a:gd name="connsiteX136" fmla="*/ 410958 w 2157412"/>
              <a:gd name="connsiteY136" fmla="*/ 522930 h 534360"/>
              <a:gd name="connsiteX137" fmla="*/ 399528 w 2157412"/>
              <a:gd name="connsiteY137" fmla="*/ 534360 h 534360"/>
              <a:gd name="connsiteX138" fmla="*/ 388098 w 2157412"/>
              <a:gd name="connsiteY138" fmla="*/ 522930 h 534360"/>
              <a:gd name="connsiteX139" fmla="*/ 399528 w 2157412"/>
              <a:gd name="connsiteY139" fmla="*/ 511500 h 534360"/>
              <a:gd name="connsiteX140" fmla="*/ 334845 w 2157412"/>
              <a:gd name="connsiteY140" fmla="*/ 511500 h 534360"/>
              <a:gd name="connsiteX141" fmla="*/ 346275 w 2157412"/>
              <a:gd name="connsiteY141" fmla="*/ 522930 h 534360"/>
              <a:gd name="connsiteX142" fmla="*/ 334845 w 2157412"/>
              <a:gd name="connsiteY142" fmla="*/ 534360 h 534360"/>
              <a:gd name="connsiteX143" fmla="*/ 323415 w 2157412"/>
              <a:gd name="connsiteY143" fmla="*/ 522930 h 534360"/>
              <a:gd name="connsiteX144" fmla="*/ 334845 w 2157412"/>
              <a:gd name="connsiteY144" fmla="*/ 511500 h 534360"/>
              <a:gd name="connsiteX145" fmla="*/ 270162 w 2157412"/>
              <a:gd name="connsiteY145" fmla="*/ 511500 h 534360"/>
              <a:gd name="connsiteX146" fmla="*/ 281592 w 2157412"/>
              <a:gd name="connsiteY146" fmla="*/ 522930 h 534360"/>
              <a:gd name="connsiteX147" fmla="*/ 270162 w 2157412"/>
              <a:gd name="connsiteY147" fmla="*/ 534360 h 534360"/>
              <a:gd name="connsiteX148" fmla="*/ 258732 w 2157412"/>
              <a:gd name="connsiteY148" fmla="*/ 522930 h 534360"/>
              <a:gd name="connsiteX149" fmla="*/ 270162 w 2157412"/>
              <a:gd name="connsiteY149" fmla="*/ 511500 h 534360"/>
              <a:gd name="connsiteX150" fmla="*/ 205479 w 2157412"/>
              <a:gd name="connsiteY150" fmla="*/ 511500 h 534360"/>
              <a:gd name="connsiteX151" fmla="*/ 216909 w 2157412"/>
              <a:gd name="connsiteY151" fmla="*/ 522930 h 534360"/>
              <a:gd name="connsiteX152" fmla="*/ 205479 w 2157412"/>
              <a:gd name="connsiteY152" fmla="*/ 534360 h 534360"/>
              <a:gd name="connsiteX153" fmla="*/ 194049 w 2157412"/>
              <a:gd name="connsiteY153" fmla="*/ 522930 h 534360"/>
              <a:gd name="connsiteX154" fmla="*/ 205479 w 2157412"/>
              <a:gd name="connsiteY154" fmla="*/ 511500 h 534360"/>
              <a:gd name="connsiteX155" fmla="*/ 140796 w 2157412"/>
              <a:gd name="connsiteY155" fmla="*/ 511500 h 534360"/>
              <a:gd name="connsiteX156" fmla="*/ 152226 w 2157412"/>
              <a:gd name="connsiteY156" fmla="*/ 522930 h 534360"/>
              <a:gd name="connsiteX157" fmla="*/ 140796 w 2157412"/>
              <a:gd name="connsiteY157" fmla="*/ 534360 h 534360"/>
              <a:gd name="connsiteX158" fmla="*/ 129366 w 2157412"/>
              <a:gd name="connsiteY158" fmla="*/ 522930 h 534360"/>
              <a:gd name="connsiteX159" fmla="*/ 140796 w 2157412"/>
              <a:gd name="connsiteY159" fmla="*/ 511500 h 534360"/>
              <a:gd name="connsiteX160" fmla="*/ 76113 w 2157412"/>
              <a:gd name="connsiteY160" fmla="*/ 511500 h 534360"/>
              <a:gd name="connsiteX161" fmla="*/ 87543 w 2157412"/>
              <a:gd name="connsiteY161" fmla="*/ 522930 h 534360"/>
              <a:gd name="connsiteX162" fmla="*/ 76113 w 2157412"/>
              <a:gd name="connsiteY162" fmla="*/ 534360 h 534360"/>
              <a:gd name="connsiteX163" fmla="*/ 64683 w 2157412"/>
              <a:gd name="connsiteY163" fmla="*/ 522930 h 534360"/>
              <a:gd name="connsiteX164" fmla="*/ 76113 w 2157412"/>
              <a:gd name="connsiteY164" fmla="*/ 511500 h 534360"/>
              <a:gd name="connsiteX165" fmla="*/ 11430 w 2157412"/>
              <a:gd name="connsiteY165" fmla="*/ 511500 h 534360"/>
              <a:gd name="connsiteX166" fmla="*/ 22860 w 2157412"/>
              <a:gd name="connsiteY166" fmla="*/ 522930 h 534360"/>
              <a:gd name="connsiteX167" fmla="*/ 11430 w 2157412"/>
              <a:gd name="connsiteY167" fmla="*/ 534360 h 534360"/>
              <a:gd name="connsiteX168" fmla="*/ 0 w 2157412"/>
              <a:gd name="connsiteY168" fmla="*/ 522930 h 534360"/>
              <a:gd name="connsiteX169" fmla="*/ 11430 w 2157412"/>
              <a:gd name="connsiteY169" fmla="*/ 511500 h 534360"/>
              <a:gd name="connsiteX170" fmla="*/ 2145982 w 2157412"/>
              <a:gd name="connsiteY170" fmla="*/ 438426 h 534360"/>
              <a:gd name="connsiteX171" fmla="*/ 2157412 w 2157412"/>
              <a:gd name="connsiteY171" fmla="*/ 449856 h 534360"/>
              <a:gd name="connsiteX172" fmla="*/ 2145982 w 2157412"/>
              <a:gd name="connsiteY172" fmla="*/ 461286 h 534360"/>
              <a:gd name="connsiteX173" fmla="*/ 2134552 w 2157412"/>
              <a:gd name="connsiteY173" fmla="*/ 449856 h 534360"/>
              <a:gd name="connsiteX174" fmla="*/ 2145982 w 2157412"/>
              <a:gd name="connsiteY174" fmla="*/ 438426 h 534360"/>
              <a:gd name="connsiteX175" fmla="*/ 2081286 w 2157412"/>
              <a:gd name="connsiteY175" fmla="*/ 438426 h 534360"/>
              <a:gd name="connsiteX176" fmla="*/ 2092716 w 2157412"/>
              <a:gd name="connsiteY176" fmla="*/ 449856 h 534360"/>
              <a:gd name="connsiteX177" fmla="*/ 2081286 w 2157412"/>
              <a:gd name="connsiteY177" fmla="*/ 461286 h 534360"/>
              <a:gd name="connsiteX178" fmla="*/ 2069856 w 2157412"/>
              <a:gd name="connsiteY178" fmla="*/ 449856 h 534360"/>
              <a:gd name="connsiteX179" fmla="*/ 2081286 w 2157412"/>
              <a:gd name="connsiteY179" fmla="*/ 438426 h 534360"/>
              <a:gd name="connsiteX180" fmla="*/ 2016603 w 2157412"/>
              <a:gd name="connsiteY180" fmla="*/ 438426 h 534360"/>
              <a:gd name="connsiteX181" fmla="*/ 2028033 w 2157412"/>
              <a:gd name="connsiteY181" fmla="*/ 449856 h 534360"/>
              <a:gd name="connsiteX182" fmla="*/ 2016603 w 2157412"/>
              <a:gd name="connsiteY182" fmla="*/ 461286 h 534360"/>
              <a:gd name="connsiteX183" fmla="*/ 2005173 w 2157412"/>
              <a:gd name="connsiteY183" fmla="*/ 449856 h 534360"/>
              <a:gd name="connsiteX184" fmla="*/ 2016603 w 2157412"/>
              <a:gd name="connsiteY184" fmla="*/ 438426 h 534360"/>
              <a:gd name="connsiteX185" fmla="*/ 1951920 w 2157412"/>
              <a:gd name="connsiteY185" fmla="*/ 438426 h 534360"/>
              <a:gd name="connsiteX186" fmla="*/ 1963350 w 2157412"/>
              <a:gd name="connsiteY186" fmla="*/ 449856 h 534360"/>
              <a:gd name="connsiteX187" fmla="*/ 1951920 w 2157412"/>
              <a:gd name="connsiteY187" fmla="*/ 461286 h 534360"/>
              <a:gd name="connsiteX188" fmla="*/ 1940490 w 2157412"/>
              <a:gd name="connsiteY188" fmla="*/ 449856 h 534360"/>
              <a:gd name="connsiteX189" fmla="*/ 1951920 w 2157412"/>
              <a:gd name="connsiteY189" fmla="*/ 438426 h 534360"/>
              <a:gd name="connsiteX190" fmla="*/ 1887237 w 2157412"/>
              <a:gd name="connsiteY190" fmla="*/ 438426 h 534360"/>
              <a:gd name="connsiteX191" fmla="*/ 1898667 w 2157412"/>
              <a:gd name="connsiteY191" fmla="*/ 449856 h 534360"/>
              <a:gd name="connsiteX192" fmla="*/ 1887237 w 2157412"/>
              <a:gd name="connsiteY192" fmla="*/ 461286 h 534360"/>
              <a:gd name="connsiteX193" fmla="*/ 1875807 w 2157412"/>
              <a:gd name="connsiteY193" fmla="*/ 449856 h 534360"/>
              <a:gd name="connsiteX194" fmla="*/ 1887237 w 2157412"/>
              <a:gd name="connsiteY194" fmla="*/ 438426 h 534360"/>
              <a:gd name="connsiteX195" fmla="*/ 1822554 w 2157412"/>
              <a:gd name="connsiteY195" fmla="*/ 438426 h 534360"/>
              <a:gd name="connsiteX196" fmla="*/ 1833984 w 2157412"/>
              <a:gd name="connsiteY196" fmla="*/ 449856 h 534360"/>
              <a:gd name="connsiteX197" fmla="*/ 1822554 w 2157412"/>
              <a:gd name="connsiteY197" fmla="*/ 461286 h 534360"/>
              <a:gd name="connsiteX198" fmla="*/ 1811124 w 2157412"/>
              <a:gd name="connsiteY198" fmla="*/ 449856 h 534360"/>
              <a:gd name="connsiteX199" fmla="*/ 1822554 w 2157412"/>
              <a:gd name="connsiteY199" fmla="*/ 438426 h 534360"/>
              <a:gd name="connsiteX200" fmla="*/ 1757871 w 2157412"/>
              <a:gd name="connsiteY200" fmla="*/ 438426 h 534360"/>
              <a:gd name="connsiteX201" fmla="*/ 1769301 w 2157412"/>
              <a:gd name="connsiteY201" fmla="*/ 449856 h 534360"/>
              <a:gd name="connsiteX202" fmla="*/ 1757871 w 2157412"/>
              <a:gd name="connsiteY202" fmla="*/ 461286 h 534360"/>
              <a:gd name="connsiteX203" fmla="*/ 1746441 w 2157412"/>
              <a:gd name="connsiteY203" fmla="*/ 449856 h 534360"/>
              <a:gd name="connsiteX204" fmla="*/ 1757871 w 2157412"/>
              <a:gd name="connsiteY204" fmla="*/ 438426 h 534360"/>
              <a:gd name="connsiteX205" fmla="*/ 1693188 w 2157412"/>
              <a:gd name="connsiteY205" fmla="*/ 438426 h 534360"/>
              <a:gd name="connsiteX206" fmla="*/ 1704618 w 2157412"/>
              <a:gd name="connsiteY206" fmla="*/ 449856 h 534360"/>
              <a:gd name="connsiteX207" fmla="*/ 1693188 w 2157412"/>
              <a:gd name="connsiteY207" fmla="*/ 461286 h 534360"/>
              <a:gd name="connsiteX208" fmla="*/ 1681758 w 2157412"/>
              <a:gd name="connsiteY208" fmla="*/ 449856 h 534360"/>
              <a:gd name="connsiteX209" fmla="*/ 1693188 w 2157412"/>
              <a:gd name="connsiteY209" fmla="*/ 438426 h 534360"/>
              <a:gd name="connsiteX210" fmla="*/ 1628505 w 2157412"/>
              <a:gd name="connsiteY210" fmla="*/ 438426 h 534360"/>
              <a:gd name="connsiteX211" fmla="*/ 1639935 w 2157412"/>
              <a:gd name="connsiteY211" fmla="*/ 449856 h 534360"/>
              <a:gd name="connsiteX212" fmla="*/ 1628505 w 2157412"/>
              <a:gd name="connsiteY212" fmla="*/ 461286 h 534360"/>
              <a:gd name="connsiteX213" fmla="*/ 1617075 w 2157412"/>
              <a:gd name="connsiteY213" fmla="*/ 449856 h 534360"/>
              <a:gd name="connsiteX214" fmla="*/ 1628505 w 2157412"/>
              <a:gd name="connsiteY214" fmla="*/ 438426 h 534360"/>
              <a:gd name="connsiteX215" fmla="*/ 1563822 w 2157412"/>
              <a:gd name="connsiteY215" fmla="*/ 438426 h 534360"/>
              <a:gd name="connsiteX216" fmla="*/ 1575252 w 2157412"/>
              <a:gd name="connsiteY216" fmla="*/ 449856 h 534360"/>
              <a:gd name="connsiteX217" fmla="*/ 1563822 w 2157412"/>
              <a:gd name="connsiteY217" fmla="*/ 461286 h 534360"/>
              <a:gd name="connsiteX218" fmla="*/ 1552392 w 2157412"/>
              <a:gd name="connsiteY218" fmla="*/ 449856 h 534360"/>
              <a:gd name="connsiteX219" fmla="*/ 1563822 w 2157412"/>
              <a:gd name="connsiteY219" fmla="*/ 438426 h 534360"/>
              <a:gd name="connsiteX220" fmla="*/ 1499139 w 2157412"/>
              <a:gd name="connsiteY220" fmla="*/ 438426 h 534360"/>
              <a:gd name="connsiteX221" fmla="*/ 1510569 w 2157412"/>
              <a:gd name="connsiteY221" fmla="*/ 449856 h 534360"/>
              <a:gd name="connsiteX222" fmla="*/ 1499139 w 2157412"/>
              <a:gd name="connsiteY222" fmla="*/ 461286 h 534360"/>
              <a:gd name="connsiteX223" fmla="*/ 1487709 w 2157412"/>
              <a:gd name="connsiteY223" fmla="*/ 449856 h 534360"/>
              <a:gd name="connsiteX224" fmla="*/ 1499139 w 2157412"/>
              <a:gd name="connsiteY224" fmla="*/ 438426 h 534360"/>
              <a:gd name="connsiteX225" fmla="*/ 1434456 w 2157412"/>
              <a:gd name="connsiteY225" fmla="*/ 438426 h 534360"/>
              <a:gd name="connsiteX226" fmla="*/ 1445886 w 2157412"/>
              <a:gd name="connsiteY226" fmla="*/ 449856 h 534360"/>
              <a:gd name="connsiteX227" fmla="*/ 1434456 w 2157412"/>
              <a:gd name="connsiteY227" fmla="*/ 461286 h 534360"/>
              <a:gd name="connsiteX228" fmla="*/ 1423026 w 2157412"/>
              <a:gd name="connsiteY228" fmla="*/ 449856 h 534360"/>
              <a:gd name="connsiteX229" fmla="*/ 1434456 w 2157412"/>
              <a:gd name="connsiteY229" fmla="*/ 438426 h 534360"/>
              <a:gd name="connsiteX230" fmla="*/ 1369773 w 2157412"/>
              <a:gd name="connsiteY230" fmla="*/ 438426 h 534360"/>
              <a:gd name="connsiteX231" fmla="*/ 1381203 w 2157412"/>
              <a:gd name="connsiteY231" fmla="*/ 449856 h 534360"/>
              <a:gd name="connsiteX232" fmla="*/ 1369773 w 2157412"/>
              <a:gd name="connsiteY232" fmla="*/ 461286 h 534360"/>
              <a:gd name="connsiteX233" fmla="*/ 1358343 w 2157412"/>
              <a:gd name="connsiteY233" fmla="*/ 449856 h 534360"/>
              <a:gd name="connsiteX234" fmla="*/ 1369773 w 2157412"/>
              <a:gd name="connsiteY234" fmla="*/ 438426 h 534360"/>
              <a:gd name="connsiteX235" fmla="*/ 1305090 w 2157412"/>
              <a:gd name="connsiteY235" fmla="*/ 438426 h 534360"/>
              <a:gd name="connsiteX236" fmla="*/ 1316520 w 2157412"/>
              <a:gd name="connsiteY236" fmla="*/ 449856 h 534360"/>
              <a:gd name="connsiteX237" fmla="*/ 1305090 w 2157412"/>
              <a:gd name="connsiteY237" fmla="*/ 461286 h 534360"/>
              <a:gd name="connsiteX238" fmla="*/ 1293660 w 2157412"/>
              <a:gd name="connsiteY238" fmla="*/ 449856 h 534360"/>
              <a:gd name="connsiteX239" fmla="*/ 1305090 w 2157412"/>
              <a:gd name="connsiteY239" fmla="*/ 438426 h 534360"/>
              <a:gd name="connsiteX240" fmla="*/ 1240407 w 2157412"/>
              <a:gd name="connsiteY240" fmla="*/ 438426 h 534360"/>
              <a:gd name="connsiteX241" fmla="*/ 1251837 w 2157412"/>
              <a:gd name="connsiteY241" fmla="*/ 449856 h 534360"/>
              <a:gd name="connsiteX242" fmla="*/ 1240407 w 2157412"/>
              <a:gd name="connsiteY242" fmla="*/ 461286 h 534360"/>
              <a:gd name="connsiteX243" fmla="*/ 1228977 w 2157412"/>
              <a:gd name="connsiteY243" fmla="*/ 449856 h 534360"/>
              <a:gd name="connsiteX244" fmla="*/ 1240407 w 2157412"/>
              <a:gd name="connsiteY244" fmla="*/ 438426 h 534360"/>
              <a:gd name="connsiteX245" fmla="*/ 1175724 w 2157412"/>
              <a:gd name="connsiteY245" fmla="*/ 438426 h 534360"/>
              <a:gd name="connsiteX246" fmla="*/ 1187154 w 2157412"/>
              <a:gd name="connsiteY246" fmla="*/ 449856 h 534360"/>
              <a:gd name="connsiteX247" fmla="*/ 1175724 w 2157412"/>
              <a:gd name="connsiteY247" fmla="*/ 461286 h 534360"/>
              <a:gd name="connsiteX248" fmla="*/ 1164294 w 2157412"/>
              <a:gd name="connsiteY248" fmla="*/ 449856 h 534360"/>
              <a:gd name="connsiteX249" fmla="*/ 1175724 w 2157412"/>
              <a:gd name="connsiteY249" fmla="*/ 438426 h 534360"/>
              <a:gd name="connsiteX250" fmla="*/ 1111041 w 2157412"/>
              <a:gd name="connsiteY250" fmla="*/ 438426 h 534360"/>
              <a:gd name="connsiteX251" fmla="*/ 1122471 w 2157412"/>
              <a:gd name="connsiteY251" fmla="*/ 449856 h 534360"/>
              <a:gd name="connsiteX252" fmla="*/ 1111041 w 2157412"/>
              <a:gd name="connsiteY252" fmla="*/ 461286 h 534360"/>
              <a:gd name="connsiteX253" fmla="*/ 1099611 w 2157412"/>
              <a:gd name="connsiteY253" fmla="*/ 449856 h 534360"/>
              <a:gd name="connsiteX254" fmla="*/ 1111041 w 2157412"/>
              <a:gd name="connsiteY254" fmla="*/ 438426 h 534360"/>
              <a:gd name="connsiteX255" fmla="*/ 1046358 w 2157412"/>
              <a:gd name="connsiteY255" fmla="*/ 438426 h 534360"/>
              <a:gd name="connsiteX256" fmla="*/ 1057788 w 2157412"/>
              <a:gd name="connsiteY256" fmla="*/ 449856 h 534360"/>
              <a:gd name="connsiteX257" fmla="*/ 1046358 w 2157412"/>
              <a:gd name="connsiteY257" fmla="*/ 461286 h 534360"/>
              <a:gd name="connsiteX258" fmla="*/ 1034928 w 2157412"/>
              <a:gd name="connsiteY258" fmla="*/ 449856 h 534360"/>
              <a:gd name="connsiteX259" fmla="*/ 1046358 w 2157412"/>
              <a:gd name="connsiteY259" fmla="*/ 438426 h 534360"/>
              <a:gd name="connsiteX260" fmla="*/ 981675 w 2157412"/>
              <a:gd name="connsiteY260" fmla="*/ 438426 h 534360"/>
              <a:gd name="connsiteX261" fmla="*/ 993105 w 2157412"/>
              <a:gd name="connsiteY261" fmla="*/ 449856 h 534360"/>
              <a:gd name="connsiteX262" fmla="*/ 981675 w 2157412"/>
              <a:gd name="connsiteY262" fmla="*/ 461286 h 534360"/>
              <a:gd name="connsiteX263" fmla="*/ 970245 w 2157412"/>
              <a:gd name="connsiteY263" fmla="*/ 449856 h 534360"/>
              <a:gd name="connsiteX264" fmla="*/ 981675 w 2157412"/>
              <a:gd name="connsiteY264" fmla="*/ 438426 h 534360"/>
              <a:gd name="connsiteX265" fmla="*/ 916992 w 2157412"/>
              <a:gd name="connsiteY265" fmla="*/ 438426 h 534360"/>
              <a:gd name="connsiteX266" fmla="*/ 928422 w 2157412"/>
              <a:gd name="connsiteY266" fmla="*/ 449856 h 534360"/>
              <a:gd name="connsiteX267" fmla="*/ 916992 w 2157412"/>
              <a:gd name="connsiteY267" fmla="*/ 461286 h 534360"/>
              <a:gd name="connsiteX268" fmla="*/ 905562 w 2157412"/>
              <a:gd name="connsiteY268" fmla="*/ 449856 h 534360"/>
              <a:gd name="connsiteX269" fmla="*/ 916992 w 2157412"/>
              <a:gd name="connsiteY269" fmla="*/ 438426 h 534360"/>
              <a:gd name="connsiteX270" fmla="*/ 852309 w 2157412"/>
              <a:gd name="connsiteY270" fmla="*/ 438426 h 534360"/>
              <a:gd name="connsiteX271" fmla="*/ 863739 w 2157412"/>
              <a:gd name="connsiteY271" fmla="*/ 449856 h 534360"/>
              <a:gd name="connsiteX272" fmla="*/ 852309 w 2157412"/>
              <a:gd name="connsiteY272" fmla="*/ 461286 h 534360"/>
              <a:gd name="connsiteX273" fmla="*/ 840879 w 2157412"/>
              <a:gd name="connsiteY273" fmla="*/ 449856 h 534360"/>
              <a:gd name="connsiteX274" fmla="*/ 852309 w 2157412"/>
              <a:gd name="connsiteY274" fmla="*/ 438426 h 534360"/>
              <a:gd name="connsiteX275" fmla="*/ 787626 w 2157412"/>
              <a:gd name="connsiteY275" fmla="*/ 438426 h 534360"/>
              <a:gd name="connsiteX276" fmla="*/ 799056 w 2157412"/>
              <a:gd name="connsiteY276" fmla="*/ 449856 h 534360"/>
              <a:gd name="connsiteX277" fmla="*/ 787626 w 2157412"/>
              <a:gd name="connsiteY277" fmla="*/ 461286 h 534360"/>
              <a:gd name="connsiteX278" fmla="*/ 776196 w 2157412"/>
              <a:gd name="connsiteY278" fmla="*/ 449856 h 534360"/>
              <a:gd name="connsiteX279" fmla="*/ 787626 w 2157412"/>
              <a:gd name="connsiteY279" fmla="*/ 438426 h 534360"/>
              <a:gd name="connsiteX280" fmla="*/ 722943 w 2157412"/>
              <a:gd name="connsiteY280" fmla="*/ 438426 h 534360"/>
              <a:gd name="connsiteX281" fmla="*/ 734373 w 2157412"/>
              <a:gd name="connsiteY281" fmla="*/ 449856 h 534360"/>
              <a:gd name="connsiteX282" fmla="*/ 722943 w 2157412"/>
              <a:gd name="connsiteY282" fmla="*/ 461286 h 534360"/>
              <a:gd name="connsiteX283" fmla="*/ 711513 w 2157412"/>
              <a:gd name="connsiteY283" fmla="*/ 449856 h 534360"/>
              <a:gd name="connsiteX284" fmla="*/ 722943 w 2157412"/>
              <a:gd name="connsiteY284" fmla="*/ 438426 h 534360"/>
              <a:gd name="connsiteX285" fmla="*/ 658260 w 2157412"/>
              <a:gd name="connsiteY285" fmla="*/ 438426 h 534360"/>
              <a:gd name="connsiteX286" fmla="*/ 669690 w 2157412"/>
              <a:gd name="connsiteY286" fmla="*/ 449856 h 534360"/>
              <a:gd name="connsiteX287" fmla="*/ 658260 w 2157412"/>
              <a:gd name="connsiteY287" fmla="*/ 461286 h 534360"/>
              <a:gd name="connsiteX288" fmla="*/ 646830 w 2157412"/>
              <a:gd name="connsiteY288" fmla="*/ 449856 h 534360"/>
              <a:gd name="connsiteX289" fmla="*/ 658260 w 2157412"/>
              <a:gd name="connsiteY289" fmla="*/ 438426 h 534360"/>
              <a:gd name="connsiteX290" fmla="*/ 593577 w 2157412"/>
              <a:gd name="connsiteY290" fmla="*/ 438426 h 534360"/>
              <a:gd name="connsiteX291" fmla="*/ 605007 w 2157412"/>
              <a:gd name="connsiteY291" fmla="*/ 449856 h 534360"/>
              <a:gd name="connsiteX292" fmla="*/ 593577 w 2157412"/>
              <a:gd name="connsiteY292" fmla="*/ 461286 h 534360"/>
              <a:gd name="connsiteX293" fmla="*/ 582147 w 2157412"/>
              <a:gd name="connsiteY293" fmla="*/ 449856 h 534360"/>
              <a:gd name="connsiteX294" fmla="*/ 593577 w 2157412"/>
              <a:gd name="connsiteY294" fmla="*/ 438426 h 534360"/>
              <a:gd name="connsiteX295" fmla="*/ 528894 w 2157412"/>
              <a:gd name="connsiteY295" fmla="*/ 438426 h 534360"/>
              <a:gd name="connsiteX296" fmla="*/ 540324 w 2157412"/>
              <a:gd name="connsiteY296" fmla="*/ 449856 h 534360"/>
              <a:gd name="connsiteX297" fmla="*/ 528894 w 2157412"/>
              <a:gd name="connsiteY297" fmla="*/ 461286 h 534360"/>
              <a:gd name="connsiteX298" fmla="*/ 517464 w 2157412"/>
              <a:gd name="connsiteY298" fmla="*/ 449856 h 534360"/>
              <a:gd name="connsiteX299" fmla="*/ 528894 w 2157412"/>
              <a:gd name="connsiteY299" fmla="*/ 438426 h 534360"/>
              <a:gd name="connsiteX300" fmla="*/ 464211 w 2157412"/>
              <a:gd name="connsiteY300" fmla="*/ 438426 h 534360"/>
              <a:gd name="connsiteX301" fmla="*/ 475641 w 2157412"/>
              <a:gd name="connsiteY301" fmla="*/ 449856 h 534360"/>
              <a:gd name="connsiteX302" fmla="*/ 464211 w 2157412"/>
              <a:gd name="connsiteY302" fmla="*/ 461286 h 534360"/>
              <a:gd name="connsiteX303" fmla="*/ 452781 w 2157412"/>
              <a:gd name="connsiteY303" fmla="*/ 449856 h 534360"/>
              <a:gd name="connsiteX304" fmla="*/ 464211 w 2157412"/>
              <a:gd name="connsiteY304" fmla="*/ 438426 h 534360"/>
              <a:gd name="connsiteX305" fmla="*/ 399528 w 2157412"/>
              <a:gd name="connsiteY305" fmla="*/ 438426 h 534360"/>
              <a:gd name="connsiteX306" fmla="*/ 410958 w 2157412"/>
              <a:gd name="connsiteY306" fmla="*/ 449856 h 534360"/>
              <a:gd name="connsiteX307" fmla="*/ 399528 w 2157412"/>
              <a:gd name="connsiteY307" fmla="*/ 461286 h 534360"/>
              <a:gd name="connsiteX308" fmla="*/ 388098 w 2157412"/>
              <a:gd name="connsiteY308" fmla="*/ 449856 h 534360"/>
              <a:gd name="connsiteX309" fmla="*/ 399528 w 2157412"/>
              <a:gd name="connsiteY309" fmla="*/ 438426 h 534360"/>
              <a:gd name="connsiteX310" fmla="*/ 334845 w 2157412"/>
              <a:gd name="connsiteY310" fmla="*/ 438426 h 534360"/>
              <a:gd name="connsiteX311" fmla="*/ 346275 w 2157412"/>
              <a:gd name="connsiteY311" fmla="*/ 449856 h 534360"/>
              <a:gd name="connsiteX312" fmla="*/ 334845 w 2157412"/>
              <a:gd name="connsiteY312" fmla="*/ 461286 h 534360"/>
              <a:gd name="connsiteX313" fmla="*/ 323415 w 2157412"/>
              <a:gd name="connsiteY313" fmla="*/ 449856 h 534360"/>
              <a:gd name="connsiteX314" fmla="*/ 334845 w 2157412"/>
              <a:gd name="connsiteY314" fmla="*/ 438426 h 534360"/>
              <a:gd name="connsiteX315" fmla="*/ 270162 w 2157412"/>
              <a:gd name="connsiteY315" fmla="*/ 438426 h 534360"/>
              <a:gd name="connsiteX316" fmla="*/ 281592 w 2157412"/>
              <a:gd name="connsiteY316" fmla="*/ 449856 h 534360"/>
              <a:gd name="connsiteX317" fmla="*/ 270162 w 2157412"/>
              <a:gd name="connsiteY317" fmla="*/ 461286 h 534360"/>
              <a:gd name="connsiteX318" fmla="*/ 258732 w 2157412"/>
              <a:gd name="connsiteY318" fmla="*/ 449856 h 534360"/>
              <a:gd name="connsiteX319" fmla="*/ 270162 w 2157412"/>
              <a:gd name="connsiteY319" fmla="*/ 438426 h 534360"/>
              <a:gd name="connsiteX320" fmla="*/ 205479 w 2157412"/>
              <a:gd name="connsiteY320" fmla="*/ 438426 h 534360"/>
              <a:gd name="connsiteX321" fmla="*/ 216909 w 2157412"/>
              <a:gd name="connsiteY321" fmla="*/ 449856 h 534360"/>
              <a:gd name="connsiteX322" fmla="*/ 205479 w 2157412"/>
              <a:gd name="connsiteY322" fmla="*/ 461286 h 534360"/>
              <a:gd name="connsiteX323" fmla="*/ 194049 w 2157412"/>
              <a:gd name="connsiteY323" fmla="*/ 449856 h 534360"/>
              <a:gd name="connsiteX324" fmla="*/ 205479 w 2157412"/>
              <a:gd name="connsiteY324" fmla="*/ 438426 h 534360"/>
              <a:gd name="connsiteX325" fmla="*/ 140796 w 2157412"/>
              <a:gd name="connsiteY325" fmla="*/ 438426 h 534360"/>
              <a:gd name="connsiteX326" fmla="*/ 152226 w 2157412"/>
              <a:gd name="connsiteY326" fmla="*/ 449856 h 534360"/>
              <a:gd name="connsiteX327" fmla="*/ 140796 w 2157412"/>
              <a:gd name="connsiteY327" fmla="*/ 461286 h 534360"/>
              <a:gd name="connsiteX328" fmla="*/ 129366 w 2157412"/>
              <a:gd name="connsiteY328" fmla="*/ 449856 h 534360"/>
              <a:gd name="connsiteX329" fmla="*/ 140796 w 2157412"/>
              <a:gd name="connsiteY329" fmla="*/ 438426 h 534360"/>
              <a:gd name="connsiteX330" fmla="*/ 76113 w 2157412"/>
              <a:gd name="connsiteY330" fmla="*/ 438426 h 534360"/>
              <a:gd name="connsiteX331" fmla="*/ 87543 w 2157412"/>
              <a:gd name="connsiteY331" fmla="*/ 449856 h 534360"/>
              <a:gd name="connsiteX332" fmla="*/ 76113 w 2157412"/>
              <a:gd name="connsiteY332" fmla="*/ 461286 h 534360"/>
              <a:gd name="connsiteX333" fmla="*/ 64683 w 2157412"/>
              <a:gd name="connsiteY333" fmla="*/ 449856 h 534360"/>
              <a:gd name="connsiteX334" fmla="*/ 76113 w 2157412"/>
              <a:gd name="connsiteY334" fmla="*/ 438426 h 534360"/>
              <a:gd name="connsiteX335" fmla="*/ 11430 w 2157412"/>
              <a:gd name="connsiteY335" fmla="*/ 438426 h 534360"/>
              <a:gd name="connsiteX336" fmla="*/ 22860 w 2157412"/>
              <a:gd name="connsiteY336" fmla="*/ 449856 h 534360"/>
              <a:gd name="connsiteX337" fmla="*/ 11430 w 2157412"/>
              <a:gd name="connsiteY337" fmla="*/ 461286 h 534360"/>
              <a:gd name="connsiteX338" fmla="*/ 0 w 2157412"/>
              <a:gd name="connsiteY338" fmla="*/ 449856 h 534360"/>
              <a:gd name="connsiteX339" fmla="*/ 11430 w 2157412"/>
              <a:gd name="connsiteY339" fmla="*/ 438426 h 534360"/>
              <a:gd name="connsiteX340" fmla="*/ 2145982 w 2157412"/>
              <a:gd name="connsiteY340" fmla="*/ 365355 h 534360"/>
              <a:gd name="connsiteX341" fmla="*/ 2157412 w 2157412"/>
              <a:gd name="connsiteY341" fmla="*/ 376785 h 534360"/>
              <a:gd name="connsiteX342" fmla="*/ 2145982 w 2157412"/>
              <a:gd name="connsiteY342" fmla="*/ 388215 h 534360"/>
              <a:gd name="connsiteX343" fmla="*/ 2134552 w 2157412"/>
              <a:gd name="connsiteY343" fmla="*/ 376785 h 534360"/>
              <a:gd name="connsiteX344" fmla="*/ 2145982 w 2157412"/>
              <a:gd name="connsiteY344" fmla="*/ 365355 h 534360"/>
              <a:gd name="connsiteX345" fmla="*/ 2081286 w 2157412"/>
              <a:gd name="connsiteY345" fmla="*/ 365355 h 534360"/>
              <a:gd name="connsiteX346" fmla="*/ 2092716 w 2157412"/>
              <a:gd name="connsiteY346" fmla="*/ 376785 h 534360"/>
              <a:gd name="connsiteX347" fmla="*/ 2081286 w 2157412"/>
              <a:gd name="connsiteY347" fmla="*/ 388215 h 534360"/>
              <a:gd name="connsiteX348" fmla="*/ 2069856 w 2157412"/>
              <a:gd name="connsiteY348" fmla="*/ 376785 h 534360"/>
              <a:gd name="connsiteX349" fmla="*/ 2081286 w 2157412"/>
              <a:gd name="connsiteY349" fmla="*/ 365355 h 534360"/>
              <a:gd name="connsiteX350" fmla="*/ 2016603 w 2157412"/>
              <a:gd name="connsiteY350" fmla="*/ 365355 h 534360"/>
              <a:gd name="connsiteX351" fmla="*/ 2028033 w 2157412"/>
              <a:gd name="connsiteY351" fmla="*/ 376785 h 534360"/>
              <a:gd name="connsiteX352" fmla="*/ 2016603 w 2157412"/>
              <a:gd name="connsiteY352" fmla="*/ 388215 h 534360"/>
              <a:gd name="connsiteX353" fmla="*/ 2005173 w 2157412"/>
              <a:gd name="connsiteY353" fmla="*/ 376785 h 534360"/>
              <a:gd name="connsiteX354" fmla="*/ 2016603 w 2157412"/>
              <a:gd name="connsiteY354" fmla="*/ 365355 h 534360"/>
              <a:gd name="connsiteX355" fmla="*/ 1951920 w 2157412"/>
              <a:gd name="connsiteY355" fmla="*/ 365355 h 534360"/>
              <a:gd name="connsiteX356" fmla="*/ 1963350 w 2157412"/>
              <a:gd name="connsiteY356" fmla="*/ 376785 h 534360"/>
              <a:gd name="connsiteX357" fmla="*/ 1951920 w 2157412"/>
              <a:gd name="connsiteY357" fmla="*/ 388215 h 534360"/>
              <a:gd name="connsiteX358" fmla="*/ 1940490 w 2157412"/>
              <a:gd name="connsiteY358" fmla="*/ 376785 h 534360"/>
              <a:gd name="connsiteX359" fmla="*/ 1951920 w 2157412"/>
              <a:gd name="connsiteY359" fmla="*/ 365355 h 534360"/>
              <a:gd name="connsiteX360" fmla="*/ 1887237 w 2157412"/>
              <a:gd name="connsiteY360" fmla="*/ 365355 h 534360"/>
              <a:gd name="connsiteX361" fmla="*/ 1898667 w 2157412"/>
              <a:gd name="connsiteY361" fmla="*/ 376785 h 534360"/>
              <a:gd name="connsiteX362" fmla="*/ 1887237 w 2157412"/>
              <a:gd name="connsiteY362" fmla="*/ 388215 h 534360"/>
              <a:gd name="connsiteX363" fmla="*/ 1875807 w 2157412"/>
              <a:gd name="connsiteY363" fmla="*/ 376785 h 534360"/>
              <a:gd name="connsiteX364" fmla="*/ 1887237 w 2157412"/>
              <a:gd name="connsiteY364" fmla="*/ 365355 h 534360"/>
              <a:gd name="connsiteX365" fmla="*/ 1822554 w 2157412"/>
              <a:gd name="connsiteY365" fmla="*/ 365355 h 534360"/>
              <a:gd name="connsiteX366" fmla="*/ 1833984 w 2157412"/>
              <a:gd name="connsiteY366" fmla="*/ 376785 h 534360"/>
              <a:gd name="connsiteX367" fmla="*/ 1822554 w 2157412"/>
              <a:gd name="connsiteY367" fmla="*/ 388215 h 534360"/>
              <a:gd name="connsiteX368" fmla="*/ 1811124 w 2157412"/>
              <a:gd name="connsiteY368" fmla="*/ 376785 h 534360"/>
              <a:gd name="connsiteX369" fmla="*/ 1822554 w 2157412"/>
              <a:gd name="connsiteY369" fmla="*/ 365355 h 534360"/>
              <a:gd name="connsiteX370" fmla="*/ 1757871 w 2157412"/>
              <a:gd name="connsiteY370" fmla="*/ 365355 h 534360"/>
              <a:gd name="connsiteX371" fmla="*/ 1769301 w 2157412"/>
              <a:gd name="connsiteY371" fmla="*/ 376785 h 534360"/>
              <a:gd name="connsiteX372" fmla="*/ 1757871 w 2157412"/>
              <a:gd name="connsiteY372" fmla="*/ 388215 h 534360"/>
              <a:gd name="connsiteX373" fmla="*/ 1746441 w 2157412"/>
              <a:gd name="connsiteY373" fmla="*/ 376785 h 534360"/>
              <a:gd name="connsiteX374" fmla="*/ 1757871 w 2157412"/>
              <a:gd name="connsiteY374" fmla="*/ 365355 h 534360"/>
              <a:gd name="connsiteX375" fmla="*/ 1693188 w 2157412"/>
              <a:gd name="connsiteY375" fmla="*/ 365355 h 534360"/>
              <a:gd name="connsiteX376" fmla="*/ 1704618 w 2157412"/>
              <a:gd name="connsiteY376" fmla="*/ 376785 h 534360"/>
              <a:gd name="connsiteX377" fmla="*/ 1693188 w 2157412"/>
              <a:gd name="connsiteY377" fmla="*/ 388215 h 534360"/>
              <a:gd name="connsiteX378" fmla="*/ 1681758 w 2157412"/>
              <a:gd name="connsiteY378" fmla="*/ 376785 h 534360"/>
              <a:gd name="connsiteX379" fmla="*/ 1693188 w 2157412"/>
              <a:gd name="connsiteY379" fmla="*/ 365355 h 534360"/>
              <a:gd name="connsiteX380" fmla="*/ 1628505 w 2157412"/>
              <a:gd name="connsiteY380" fmla="*/ 365355 h 534360"/>
              <a:gd name="connsiteX381" fmla="*/ 1639935 w 2157412"/>
              <a:gd name="connsiteY381" fmla="*/ 376785 h 534360"/>
              <a:gd name="connsiteX382" fmla="*/ 1628505 w 2157412"/>
              <a:gd name="connsiteY382" fmla="*/ 388215 h 534360"/>
              <a:gd name="connsiteX383" fmla="*/ 1617075 w 2157412"/>
              <a:gd name="connsiteY383" fmla="*/ 376785 h 534360"/>
              <a:gd name="connsiteX384" fmla="*/ 1628505 w 2157412"/>
              <a:gd name="connsiteY384" fmla="*/ 365355 h 534360"/>
              <a:gd name="connsiteX385" fmla="*/ 1563822 w 2157412"/>
              <a:gd name="connsiteY385" fmla="*/ 365355 h 534360"/>
              <a:gd name="connsiteX386" fmla="*/ 1575252 w 2157412"/>
              <a:gd name="connsiteY386" fmla="*/ 376785 h 534360"/>
              <a:gd name="connsiteX387" fmla="*/ 1563822 w 2157412"/>
              <a:gd name="connsiteY387" fmla="*/ 388215 h 534360"/>
              <a:gd name="connsiteX388" fmla="*/ 1552392 w 2157412"/>
              <a:gd name="connsiteY388" fmla="*/ 376785 h 534360"/>
              <a:gd name="connsiteX389" fmla="*/ 1563822 w 2157412"/>
              <a:gd name="connsiteY389" fmla="*/ 365355 h 534360"/>
              <a:gd name="connsiteX390" fmla="*/ 1499139 w 2157412"/>
              <a:gd name="connsiteY390" fmla="*/ 365355 h 534360"/>
              <a:gd name="connsiteX391" fmla="*/ 1510569 w 2157412"/>
              <a:gd name="connsiteY391" fmla="*/ 376785 h 534360"/>
              <a:gd name="connsiteX392" fmla="*/ 1499139 w 2157412"/>
              <a:gd name="connsiteY392" fmla="*/ 388215 h 534360"/>
              <a:gd name="connsiteX393" fmla="*/ 1487709 w 2157412"/>
              <a:gd name="connsiteY393" fmla="*/ 376785 h 534360"/>
              <a:gd name="connsiteX394" fmla="*/ 1499139 w 2157412"/>
              <a:gd name="connsiteY394" fmla="*/ 365355 h 534360"/>
              <a:gd name="connsiteX395" fmla="*/ 1434456 w 2157412"/>
              <a:gd name="connsiteY395" fmla="*/ 365355 h 534360"/>
              <a:gd name="connsiteX396" fmla="*/ 1445886 w 2157412"/>
              <a:gd name="connsiteY396" fmla="*/ 376785 h 534360"/>
              <a:gd name="connsiteX397" fmla="*/ 1434456 w 2157412"/>
              <a:gd name="connsiteY397" fmla="*/ 388215 h 534360"/>
              <a:gd name="connsiteX398" fmla="*/ 1423026 w 2157412"/>
              <a:gd name="connsiteY398" fmla="*/ 376785 h 534360"/>
              <a:gd name="connsiteX399" fmla="*/ 1434456 w 2157412"/>
              <a:gd name="connsiteY399" fmla="*/ 365355 h 534360"/>
              <a:gd name="connsiteX400" fmla="*/ 1369773 w 2157412"/>
              <a:gd name="connsiteY400" fmla="*/ 365355 h 534360"/>
              <a:gd name="connsiteX401" fmla="*/ 1381203 w 2157412"/>
              <a:gd name="connsiteY401" fmla="*/ 376785 h 534360"/>
              <a:gd name="connsiteX402" fmla="*/ 1369773 w 2157412"/>
              <a:gd name="connsiteY402" fmla="*/ 388215 h 534360"/>
              <a:gd name="connsiteX403" fmla="*/ 1358343 w 2157412"/>
              <a:gd name="connsiteY403" fmla="*/ 376785 h 534360"/>
              <a:gd name="connsiteX404" fmla="*/ 1369773 w 2157412"/>
              <a:gd name="connsiteY404" fmla="*/ 365355 h 534360"/>
              <a:gd name="connsiteX405" fmla="*/ 1305090 w 2157412"/>
              <a:gd name="connsiteY405" fmla="*/ 365355 h 534360"/>
              <a:gd name="connsiteX406" fmla="*/ 1316520 w 2157412"/>
              <a:gd name="connsiteY406" fmla="*/ 376785 h 534360"/>
              <a:gd name="connsiteX407" fmla="*/ 1305090 w 2157412"/>
              <a:gd name="connsiteY407" fmla="*/ 388215 h 534360"/>
              <a:gd name="connsiteX408" fmla="*/ 1293660 w 2157412"/>
              <a:gd name="connsiteY408" fmla="*/ 376785 h 534360"/>
              <a:gd name="connsiteX409" fmla="*/ 1305090 w 2157412"/>
              <a:gd name="connsiteY409" fmla="*/ 365355 h 534360"/>
              <a:gd name="connsiteX410" fmla="*/ 1240407 w 2157412"/>
              <a:gd name="connsiteY410" fmla="*/ 365355 h 534360"/>
              <a:gd name="connsiteX411" fmla="*/ 1251837 w 2157412"/>
              <a:gd name="connsiteY411" fmla="*/ 376785 h 534360"/>
              <a:gd name="connsiteX412" fmla="*/ 1240407 w 2157412"/>
              <a:gd name="connsiteY412" fmla="*/ 388215 h 534360"/>
              <a:gd name="connsiteX413" fmla="*/ 1228977 w 2157412"/>
              <a:gd name="connsiteY413" fmla="*/ 376785 h 534360"/>
              <a:gd name="connsiteX414" fmla="*/ 1240407 w 2157412"/>
              <a:gd name="connsiteY414" fmla="*/ 365355 h 534360"/>
              <a:gd name="connsiteX415" fmla="*/ 1175724 w 2157412"/>
              <a:gd name="connsiteY415" fmla="*/ 365355 h 534360"/>
              <a:gd name="connsiteX416" fmla="*/ 1187154 w 2157412"/>
              <a:gd name="connsiteY416" fmla="*/ 376785 h 534360"/>
              <a:gd name="connsiteX417" fmla="*/ 1175724 w 2157412"/>
              <a:gd name="connsiteY417" fmla="*/ 388215 h 534360"/>
              <a:gd name="connsiteX418" fmla="*/ 1164294 w 2157412"/>
              <a:gd name="connsiteY418" fmla="*/ 376785 h 534360"/>
              <a:gd name="connsiteX419" fmla="*/ 1175724 w 2157412"/>
              <a:gd name="connsiteY419" fmla="*/ 365355 h 534360"/>
              <a:gd name="connsiteX420" fmla="*/ 1111041 w 2157412"/>
              <a:gd name="connsiteY420" fmla="*/ 365355 h 534360"/>
              <a:gd name="connsiteX421" fmla="*/ 1122471 w 2157412"/>
              <a:gd name="connsiteY421" fmla="*/ 376785 h 534360"/>
              <a:gd name="connsiteX422" fmla="*/ 1111041 w 2157412"/>
              <a:gd name="connsiteY422" fmla="*/ 388215 h 534360"/>
              <a:gd name="connsiteX423" fmla="*/ 1099611 w 2157412"/>
              <a:gd name="connsiteY423" fmla="*/ 376785 h 534360"/>
              <a:gd name="connsiteX424" fmla="*/ 1111041 w 2157412"/>
              <a:gd name="connsiteY424" fmla="*/ 365355 h 534360"/>
              <a:gd name="connsiteX425" fmla="*/ 1046358 w 2157412"/>
              <a:gd name="connsiteY425" fmla="*/ 365355 h 534360"/>
              <a:gd name="connsiteX426" fmla="*/ 1057788 w 2157412"/>
              <a:gd name="connsiteY426" fmla="*/ 376785 h 534360"/>
              <a:gd name="connsiteX427" fmla="*/ 1046358 w 2157412"/>
              <a:gd name="connsiteY427" fmla="*/ 388215 h 534360"/>
              <a:gd name="connsiteX428" fmla="*/ 1034928 w 2157412"/>
              <a:gd name="connsiteY428" fmla="*/ 376785 h 534360"/>
              <a:gd name="connsiteX429" fmla="*/ 1046358 w 2157412"/>
              <a:gd name="connsiteY429" fmla="*/ 365355 h 534360"/>
              <a:gd name="connsiteX430" fmla="*/ 981675 w 2157412"/>
              <a:gd name="connsiteY430" fmla="*/ 365355 h 534360"/>
              <a:gd name="connsiteX431" fmla="*/ 993105 w 2157412"/>
              <a:gd name="connsiteY431" fmla="*/ 376785 h 534360"/>
              <a:gd name="connsiteX432" fmla="*/ 981675 w 2157412"/>
              <a:gd name="connsiteY432" fmla="*/ 388215 h 534360"/>
              <a:gd name="connsiteX433" fmla="*/ 970245 w 2157412"/>
              <a:gd name="connsiteY433" fmla="*/ 376785 h 534360"/>
              <a:gd name="connsiteX434" fmla="*/ 981675 w 2157412"/>
              <a:gd name="connsiteY434" fmla="*/ 365355 h 534360"/>
              <a:gd name="connsiteX435" fmla="*/ 916992 w 2157412"/>
              <a:gd name="connsiteY435" fmla="*/ 365355 h 534360"/>
              <a:gd name="connsiteX436" fmla="*/ 928422 w 2157412"/>
              <a:gd name="connsiteY436" fmla="*/ 376785 h 534360"/>
              <a:gd name="connsiteX437" fmla="*/ 916992 w 2157412"/>
              <a:gd name="connsiteY437" fmla="*/ 388215 h 534360"/>
              <a:gd name="connsiteX438" fmla="*/ 905562 w 2157412"/>
              <a:gd name="connsiteY438" fmla="*/ 376785 h 534360"/>
              <a:gd name="connsiteX439" fmla="*/ 916992 w 2157412"/>
              <a:gd name="connsiteY439" fmla="*/ 365355 h 534360"/>
              <a:gd name="connsiteX440" fmla="*/ 852309 w 2157412"/>
              <a:gd name="connsiteY440" fmla="*/ 365355 h 534360"/>
              <a:gd name="connsiteX441" fmla="*/ 863739 w 2157412"/>
              <a:gd name="connsiteY441" fmla="*/ 376785 h 534360"/>
              <a:gd name="connsiteX442" fmla="*/ 852309 w 2157412"/>
              <a:gd name="connsiteY442" fmla="*/ 388215 h 534360"/>
              <a:gd name="connsiteX443" fmla="*/ 840879 w 2157412"/>
              <a:gd name="connsiteY443" fmla="*/ 376785 h 534360"/>
              <a:gd name="connsiteX444" fmla="*/ 852309 w 2157412"/>
              <a:gd name="connsiteY444" fmla="*/ 365355 h 534360"/>
              <a:gd name="connsiteX445" fmla="*/ 787626 w 2157412"/>
              <a:gd name="connsiteY445" fmla="*/ 365355 h 534360"/>
              <a:gd name="connsiteX446" fmla="*/ 799056 w 2157412"/>
              <a:gd name="connsiteY446" fmla="*/ 376785 h 534360"/>
              <a:gd name="connsiteX447" fmla="*/ 787626 w 2157412"/>
              <a:gd name="connsiteY447" fmla="*/ 388215 h 534360"/>
              <a:gd name="connsiteX448" fmla="*/ 776196 w 2157412"/>
              <a:gd name="connsiteY448" fmla="*/ 376785 h 534360"/>
              <a:gd name="connsiteX449" fmla="*/ 787626 w 2157412"/>
              <a:gd name="connsiteY449" fmla="*/ 365355 h 534360"/>
              <a:gd name="connsiteX450" fmla="*/ 722943 w 2157412"/>
              <a:gd name="connsiteY450" fmla="*/ 365355 h 534360"/>
              <a:gd name="connsiteX451" fmla="*/ 734373 w 2157412"/>
              <a:gd name="connsiteY451" fmla="*/ 376785 h 534360"/>
              <a:gd name="connsiteX452" fmla="*/ 722943 w 2157412"/>
              <a:gd name="connsiteY452" fmla="*/ 388215 h 534360"/>
              <a:gd name="connsiteX453" fmla="*/ 711513 w 2157412"/>
              <a:gd name="connsiteY453" fmla="*/ 376785 h 534360"/>
              <a:gd name="connsiteX454" fmla="*/ 722943 w 2157412"/>
              <a:gd name="connsiteY454" fmla="*/ 365355 h 534360"/>
              <a:gd name="connsiteX455" fmla="*/ 658260 w 2157412"/>
              <a:gd name="connsiteY455" fmla="*/ 365355 h 534360"/>
              <a:gd name="connsiteX456" fmla="*/ 669690 w 2157412"/>
              <a:gd name="connsiteY456" fmla="*/ 376785 h 534360"/>
              <a:gd name="connsiteX457" fmla="*/ 658260 w 2157412"/>
              <a:gd name="connsiteY457" fmla="*/ 388215 h 534360"/>
              <a:gd name="connsiteX458" fmla="*/ 646830 w 2157412"/>
              <a:gd name="connsiteY458" fmla="*/ 376785 h 534360"/>
              <a:gd name="connsiteX459" fmla="*/ 658260 w 2157412"/>
              <a:gd name="connsiteY459" fmla="*/ 365355 h 534360"/>
              <a:gd name="connsiteX460" fmla="*/ 593577 w 2157412"/>
              <a:gd name="connsiteY460" fmla="*/ 365355 h 534360"/>
              <a:gd name="connsiteX461" fmla="*/ 605007 w 2157412"/>
              <a:gd name="connsiteY461" fmla="*/ 376785 h 534360"/>
              <a:gd name="connsiteX462" fmla="*/ 593577 w 2157412"/>
              <a:gd name="connsiteY462" fmla="*/ 388215 h 534360"/>
              <a:gd name="connsiteX463" fmla="*/ 582147 w 2157412"/>
              <a:gd name="connsiteY463" fmla="*/ 376785 h 534360"/>
              <a:gd name="connsiteX464" fmla="*/ 593577 w 2157412"/>
              <a:gd name="connsiteY464" fmla="*/ 365355 h 534360"/>
              <a:gd name="connsiteX465" fmla="*/ 528894 w 2157412"/>
              <a:gd name="connsiteY465" fmla="*/ 365355 h 534360"/>
              <a:gd name="connsiteX466" fmla="*/ 540324 w 2157412"/>
              <a:gd name="connsiteY466" fmla="*/ 376785 h 534360"/>
              <a:gd name="connsiteX467" fmla="*/ 528894 w 2157412"/>
              <a:gd name="connsiteY467" fmla="*/ 388215 h 534360"/>
              <a:gd name="connsiteX468" fmla="*/ 517464 w 2157412"/>
              <a:gd name="connsiteY468" fmla="*/ 376785 h 534360"/>
              <a:gd name="connsiteX469" fmla="*/ 528894 w 2157412"/>
              <a:gd name="connsiteY469" fmla="*/ 365355 h 534360"/>
              <a:gd name="connsiteX470" fmla="*/ 464211 w 2157412"/>
              <a:gd name="connsiteY470" fmla="*/ 365355 h 534360"/>
              <a:gd name="connsiteX471" fmla="*/ 475641 w 2157412"/>
              <a:gd name="connsiteY471" fmla="*/ 376785 h 534360"/>
              <a:gd name="connsiteX472" fmla="*/ 464211 w 2157412"/>
              <a:gd name="connsiteY472" fmla="*/ 388215 h 534360"/>
              <a:gd name="connsiteX473" fmla="*/ 452781 w 2157412"/>
              <a:gd name="connsiteY473" fmla="*/ 376785 h 534360"/>
              <a:gd name="connsiteX474" fmla="*/ 464211 w 2157412"/>
              <a:gd name="connsiteY474" fmla="*/ 365355 h 534360"/>
              <a:gd name="connsiteX475" fmla="*/ 399528 w 2157412"/>
              <a:gd name="connsiteY475" fmla="*/ 365355 h 534360"/>
              <a:gd name="connsiteX476" fmla="*/ 410958 w 2157412"/>
              <a:gd name="connsiteY476" fmla="*/ 376785 h 534360"/>
              <a:gd name="connsiteX477" fmla="*/ 399528 w 2157412"/>
              <a:gd name="connsiteY477" fmla="*/ 388215 h 534360"/>
              <a:gd name="connsiteX478" fmla="*/ 388098 w 2157412"/>
              <a:gd name="connsiteY478" fmla="*/ 376785 h 534360"/>
              <a:gd name="connsiteX479" fmla="*/ 399528 w 2157412"/>
              <a:gd name="connsiteY479" fmla="*/ 365355 h 534360"/>
              <a:gd name="connsiteX480" fmla="*/ 334845 w 2157412"/>
              <a:gd name="connsiteY480" fmla="*/ 365355 h 534360"/>
              <a:gd name="connsiteX481" fmla="*/ 346275 w 2157412"/>
              <a:gd name="connsiteY481" fmla="*/ 376785 h 534360"/>
              <a:gd name="connsiteX482" fmla="*/ 334845 w 2157412"/>
              <a:gd name="connsiteY482" fmla="*/ 388215 h 534360"/>
              <a:gd name="connsiteX483" fmla="*/ 323415 w 2157412"/>
              <a:gd name="connsiteY483" fmla="*/ 376785 h 534360"/>
              <a:gd name="connsiteX484" fmla="*/ 334845 w 2157412"/>
              <a:gd name="connsiteY484" fmla="*/ 365355 h 534360"/>
              <a:gd name="connsiteX485" fmla="*/ 270162 w 2157412"/>
              <a:gd name="connsiteY485" fmla="*/ 365355 h 534360"/>
              <a:gd name="connsiteX486" fmla="*/ 281592 w 2157412"/>
              <a:gd name="connsiteY486" fmla="*/ 376785 h 534360"/>
              <a:gd name="connsiteX487" fmla="*/ 270162 w 2157412"/>
              <a:gd name="connsiteY487" fmla="*/ 388215 h 534360"/>
              <a:gd name="connsiteX488" fmla="*/ 258732 w 2157412"/>
              <a:gd name="connsiteY488" fmla="*/ 376785 h 534360"/>
              <a:gd name="connsiteX489" fmla="*/ 270162 w 2157412"/>
              <a:gd name="connsiteY489" fmla="*/ 365355 h 534360"/>
              <a:gd name="connsiteX490" fmla="*/ 205479 w 2157412"/>
              <a:gd name="connsiteY490" fmla="*/ 365355 h 534360"/>
              <a:gd name="connsiteX491" fmla="*/ 216909 w 2157412"/>
              <a:gd name="connsiteY491" fmla="*/ 376785 h 534360"/>
              <a:gd name="connsiteX492" fmla="*/ 205479 w 2157412"/>
              <a:gd name="connsiteY492" fmla="*/ 388215 h 534360"/>
              <a:gd name="connsiteX493" fmla="*/ 194049 w 2157412"/>
              <a:gd name="connsiteY493" fmla="*/ 376785 h 534360"/>
              <a:gd name="connsiteX494" fmla="*/ 205479 w 2157412"/>
              <a:gd name="connsiteY494" fmla="*/ 365355 h 534360"/>
              <a:gd name="connsiteX495" fmla="*/ 140796 w 2157412"/>
              <a:gd name="connsiteY495" fmla="*/ 365355 h 534360"/>
              <a:gd name="connsiteX496" fmla="*/ 152226 w 2157412"/>
              <a:gd name="connsiteY496" fmla="*/ 376785 h 534360"/>
              <a:gd name="connsiteX497" fmla="*/ 140796 w 2157412"/>
              <a:gd name="connsiteY497" fmla="*/ 388215 h 534360"/>
              <a:gd name="connsiteX498" fmla="*/ 129366 w 2157412"/>
              <a:gd name="connsiteY498" fmla="*/ 376785 h 534360"/>
              <a:gd name="connsiteX499" fmla="*/ 140796 w 2157412"/>
              <a:gd name="connsiteY499" fmla="*/ 365355 h 534360"/>
              <a:gd name="connsiteX500" fmla="*/ 76113 w 2157412"/>
              <a:gd name="connsiteY500" fmla="*/ 365355 h 534360"/>
              <a:gd name="connsiteX501" fmla="*/ 87543 w 2157412"/>
              <a:gd name="connsiteY501" fmla="*/ 376785 h 534360"/>
              <a:gd name="connsiteX502" fmla="*/ 76113 w 2157412"/>
              <a:gd name="connsiteY502" fmla="*/ 388215 h 534360"/>
              <a:gd name="connsiteX503" fmla="*/ 64683 w 2157412"/>
              <a:gd name="connsiteY503" fmla="*/ 376785 h 534360"/>
              <a:gd name="connsiteX504" fmla="*/ 76113 w 2157412"/>
              <a:gd name="connsiteY504" fmla="*/ 365355 h 534360"/>
              <a:gd name="connsiteX505" fmla="*/ 11430 w 2157412"/>
              <a:gd name="connsiteY505" fmla="*/ 365355 h 534360"/>
              <a:gd name="connsiteX506" fmla="*/ 22860 w 2157412"/>
              <a:gd name="connsiteY506" fmla="*/ 376785 h 534360"/>
              <a:gd name="connsiteX507" fmla="*/ 11430 w 2157412"/>
              <a:gd name="connsiteY507" fmla="*/ 388215 h 534360"/>
              <a:gd name="connsiteX508" fmla="*/ 0 w 2157412"/>
              <a:gd name="connsiteY508" fmla="*/ 376785 h 534360"/>
              <a:gd name="connsiteX509" fmla="*/ 11430 w 2157412"/>
              <a:gd name="connsiteY509" fmla="*/ 365355 h 534360"/>
              <a:gd name="connsiteX510" fmla="*/ 2145982 w 2157412"/>
              <a:gd name="connsiteY510" fmla="*/ 292284 h 534360"/>
              <a:gd name="connsiteX511" fmla="*/ 2157412 w 2157412"/>
              <a:gd name="connsiteY511" fmla="*/ 303714 h 534360"/>
              <a:gd name="connsiteX512" fmla="*/ 2145982 w 2157412"/>
              <a:gd name="connsiteY512" fmla="*/ 315144 h 534360"/>
              <a:gd name="connsiteX513" fmla="*/ 2134552 w 2157412"/>
              <a:gd name="connsiteY513" fmla="*/ 303714 h 534360"/>
              <a:gd name="connsiteX514" fmla="*/ 2145982 w 2157412"/>
              <a:gd name="connsiteY514" fmla="*/ 292284 h 534360"/>
              <a:gd name="connsiteX515" fmla="*/ 2081286 w 2157412"/>
              <a:gd name="connsiteY515" fmla="*/ 292284 h 534360"/>
              <a:gd name="connsiteX516" fmla="*/ 2092716 w 2157412"/>
              <a:gd name="connsiteY516" fmla="*/ 303714 h 534360"/>
              <a:gd name="connsiteX517" fmla="*/ 2081286 w 2157412"/>
              <a:gd name="connsiteY517" fmla="*/ 315144 h 534360"/>
              <a:gd name="connsiteX518" fmla="*/ 2069856 w 2157412"/>
              <a:gd name="connsiteY518" fmla="*/ 303714 h 534360"/>
              <a:gd name="connsiteX519" fmla="*/ 2081286 w 2157412"/>
              <a:gd name="connsiteY519" fmla="*/ 292284 h 534360"/>
              <a:gd name="connsiteX520" fmla="*/ 2016603 w 2157412"/>
              <a:gd name="connsiteY520" fmla="*/ 292284 h 534360"/>
              <a:gd name="connsiteX521" fmla="*/ 2028033 w 2157412"/>
              <a:gd name="connsiteY521" fmla="*/ 303714 h 534360"/>
              <a:gd name="connsiteX522" fmla="*/ 2016603 w 2157412"/>
              <a:gd name="connsiteY522" fmla="*/ 315144 h 534360"/>
              <a:gd name="connsiteX523" fmla="*/ 2005173 w 2157412"/>
              <a:gd name="connsiteY523" fmla="*/ 303714 h 534360"/>
              <a:gd name="connsiteX524" fmla="*/ 2016603 w 2157412"/>
              <a:gd name="connsiteY524" fmla="*/ 292284 h 534360"/>
              <a:gd name="connsiteX525" fmla="*/ 1951920 w 2157412"/>
              <a:gd name="connsiteY525" fmla="*/ 292284 h 534360"/>
              <a:gd name="connsiteX526" fmla="*/ 1963350 w 2157412"/>
              <a:gd name="connsiteY526" fmla="*/ 303714 h 534360"/>
              <a:gd name="connsiteX527" fmla="*/ 1951920 w 2157412"/>
              <a:gd name="connsiteY527" fmla="*/ 315144 h 534360"/>
              <a:gd name="connsiteX528" fmla="*/ 1940490 w 2157412"/>
              <a:gd name="connsiteY528" fmla="*/ 303714 h 534360"/>
              <a:gd name="connsiteX529" fmla="*/ 1951920 w 2157412"/>
              <a:gd name="connsiteY529" fmla="*/ 292284 h 534360"/>
              <a:gd name="connsiteX530" fmla="*/ 1887237 w 2157412"/>
              <a:gd name="connsiteY530" fmla="*/ 292284 h 534360"/>
              <a:gd name="connsiteX531" fmla="*/ 1898667 w 2157412"/>
              <a:gd name="connsiteY531" fmla="*/ 303714 h 534360"/>
              <a:gd name="connsiteX532" fmla="*/ 1887237 w 2157412"/>
              <a:gd name="connsiteY532" fmla="*/ 315144 h 534360"/>
              <a:gd name="connsiteX533" fmla="*/ 1875807 w 2157412"/>
              <a:gd name="connsiteY533" fmla="*/ 303714 h 534360"/>
              <a:gd name="connsiteX534" fmla="*/ 1887237 w 2157412"/>
              <a:gd name="connsiteY534" fmla="*/ 292284 h 534360"/>
              <a:gd name="connsiteX535" fmla="*/ 1822554 w 2157412"/>
              <a:gd name="connsiteY535" fmla="*/ 292284 h 534360"/>
              <a:gd name="connsiteX536" fmla="*/ 1833984 w 2157412"/>
              <a:gd name="connsiteY536" fmla="*/ 303714 h 534360"/>
              <a:gd name="connsiteX537" fmla="*/ 1822554 w 2157412"/>
              <a:gd name="connsiteY537" fmla="*/ 315144 h 534360"/>
              <a:gd name="connsiteX538" fmla="*/ 1811124 w 2157412"/>
              <a:gd name="connsiteY538" fmla="*/ 303714 h 534360"/>
              <a:gd name="connsiteX539" fmla="*/ 1822554 w 2157412"/>
              <a:gd name="connsiteY539" fmla="*/ 292284 h 534360"/>
              <a:gd name="connsiteX540" fmla="*/ 1757871 w 2157412"/>
              <a:gd name="connsiteY540" fmla="*/ 292284 h 534360"/>
              <a:gd name="connsiteX541" fmla="*/ 1769301 w 2157412"/>
              <a:gd name="connsiteY541" fmla="*/ 303714 h 534360"/>
              <a:gd name="connsiteX542" fmla="*/ 1757871 w 2157412"/>
              <a:gd name="connsiteY542" fmla="*/ 315144 h 534360"/>
              <a:gd name="connsiteX543" fmla="*/ 1746441 w 2157412"/>
              <a:gd name="connsiteY543" fmla="*/ 303714 h 534360"/>
              <a:gd name="connsiteX544" fmla="*/ 1757871 w 2157412"/>
              <a:gd name="connsiteY544" fmla="*/ 292284 h 534360"/>
              <a:gd name="connsiteX545" fmla="*/ 1693188 w 2157412"/>
              <a:gd name="connsiteY545" fmla="*/ 292284 h 534360"/>
              <a:gd name="connsiteX546" fmla="*/ 1704618 w 2157412"/>
              <a:gd name="connsiteY546" fmla="*/ 303714 h 534360"/>
              <a:gd name="connsiteX547" fmla="*/ 1693188 w 2157412"/>
              <a:gd name="connsiteY547" fmla="*/ 315144 h 534360"/>
              <a:gd name="connsiteX548" fmla="*/ 1681758 w 2157412"/>
              <a:gd name="connsiteY548" fmla="*/ 303714 h 534360"/>
              <a:gd name="connsiteX549" fmla="*/ 1693188 w 2157412"/>
              <a:gd name="connsiteY549" fmla="*/ 292284 h 534360"/>
              <a:gd name="connsiteX550" fmla="*/ 1628505 w 2157412"/>
              <a:gd name="connsiteY550" fmla="*/ 292284 h 534360"/>
              <a:gd name="connsiteX551" fmla="*/ 1639935 w 2157412"/>
              <a:gd name="connsiteY551" fmla="*/ 303714 h 534360"/>
              <a:gd name="connsiteX552" fmla="*/ 1628505 w 2157412"/>
              <a:gd name="connsiteY552" fmla="*/ 315144 h 534360"/>
              <a:gd name="connsiteX553" fmla="*/ 1617075 w 2157412"/>
              <a:gd name="connsiteY553" fmla="*/ 303714 h 534360"/>
              <a:gd name="connsiteX554" fmla="*/ 1628505 w 2157412"/>
              <a:gd name="connsiteY554" fmla="*/ 292284 h 534360"/>
              <a:gd name="connsiteX555" fmla="*/ 1563822 w 2157412"/>
              <a:gd name="connsiteY555" fmla="*/ 292284 h 534360"/>
              <a:gd name="connsiteX556" fmla="*/ 1575252 w 2157412"/>
              <a:gd name="connsiteY556" fmla="*/ 303714 h 534360"/>
              <a:gd name="connsiteX557" fmla="*/ 1563822 w 2157412"/>
              <a:gd name="connsiteY557" fmla="*/ 315144 h 534360"/>
              <a:gd name="connsiteX558" fmla="*/ 1552392 w 2157412"/>
              <a:gd name="connsiteY558" fmla="*/ 303714 h 534360"/>
              <a:gd name="connsiteX559" fmla="*/ 1563822 w 2157412"/>
              <a:gd name="connsiteY559" fmla="*/ 292284 h 534360"/>
              <a:gd name="connsiteX560" fmla="*/ 1499139 w 2157412"/>
              <a:gd name="connsiteY560" fmla="*/ 292284 h 534360"/>
              <a:gd name="connsiteX561" fmla="*/ 1510569 w 2157412"/>
              <a:gd name="connsiteY561" fmla="*/ 303714 h 534360"/>
              <a:gd name="connsiteX562" fmla="*/ 1499139 w 2157412"/>
              <a:gd name="connsiteY562" fmla="*/ 315144 h 534360"/>
              <a:gd name="connsiteX563" fmla="*/ 1487709 w 2157412"/>
              <a:gd name="connsiteY563" fmla="*/ 303714 h 534360"/>
              <a:gd name="connsiteX564" fmla="*/ 1499139 w 2157412"/>
              <a:gd name="connsiteY564" fmla="*/ 292284 h 534360"/>
              <a:gd name="connsiteX565" fmla="*/ 1434456 w 2157412"/>
              <a:gd name="connsiteY565" fmla="*/ 292284 h 534360"/>
              <a:gd name="connsiteX566" fmla="*/ 1445886 w 2157412"/>
              <a:gd name="connsiteY566" fmla="*/ 303714 h 534360"/>
              <a:gd name="connsiteX567" fmla="*/ 1434456 w 2157412"/>
              <a:gd name="connsiteY567" fmla="*/ 315144 h 534360"/>
              <a:gd name="connsiteX568" fmla="*/ 1423026 w 2157412"/>
              <a:gd name="connsiteY568" fmla="*/ 303714 h 534360"/>
              <a:gd name="connsiteX569" fmla="*/ 1434456 w 2157412"/>
              <a:gd name="connsiteY569" fmla="*/ 292284 h 534360"/>
              <a:gd name="connsiteX570" fmla="*/ 1369773 w 2157412"/>
              <a:gd name="connsiteY570" fmla="*/ 292284 h 534360"/>
              <a:gd name="connsiteX571" fmla="*/ 1381203 w 2157412"/>
              <a:gd name="connsiteY571" fmla="*/ 303714 h 534360"/>
              <a:gd name="connsiteX572" fmla="*/ 1369773 w 2157412"/>
              <a:gd name="connsiteY572" fmla="*/ 315144 h 534360"/>
              <a:gd name="connsiteX573" fmla="*/ 1358343 w 2157412"/>
              <a:gd name="connsiteY573" fmla="*/ 303714 h 534360"/>
              <a:gd name="connsiteX574" fmla="*/ 1369773 w 2157412"/>
              <a:gd name="connsiteY574" fmla="*/ 292284 h 534360"/>
              <a:gd name="connsiteX575" fmla="*/ 1305090 w 2157412"/>
              <a:gd name="connsiteY575" fmla="*/ 292284 h 534360"/>
              <a:gd name="connsiteX576" fmla="*/ 1316520 w 2157412"/>
              <a:gd name="connsiteY576" fmla="*/ 303714 h 534360"/>
              <a:gd name="connsiteX577" fmla="*/ 1305090 w 2157412"/>
              <a:gd name="connsiteY577" fmla="*/ 315144 h 534360"/>
              <a:gd name="connsiteX578" fmla="*/ 1293660 w 2157412"/>
              <a:gd name="connsiteY578" fmla="*/ 303714 h 534360"/>
              <a:gd name="connsiteX579" fmla="*/ 1305090 w 2157412"/>
              <a:gd name="connsiteY579" fmla="*/ 292284 h 534360"/>
              <a:gd name="connsiteX580" fmla="*/ 1240407 w 2157412"/>
              <a:gd name="connsiteY580" fmla="*/ 292284 h 534360"/>
              <a:gd name="connsiteX581" fmla="*/ 1251837 w 2157412"/>
              <a:gd name="connsiteY581" fmla="*/ 303714 h 534360"/>
              <a:gd name="connsiteX582" fmla="*/ 1240407 w 2157412"/>
              <a:gd name="connsiteY582" fmla="*/ 315144 h 534360"/>
              <a:gd name="connsiteX583" fmla="*/ 1228977 w 2157412"/>
              <a:gd name="connsiteY583" fmla="*/ 303714 h 534360"/>
              <a:gd name="connsiteX584" fmla="*/ 1240407 w 2157412"/>
              <a:gd name="connsiteY584" fmla="*/ 292284 h 534360"/>
              <a:gd name="connsiteX585" fmla="*/ 1175724 w 2157412"/>
              <a:gd name="connsiteY585" fmla="*/ 292284 h 534360"/>
              <a:gd name="connsiteX586" fmla="*/ 1187154 w 2157412"/>
              <a:gd name="connsiteY586" fmla="*/ 303714 h 534360"/>
              <a:gd name="connsiteX587" fmla="*/ 1175724 w 2157412"/>
              <a:gd name="connsiteY587" fmla="*/ 315144 h 534360"/>
              <a:gd name="connsiteX588" fmla="*/ 1164294 w 2157412"/>
              <a:gd name="connsiteY588" fmla="*/ 303714 h 534360"/>
              <a:gd name="connsiteX589" fmla="*/ 1175724 w 2157412"/>
              <a:gd name="connsiteY589" fmla="*/ 292284 h 534360"/>
              <a:gd name="connsiteX590" fmla="*/ 1111041 w 2157412"/>
              <a:gd name="connsiteY590" fmla="*/ 292284 h 534360"/>
              <a:gd name="connsiteX591" fmla="*/ 1122471 w 2157412"/>
              <a:gd name="connsiteY591" fmla="*/ 303714 h 534360"/>
              <a:gd name="connsiteX592" fmla="*/ 1111041 w 2157412"/>
              <a:gd name="connsiteY592" fmla="*/ 315144 h 534360"/>
              <a:gd name="connsiteX593" fmla="*/ 1099611 w 2157412"/>
              <a:gd name="connsiteY593" fmla="*/ 303714 h 534360"/>
              <a:gd name="connsiteX594" fmla="*/ 1111041 w 2157412"/>
              <a:gd name="connsiteY594" fmla="*/ 292284 h 534360"/>
              <a:gd name="connsiteX595" fmla="*/ 1046358 w 2157412"/>
              <a:gd name="connsiteY595" fmla="*/ 292284 h 534360"/>
              <a:gd name="connsiteX596" fmla="*/ 1057788 w 2157412"/>
              <a:gd name="connsiteY596" fmla="*/ 303714 h 534360"/>
              <a:gd name="connsiteX597" fmla="*/ 1046358 w 2157412"/>
              <a:gd name="connsiteY597" fmla="*/ 315144 h 534360"/>
              <a:gd name="connsiteX598" fmla="*/ 1034928 w 2157412"/>
              <a:gd name="connsiteY598" fmla="*/ 303714 h 534360"/>
              <a:gd name="connsiteX599" fmla="*/ 1046358 w 2157412"/>
              <a:gd name="connsiteY599" fmla="*/ 292284 h 534360"/>
              <a:gd name="connsiteX600" fmla="*/ 981675 w 2157412"/>
              <a:gd name="connsiteY600" fmla="*/ 292284 h 534360"/>
              <a:gd name="connsiteX601" fmla="*/ 993105 w 2157412"/>
              <a:gd name="connsiteY601" fmla="*/ 303714 h 534360"/>
              <a:gd name="connsiteX602" fmla="*/ 981675 w 2157412"/>
              <a:gd name="connsiteY602" fmla="*/ 315144 h 534360"/>
              <a:gd name="connsiteX603" fmla="*/ 970245 w 2157412"/>
              <a:gd name="connsiteY603" fmla="*/ 303714 h 534360"/>
              <a:gd name="connsiteX604" fmla="*/ 981675 w 2157412"/>
              <a:gd name="connsiteY604" fmla="*/ 292284 h 534360"/>
              <a:gd name="connsiteX605" fmla="*/ 916992 w 2157412"/>
              <a:gd name="connsiteY605" fmla="*/ 292284 h 534360"/>
              <a:gd name="connsiteX606" fmla="*/ 928422 w 2157412"/>
              <a:gd name="connsiteY606" fmla="*/ 303714 h 534360"/>
              <a:gd name="connsiteX607" fmla="*/ 916992 w 2157412"/>
              <a:gd name="connsiteY607" fmla="*/ 315144 h 534360"/>
              <a:gd name="connsiteX608" fmla="*/ 905562 w 2157412"/>
              <a:gd name="connsiteY608" fmla="*/ 303714 h 534360"/>
              <a:gd name="connsiteX609" fmla="*/ 916992 w 2157412"/>
              <a:gd name="connsiteY609" fmla="*/ 292284 h 534360"/>
              <a:gd name="connsiteX610" fmla="*/ 852309 w 2157412"/>
              <a:gd name="connsiteY610" fmla="*/ 292284 h 534360"/>
              <a:gd name="connsiteX611" fmla="*/ 863739 w 2157412"/>
              <a:gd name="connsiteY611" fmla="*/ 303714 h 534360"/>
              <a:gd name="connsiteX612" fmla="*/ 852309 w 2157412"/>
              <a:gd name="connsiteY612" fmla="*/ 315144 h 534360"/>
              <a:gd name="connsiteX613" fmla="*/ 840879 w 2157412"/>
              <a:gd name="connsiteY613" fmla="*/ 303714 h 534360"/>
              <a:gd name="connsiteX614" fmla="*/ 852309 w 2157412"/>
              <a:gd name="connsiteY614" fmla="*/ 292284 h 534360"/>
              <a:gd name="connsiteX615" fmla="*/ 787626 w 2157412"/>
              <a:gd name="connsiteY615" fmla="*/ 292284 h 534360"/>
              <a:gd name="connsiteX616" fmla="*/ 799056 w 2157412"/>
              <a:gd name="connsiteY616" fmla="*/ 303714 h 534360"/>
              <a:gd name="connsiteX617" fmla="*/ 787626 w 2157412"/>
              <a:gd name="connsiteY617" fmla="*/ 315144 h 534360"/>
              <a:gd name="connsiteX618" fmla="*/ 776196 w 2157412"/>
              <a:gd name="connsiteY618" fmla="*/ 303714 h 534360"/>
              <a:gd name="connsiteX619" fmla="*/ 787626 w 2157412"/>
              <a:gd name="connsiteY619" fmla="*/ 292284 h 534360"/>
              <a:gd name="connsiteX620" fmla="*/ 722943 w 2157412"/>
              <a:gd name="connsiteY620" fmla="*/ 292284 h 534360"/>
              <a:gd name="connsiteX621" fmla="*/ 734373 w 2157412"/>
              <a:gd name="connsiteY621" fmla="*/ 303714 h 534360"/>
              <a:gd name="connsiteX622" fmla="*/ 722943 w 2157412"/>
              <a:gd name="connsiteY622" fmla="*/ 315144 h 534360"/>
              <a:gd name="connsiteX623" fmla="*/ 711513 w 2157412"/>
              <a:gd name="connsiteY623" fmla="*/ 303714 h 534360"/>
              <a:gd name="connsiteX624" fmla="*/ 722943 w 2157412"/>
              <a:gd name="connsiteY624" fmla="*/ 292284 h 534360"/>
              <a:gd name="connsiteX625" fmla="*/ 658260 w 2157412"/>
              <a:gd name="connsiteY625" fmla="*/ 292284 h 534360"/>
              <a:gd name="connsiteX626" fmla="*/ 669690 w 2157412"/>
              <a:gd name="connsiteY626" fmla="*/ 303714 h 534360"/>
              <a:gd name="connsiteX627" fmla="*/ 658260 w 2157412"/>
              <a:gd name="connsiteY627" fmla="*/ 315144 h 534360"/>
              <a:gd name="connsiteX628" fmla="*/ 646830 w 2157412"/>
              <a:gd name="connsiteY628" fmla="*/ 303714 h 534360"/>
              <a:gd name="connsiteX629" fmla="*/ 658260 w 2157412"/>
              <a:gd name="connsiteY629" fmla="*/ 292284 h 534360"/>
              <a:gd name="connsiteX630" fmla="*/ 593577 w 2157412"/>
              <a:gd name="connsiteY630" fmla="*/ 292284 h 534360"/>
              <a:gd name="connsiteX631" fmla="*/ 605007 w 2157412"/>
              <a:gd name="connsiteY631" fmla="*/ 303714 h 534360"/>
              <a:gd name="connsiteX632" fmla="*/ 593577 w 2157412"/>
              <a:gd name="connsiteY632" fmla="*/ 315144 h 534360"/>
              <a:gd name="connsiteX633" fmla="*/ 582147 w 2157412"/>
              <a:gd name="connsiteY633" fmla="*/ 303714 h 534360"/>
              <a:gd name="connsiteX634" fmla="*/ 593577 w 2157412"/>
              <a:gd name="connsiteY634" fmla="*/ 292284 h 534360"/>
              <a:gd name="connsiteX635" fmla="*/ 528894 w 2157412"/>
              <a:gd name="connsiteY635" fmla="*/ 292284 h 534360"/>
              <a:gd name="connsiteX636" fmla="*/ 540324 w 2157412"/>
              <a:gd name="connsiteY636" fmla="*/ 303714 h 534360"/>
              <a:gd name="connsiteX637" fmla="*/ 528894 w 2157412"/>
              <a:gd name="connsiteY637" fmla="*/ 315144 h 534360"/>
              <a:gd name="connsiteX638" fmla="*/ 517464 w 2157412"/>
              <a:gd name="connsiteY638" fmla="*/ 303714 h 534360"/>
              <a:gd name="connsiteX639" fmla="*/ 528894 w 2157412"/>
              <a:gd name="connsiteY639" fmla="*/ 292284 h 534360"/>
              <a:gd name="connsiteX640" fmla="*/ 464211 w 2157412"/>
              <a:gd name="connsiteY640" fmla="*/ 292284 h 534360"/>
              <a:gd name="connsiteX641" fmla="*/ 475641 w 2157412"/>
              <a:gd name="connsiteY641" fmla="*/ 303714 h 534360"/>
              <a:gd name="connsiteX642" fmla="*/ 464211 w 2157412"/>
              <a:gd name="connsiteY642" fmla="*/ 315144 h 534360"/>
              <a:gd name="connsiteX643" fmla="*/ 452781 w 2157412"/>
              <a:gd name="connsiteY643" fmla="*/ 303714 h 534360"/>
              <a:gd name="connsiteX644" fmla="*/ 464211 w 2157412"/>
              <a:gd name="connsiteY644" fmla="*/ 292284 h 534360"/>
              <a:gd name="connsiteX645" fmla="*/ 399528 w 2157412"/>
              <a:gd name="connsiteY645" fmla="*/ 292284 h 534360"/>
              <a:gd name="connsiteX646" fmla="*/ 410958 w 2157412"/>
              <a:gd name="connsiteY646" fmla="*/ 303714 h 534360"/>
              <a:gd name="connsiteX647" fmla="*/ 399528 w 2157412"/>
              <a:gd name="connsiteY647" fmla="*/ 315144 h 534360"/>
              <a:gd name="connsiteX648" fmla="*/ 388098 w 2157412"/>
              <a:gd name="connsiteY648" fmla="*/ 303714 h 534360"/>
              <a:gd name="connsiteX649" fmla="*/ 399528 w 2157412"/>
              <a:gd name="connsiteY649" fmla="*/ 292284 h 534360"/>
              <a:gd name="connsiteX650" fmla="*/ 334845 w 2157412"/>
              <a:gd name="connsiteY650" fmla="*/ 292284 h 534360"/>
              <a:gd name="connsiteX651" fmla="*/ 346275 w 2157412"/>
              <a:gd name="connsiteY651" fmla="*/ 303714 h 534360"/>
              <a:gd name="connsiteX652" fmla="*/ 334845 w 2157412"/>
              <a:gd name="connsiteY652" fmla="*/ 315144 h 534360"/>
              <a:gd name="connsiteX653" fmla="*/ 323415 w 2157412"/>
              <a:gd name="connsiteY653" fmla="*/ 303714 h 534360"/>
              <a:gd name="connsiteX654" fmla="*/ 334845 w 2157412"/>
              <a:gd name="connsiteY654" fmla="*/ 292284 h 534360"/>
              <a:gd name="connsiteX655" fmla="*/ 270162 w 2157412"/>
              <a:gd name="connsiteY655" fmla="*/ 292284 h 534360"/>
              <a:gd name="connsiteX656" fmla="*/ 281592 w 2157412"/>
              <a:gd name="connsiteY656" fmla="*/ 303714 h 534360"/>
              <a:gd name="connsiteX657" fmla="*/ 270162 w 2157412"/>
              <a:gd name="connsiteY657" fmla="*/ 315144 h 534360"/>
              <a:gd name="connsiteX658" fmla="*/ 258732 w 2157412"/>
              <a:gd name="connsiteY658" fmla="*/ 303714 h 534360"/>
              <a:gd name="connsiteX659" fmla="*/ 270162 w 2157412"/>
              <a:gd name="connsiteY659" fmla="*/ 292284 h 534360"/>
              <a:gd name="connsiteX660" fmla="*/ 205479 w 2157412"/>
              <a:gd name="connsiteY660" fmla="*/ 292284 h 534360"/>
              <a:gd name="connsiteX661" fmla="*/ 216909 w 2157412"/>
              <a:gd name="connsiteY661" fmla="*/ 303714 h 534360"/>
              <a:gd name="connsiteX662" fmla="*/ 205479 w 2157412"/>
              <a:gd name="connsiteY662" fmla="*/ 315144 h 534360"/>
              <a:gd name="connsiteX663" fmla="*/ 194049 w 2157412"/>
              <a:gd name="connsiteY663" fmla="*/ 303714 h 534360"/>
              <a:gd name="connsiteX664" fmla="*/ 205479 w 2157412"/>
              <a:gd name="connsiteY664" fmla="*/ 292284 h 534360"/>
              <a:gd name="connsiteX665" fmla="*/ 140796 w 2157412"/>
              <a:gd name="connsiteY665" fmla="*/ 292284 h 534360"/>
              <a:gd name="connsiteX666" fmla="*/ 152226 w 2157412"/>
              <a:gd name="connsiteY666" fmla="*/ 303714 h 534360"/>
              <a:gd name="connsiteX667" fmla="*/ 140796 w 2157412"/>
              <a:gd name="connsiteY667" fmla="*/ 315144 h 534360"/>
              <a:gd name="connsiteX668" fmla="*/ 129366 w 2157412"/>
              <a:gd name="connsiteY668" fmla="*/ 303714 h 534360"/>
              <a:gd name="connsiteX669" fmla="*/ 140796 w 2157412"/>
              <a:gd name="connsiteY669" fmla="*/ 292284 h 534360"/>
              <a:gd name="connsiteX670" fmla="*/ 76113 w 2157412"/>
              <a:gd name="connsiteY670" fmla="*/ 292284 h 534360"/>
              <a:gd name="connsiteX671" fmla="*/ 87543 w 2157412"/>
              <a:gd name="connsiteY671" fmla="*/ 303714 h 534360"/>
              <a:gd name="connsiteX672" fmla="*/ 76113 w 2157412"/>
              <a:gd name="connsiteY672" fmla="*/ 315144 h 534360"/>
              <a:gd name="connsiteX673" fmla="*/ 64683 w 2157412"/>
              <a:gd name="connsiteY673" fmla="*/ 303714 h 534360"/>
              <a:gd name="connsiteX674" fmla="*/ 76113 w 2157412"/>
              <a:gd name="connsiteY674" fmla="*/ 292284 h 534360"/>
              <a:gd name="connsiteX675" fmla="*/ 11430 w 2157412"/>
              <a:gd name="connsiteY675" fmla="*/ 292284 h 534360"/>
              <a:gd name="connsiteX676" fmla="*/ 22860 w 2157412"/>
              <a:gd name="connsiteY676" fmla="*/ 303714 h 534360"/>
              <a:gd name="connsiteX677" fmla="*/ 11430 w 2157412"/>
              <a:gd name="connsiteY677" fmla="*/ 315144 h 534360"/>
              <a:gd name="connsiteX678" fmla="*/ 0 w 2157412"/>
              <a:gd name="connsiteY678" fmla="*/ 303714 h 534360"/>
              <a:gd name="connsiteX679" fmla="*/ 11430 w 2157412"/>
              <a:gd name="connsiteY679" fmla="*/ 292284 h 534360"/>
              <a:gd name="connsiteX680" fmla="*/ 76113 w 2157412"/>
              <a:gd name="connsiteY680" fmla="*/ 219214 h 534360"/>
              <a:gd name="connsiteX681" fmla="*/ 87543 w 2157412"/>
              <a:gd name="connsiteY681" fmla="*/ 230644 h 534360"/>
              <a:gd name="connsiteX682" fmla="*/ 76113 w 2157412"/>
              <a:gd name="connsiteY682" fmla="*/ 242074 h 534360"/>
              <a:gd name="connsiteX683" fmla="*/ 64683 w 2157412"/>
              <a:gd name="connsiteY683" fmla="*/ 230644 h 534360"/>
              <a:gd name="connsiteX684" fmla="*/ 76113 w 2157412"/>
              <a:gd name="connsiteY684" fmla="*/ 219214 h 534360"/>
              <a:gd name="connsiteX685" fmla="*/ 11430 w 2157412"/>
              <a:gd name="connsiteY685" fmla="*/ 219214 h 534360"/>
              <a:gd name="connsiteX686" fmla="*/ 22860 w 2157412"/>
              <a:gd name="connsiteY686" fmla="*/ 230644 h 534360"/>
              <a:gd name="connsiteX687" fmla="*/ 11430 w 2157412"/>
              <a:gd name="connsiteY687" fmla="*/ 242074 h 534360"/>
              <a:gd name="connsiteX688" fmla="*/ 0 w 2157412"/>
              <a:gd name="connsiteY688" fmla="*/ 230644 h 534360"/>
              <a:gd name="connsiteX689" fmla="*/ 11430 w 2157412"/>
              <a:gd name="connsiteY689" fmla="*/ 219214 h 534360"/>
              <a:gd name="connsiteX690" fmla="*/ 270162 w 2157412"/>
              <a:gd name="connsiteY690" fmla="*/ 219214 h 534360"/>
              <a:gd name="connsiteX691" fmla="*/ 281592 w 2157412"/>
              <a:gd name="connsiteY691" fmla="*/ 230644 h 534360"/>
              <a:gd name="connsiteX692" fmla="*/ 270162 w 2157412"/>
              <a:gd name="connsiteY692" fmla="*/ 242074 h 534360"/>
              <a:gd name="connsiteX693" fmla="*/ 258732 w 2157412"/>
              <a:gd name="connsiteY693" fmla="*/ 230644 h 534360"/>
              <a:gd name="connsiteX694" fmla="*/ 270162 w 2157412"/>
              <a:gd name="connsiteY694" fmla="*/ 219214 h 534360"/>
              <a:gd name="connsiteX695" fmla="*/ 205479 w 2157412"/>
              <a:gd name="connsiteY695" fmla="*/ 219214 h 534360"/>
              <a:gd name="connsiteX696" fmla="*/ 216909 w 2157412"/>
              <a:gd name="connsiteY696" fmla="*/ 230644 h 534360"/>
              <a:gd name="connsiteX697" fmla="*/ 205479 w 2157412"/>
              <a:gd name="connsiteY697" fmla="*/ 242074 h 534360"/>
              <a:gd name="connsiteX698" fmla="*/ 194049 w 2157412"/>
              <a:gd name="connsiteY698" fmla="*/ 230644 h 534360"/>
              <a:gd name="connsiteX699" fmla="*/ 205479 w 2157412"/>
              <a:gd name="connsiteY699" fmla="*/ 219214 h 534360"/>
              <a:gd name="connsiteX700" fmla="*/ 140796 w 2157412"/>
              <a:gd name="connsiteY700" fmla="*/ 219214 h 534360"/>
              <a:gd name="connsiteX701" fmla="*/ 152226 w 2157412"/>
              <a:gd name="connsiteY701" fmla="*/ 230644 h 534360"/>
              <a:gd name="connsiteX702" fmla="*/ 140796 w 2157412"/>
              <a:gd name="connsiteY702" fmla="*/ 242074 h 534360"/>
              <a:gd name="connsiteX703" fmla="*/ 129366 w 2157412"/>
              <a:gd name="connsiteY703" fmla="*/ 230644 h 534360"/>
              <a:gd name="connsiteX704" fmla="*/ 140796 w 2157412"/>
              <a:gd name="connsiteY704" fmla="*/ 219214 h 534360"/>
              <a:gd name="connsiteX705" fmla="*/ 464211 w 2157412"/>
              <a:gd name="connsiteY705" fmla="*/ 219214 h 534360"/>
              <a:gd name="connsiteX706" fmla="*/ 475641 w 2157412"/>
              <a:gd name="connsiteY706" fmla="*/ 230644 h 534360"/>
              <a:gd name="connsiteX707" fmla="*/ 464211 w 2157412"/>
              <a:gd name="connsiteY707" fmla="*/ 242074 h 534360"/>
              <a:gd name="connsiteX708" fmla="*/ 452781 w 2157412"/>
              <a:gd name="connsiteY708" fmla="*/ 230644 h 534360"/>
              <a:gd name="connsiteX709" fmla="*/ 464211 w 2157412"/>
              <a:gd name="connsiteY709" fmla="*/ 219214 h 534360"/>
              <a:gd name="connsiteX710" fmla="*/ 399528 w 2157412"/>
              <a:gd name="connsiteY710" fmla="*/ 219214 h 534360"/>
              <a:gd name="connsiteX711" fmla="*/ 410958 w 2157412"/>
              <a:gd name="connsiteY711" fmla="*/ 230644 h 534360"/>
              <a:gd name="connsiteX712" fmla="*/ 399528 w 2157412"/>
              <a:gd name="connsiteY712" fmla="*/ 242074 h 534360"/>
              <a:gd name="connsiteX713" fmla="*/ 388098 w 2157412"/>
              <a:gd name="connsiteY713" fmla="*/ 230644 h 534360"/>
              <a:gd name="connsiteX714" fmla="*/ 399528 w 2157412"/>
              <a:gd name="connsiteY714" fmla="*/ 219214 h 534360"/>
              <a:gd name="connsiteX715" fmla="*/ 334845 w 2157412"/>
              <a:gd name="connsiteY715" fmla="*/ 219214 h 534360"/>
              <a:gd name="connsiteX716" fmla="*/ 346275 w 2157412"/>
              <a:gd name="connsiteY716" fmla="*/ 230644 h 534360"/>
              <a:gd name="connsiteX717" fmla="*/ 334845 w 2157412"/>
              <a:gd name="connsiteY717" fmla="*/ 242074 h 534360"/>
              <a:gd name="connsiteX718" fmla="*/ 323415 w 2157412"/>
              <a:gd name="connsiteY718" fmla="*/ 230644 h 534360"/>
              <a:gd name="connsiteX719" fmla="*/ 334845 w 2157412"/>
              <a:gd name="connsiteY719" fmla="*/ 219214 h 534360"/>
              <a:gd name="connsiteX720" fmla="*/ 981675 w 2157412"/>
              <a:gd name="connsiteY720" fmla="*/ 219214 h 534360"/>
              <a:gd name="connsiteX721" fmla="*/ 993105 w 2157412"/>
              <a:gd name="connsiteY721" fmla="*/ 230644 h 534360"/>
              <a:gd name="connsiteX722" fmla="*/ 981675 w 2157412"/>
              <a:gd name="connsiteY722" fmla="*/ 242074 h 534360"/>
              <a:gd name="connsiteX723" fmla="*/ 970245 w 2157412"/>
              <a:gd name="connsiteY723" fmla="*/ 230644 h 534360"/>
              <a:gd name="connsiteX724" fmla="*/ 981675 w 2157412"/>
              <a:gd name="connsiteY724" fmla="*/ 219214 h 534360"/>
              <a:gd name="connsiteX725" fmla="*/ 916992 w 2157412"/>
              <a:gd name="connsiteY725" fmla="*/ 219214 h 534360"/>
              <a:gd name="connsiteX726" fmla="*/ 928422 w 2157412"/>
              <a:gd name="connsiteY726" fmla="*/ 230644 h 534360"/>
              <a:gd name="connsiteX727" fmla="*/ 916992 w 2157412"/>
              <a:gd name="connsiteY727" fmla="*/ 242074 h 534360"/>
              <a:gd name="connsiteX728" fmla="*/ 905562 w 2157412"/>
              <a:gd name="connsiteY728" fmla="*/ 230644 h 534360"/>
              <a:gd name="connsiteX729" fmla="*/ 916992 w 2157412"/>
              <a:gd name="connsiteY729" fmla="*/ 219214 h 534360"/>
              <a:gd name="connsiteX730" fmla="*/ 852309 w 2157412"/>
              <a:gd name="connsiteY730" fmla="*/ 219214 h 534360"/>
              <a:gd name="connsiteX731" fmla="*/ 863739 w 2157412"/>
              <a:gd name="connsiteY731" fmla="*/ 230644 h 534360"/>
              <a:gd name="connsiteX732" fmla="*/ 852309 w 2157412"/>
              <a:gd name="connsiteY732" fmla="*/ 242074 h 534360"/>
              <a:gd name="connsiteX733" fmla="*/ 840879 w 2157412"/>
              <a:gd name="connsiteY733" fmla="*/ 230644 h 534360"/>
              <a:gd name="connsiteX734" fmla="*/ 852309 w 2157412"/>
              <a:gd name="connsiteY734" fmla="*/ 219214 h 534360"/>
              <a:gd name="connsiteX735" fmla="*/ 787626 w 2157412"/>
              <a:gd name="connsiteY735" fmla="*/ 219214 h 534360"/>
              <a:gd name="connsiteX736" fmla="*/ 799056 w 2157412"/>
              <a:gd name="connsiteY736" fmla="*/ 230644 h 534360"/>
              <a:gd name="connsiteX737" fmla="*/ 787626 w 2157412"/>
              <a:gd name="connsiteY737" fmla="*/ 242074 h 534360"/>
              <a:gd name="connsiteX738" fmla="*/ 776196 w 2157412"/>
              <a:gd name="connsiteY738" fmla="*/ 230644 h 534360"/>
              <a:gd name="connsiteX739" fmla="*/ 787626 w 2157412"/>
              <a:gd name="connsiteY739" fmla="*/ 219214 h 534360"/>
              <a:gd name="connsiteX740" fmla="*/ 722943 w 2157412"/>
              <a:gd name="connsiteY740" fmla="*/ 219214 h 534360"/>
              <a:gd name="connsiteX741" fmla="*/ 734373 w 2157412"/>
              <a:gd name="connsiteY741" fmla="*/ 230644 h 534360"/>
              <a:gd name="connsiteX742" fmla="*/ 722943 w 2157412"/>
              <a:gd name="connsiteY742" fmla="*/ 242074 h 534360"/>
              <a:gd name="connsiteX743" fmla="*/ 711513 w 2157412"/>
              <a:gd name="connsiteY743" fmla="*/ 230644 h 534360"/>
              <a:gd name="connsiteX744" fmla="*/ 722943 w 2157412"/>
              <a:gd name="connsiteY744" fmla="*/ 219214 h 534360"/>
              <a:gd name="connsiteX745" fmla="*/ 658260 w 2157412"/>
              <a:gd name="connsiteY745" fmla="*/ 219214 h 534360"/>
              <a:gd name="connsiteX746" fmla="*/ 669690 w 2157412"/>
              <a:gd name="connsiteY746" fmla="*/ 230644 h 534360"/>
              <a:gd name="connsiteX747" fmla="*/ 658260 w 2157412"/>
              <a:gd name="connsiteY747" fmla="*/ 242074 h 534360"/>
              <a:gd name="connsiteX748" fmla="*/ 646830 w 2157412"/>
              <a:gd name="connsiteY748" fmla="*/ 230644 h 534360"/>
              <a:gd name="connsiteX749" fmla="*/ 658260 w 2157412"/>
              <a:gd name="connsiteY749" fmla="*/ 219214 h 534360"/>
              <a:gd name="connsiteX750" fmla="*/ 593577 w 2157412"/>
              <a:gd name="connsiteY750" fmla="*/ 219214 h 534360"/>
              <a:gd name="connsiteX751" fmla="*/ 605007 w 2157412"/>
              <a:gd name="connsiteY751" fmla="*/ 230644 h 534360"/>
              <a:gd name="connsiteX752" fmla="*/ 593577 w 2157412"/>
              <a:gd name="connsiteY752" fmla="*/ 242074 h 534360"/>
              <a:gd name="connsiteX753" fmla="*/ 582147 w 2157412"/>
              <a:gd name="connsiteY753" fmla="*/ 230644 h 534360"/>
              <a:gd name="connsiteX754" fmla="*/ 593577 w 2157412"/>
              <a:gd name="connsiteY754" fmla="*/ 219214 h 534360"/>
              <a:gd name="connsiteX755" fmla="*/ 528894 w 2157412"/>
              <a:gd name="connsiteY755" fmla="*/ 219214 h 534360"/>
              <a:gd name="connsiteX756" fmla="*/ 540324 w 2157412"/>
              <a:gd name="connsiteY756" fmla="*/ 230644 h 534360"/>
              <a:gd name="connsiteX757" fmla="*/ 528894 w 2157412"/>
              <a:gd name="connsiteY757" fmla="*/ 242074 h 534360"/>
              <a:gd name="connsiteX758" fmla="*/ 517464 w 2157412"/>
              <a:gd name="connsiteY758" fmla="*/ 230644 h 534360"/>
              <a:gd name="connsiteX759" fmla="*/ 528894 w 2157412"/>
              <a:gd name="connsiteY759" fmla="*/ 219214 h 534360"/>
              <a:gd name="connsiteX760" fmla="*/ 1175724 w 2157412"/>
              <a:gd name="connsiteY760" fmla="*/ 219214 h 534360"/>
              <a:gd name="connsiteX761" fmla="*/ 1187154 w 2157412"/>
              <a:gd name="connsiteY761" fmla="*/ 230644 h 534360"/>
              <a:gd name="connsiteX762" fmla="*/ 1175724 w 2157412"/>
              <a:gd name="connsiteY762" fmla="*/ 242074 h 534360"/>
              <a:gd name="connsiteX763" fmla="*/ 1164294 w 2157412"/>
              <a:gd name="connsiteY763" fmla="*/ 230644 h 534360"/>
              <a:gd name="connsiteX764" fmla="*/ 1175724 w 2157412"/>
              <a:gd name="connsiteY764" fmla="*/ 219214 h 534360"/>
              <a:gd name="connsiteX765" fmla="*/ 1111041 w 2157412"/>
              <a:gd name="connsiteY765" fmla="*/ 219214 h 534360"/>
              <a:gd name="connsiteX766" fmla="*/ 1122471 w 2157412"/>
              <a:gd name="connsiteY766" fmla="*/ 230644 h 534360"/>
              <a:gd name="connsiteX767" fmla="*/ 1111041 w 2157412"/>
              <a:gd name="connsiteY767" fmla="*/ 242074 h 534360"/>
              <a:gd name="connsiteX768" fmla="*/ 1099611 w 2157412"/>
              <a:gd name="connsiteY768" fmla="*/ 230644 h 534360"/>
              <a:gd name="connsiteX769" fmla="*/ 1111041 w 2157412"/>
              <a:gd name="connsiteY769" fmla="*/ 219214 h 534360"/>
              <a:gd name="connsiteX770" fmla="*/ 1046358 w 2157412"/>
              <a:gd name="connsiteY770" fmla="*/ 219214 h 534360"/>
              <a:gd name="connsiteX771" fmla="*/ 1057788 w 2157412"/>
              <a:gd name="connsiteY771" fmla="*/ 230644 h 534360"/>
              <a:gd name="connsiteX772" fmla="*/ 1046358 w 2157412"/>
              <a:gd name="connsiteY772" fmla="*/ 242074 h 534360"/>
              <a:gd name="connsiteX773" fmla="*/ 1034928 w 2157412"/>
              <a:gd name="connsiteY773" fmla="*/ 230644 h 534360"/>
              <a:gd name="connsiteX774" fmla="*/ 1046358 w 2157412"/>
              <a:gd name="connsiteY774" fmla="*/ 219214 h 534360"/>
              <a:gd name="connsiteX775" fmla="*/ 2145982 w 2157412"/>
              <a:gd name="connsiteY775" fmla="*/ 219214 h 534360"/>
              <a:gd name="connsiteX776" fmla="*/ 2157412 w 2157412"/>
              <a:gd name="connsiteY776" fmla="*/ 230644 h 534360"/>
              <a:gd name="connsiteX777" fmla="*/ 2145982 w 2157412"/>
              <a:gd name="connsiteY777" fmla="*/ 242074 h 534360"/>
              <a:gd name="connsiteX778" fmla="*/ 2134552 w 2157412"/>
              <a:gd name="connsiteY778" fmla="*/ 230644 h 534360"/>
              <a:gd name="connsiteX779" fmla="*/ 2145982 w 2157412"/>
              <a:gd name="connsiteY779" fmla="*/ 219214 h 534360"/>
              <a:gd name="connsiteX780" fmla="*/ 2081286 w 2157412"/>
              <a:gd name="connsiteY780" fmla="*/ 219214 h 534360"/>
              <a:gd name="connsiteX781" fmla="*/ 2092716 w 2157412"/>
              <a:gd name="connsiteY781" fmla="*/ 230644 h 534360"/>
              <a:gd name="connsiteX782" fmla="*/ 2081286 w 2157412"/>
              <a:gd name="connsiteY782" fmla="*/ 242074 h 534360"/>
              <a:gd name="connsiteX783" fmla="*/ 2069856 w 2157412"/>
              <a:gd name="connsiteY783" fmla="*/ 230644 h 534360"/>
              <a:gd name="connsiteX784" fmla="*/ 2081286 w 2157412"/>
              <a:gd name="connsiteY784" fmla="*/ 219214 h 534360"/>
              <a:gd name="connsiteX785" fmla="*/ 2016603 w 2157412"/>
              <a:gd name="connsiteY785" fmla="*/ 219214 h 534360"/>
              <a:gd name="connsiteX786" fmla="*/ 2028033 w 2157412"/>
              <a:gd name="connsiteY786" fmla="*/ 230644 h 534360"/>
              <a:gd name="connsiteX787" fmla="*/ 2016603 w 2157412"/>
              <a:gd name="connsiteY787" fmla="*/ 242074 h 534360"/>
              <a:gd name="connsiteX788" fmla="*/ 2005173 w 2157412"/>
              <a:gd name="connsiteY788" fmla="*/ 230644 h 534360"/>
              <a:gd name="connsiteX789" fmla="*/ 2016603 w 2157412"/>
              <a:gd name="connsiteY789" fmla="*/ 219214 h 534360"/>
              <a:gd name="connsiteX790" fmla="*/ 1951920 w 2157412"/>
              <a:gd name="connsiteY790" fmla="*/ 219214 h 534360"/>
              <a:gd name="connsiteX791" fmla="*/ 1963350 w 2157412"/>
              <a:gd name="connsiteY791" fmla="*/ 230644 h 534360"/>
              <a:gd name="connsiteX792" fmla="*/ 1951920 w 2157412"/>
              <a:gd name="connsiteY792" fmla="*/ 242074 h 534360"/>
              <a:gd name="connsiteX793" fmla="*/ 1940490 w 2157412"/>
              <a:gd name="connsiteY793" fmla="*/ 230644 h 534360"/>
              <a:gd name="connsiteX794" fmla="*/ 1951920 w 2157412"/>
              <a:gd name="connsiteY794" fmla="*/ 219214 h 534360"/>
              <a:gd name="connsiteX795" fmla="*/ 1887237 w 2157412"/>
              <a:gd name="connsiteY795" fmla="*/ 219214 h 534360"/>
              <a:gd name="connsiteX796" fmla="*/ 1898667 w 2157412"/>
              <a:gd name="connsiteY796" fmla="*/ 230644 h 534360"/>
              <a:gd name="connsiteX797" fmla="*/ 1887237 w 2157412"/>
              <a:gd name="connsiteY797" fmla="*/ 242074 h 534360"/>
              <a:gd name="connsiteX798" fmla="*/ 1875807 w 2157412"/>
              <a:gd name="connsiteY798" fmla="*/ 230644 h 534360"/>
              <a:gd name="connsiteX799" fmla="*/ 1887237 w 2157412"/>
              <a:gd name="connsiteY799" fmla="*/ 219214 h 534360"/>
              <a:gd name="connsiteX800" fmla="*/ 1822554 w 2157412"/>
              <a:gd name="connsiteY800" fmla="*/ 219214 h 534360"/>
              <a:gd name="connsiteX801" fmla="*/ 1833984 w 2157412"/>
              <a:gd name="connsiteY801" fmla="*/ 230644 h 534360"/>
              <a:gd name="connsiteX802" fmla="*/ 1822554 w 2157412"/>
              <a:gd name="connsiteY802" fmla="*/ 242074 h 534360"/>
              <a:gd name="connsiteX803" fmla="*/ 1811124 w 2157412"/>
              <a:gd name="connsiteY803" fmla="*/ 230644 h 534360"/>
              <a:gd name="connsiteX804" fmla="*/ 1822554 w 2157412"/>
              <a:gd name="connsiteY804" fmla="*/ 219214 h 534360"/>
              <a:gd name="connsiteX805" fmla="*/ 1757871 w 2157412"/>
              <a:gd name="connsiteY805" fmla="*/ 219214 h 534360"/>
              <a:gd name="connsiteX806" fmla="*/ 1769301 w 2157412"/>
              <a:gd name="connsiteY806" fmla="*/ 230644 h 534360"/>
              <a:gd name="connsiteX807" fmla="*/ 1757871 w 2157412"/>
              <a:gd name="connsiteY807" fmla="*/ 242074 h 534360"/>
              <a:gd name="connsiteX808" fmla="*/ 1746441 w 2157412"/>
              <a:gd name="connsiteY808" fmla="*/ 230644 h 534360"/>
              <a:gd name="connsiteX809" fmla="*/ 1757871 w 2157412"/>
              <a:gd name="connsiteY809" fmla="*/ 219214 h 534360"/>
              <a:gd name="connsiteX810" fmla="*/ 1693188 w 2157412"/>
              <a:gd name="connsiteY810" fmla="*/ 219214 h 534360"/>
              <a:gd name="connsiteX811" fmla="*/ 1704618 w 2157412"/>
              <a:gd name="connsiteY811" fmla="*/ 230644 h 534360"/>
              <a:gd name="connsiteX812" fmla="*/ 1693188 w 2157412"/>
              <a:gd name="connsiteY812" fmla="*/ 242074 h 534360"/>
              <a:gd name="connsiteX813" fmla="*/ 1681758 w 2157412"/>
              <a:gd name="connsiteY813" fmla="*/ 230644 h 534360"/>
              <a:gd name="connsiteX814" fmla="*/ 1693188 w 2157412"/>
              <a:gd name="connsiteY814" fmla="*/ 219214 h 534360"/>
              <a:gd name="connsiteX815" fmla="*/ 1628505 w 2157412"/>
              <a:gd name="connsiteY815" fmla="*/ 219214 h 534360"/>
              <a:gd name="connsiteX816" fmla="*/ 1639935 w 2157412"/>
              <a:gd name="connsiteY816" fmla="*/ 230644 h 534360"/>
              <a:gd name="connsiteX817" fmla="*/ 1628505 w 2157412"/>
              <a:gd name="connsiteY817" fmla="*/ 242074 h 534360"/>
              <a:gd name="connsiteX818" fmla="*/ 1617075 w 2157412"/>
              <a:gd name="connsiteY818" fmla="*/ 230644 h 534360"/>
              <a:gd name="connsiteX819" fmla="*/ 1628505 w 2157412"/>
              <a:gd name="connsiteY819" fmla="*/ 219214 h 534360"/>
              <a:gd name="connsiteX820" fmla="*/ 1563822 w 2157412"/>
              <a:gd name="connsiteY820" fmla="*/ 219214 h 534360"/>
              <a:gd name="connsiteX821" fmla="*/ 1575252 w 2157412"/>
              <a:gd name="connsiteY821" fmla="*/ 230644 h 534360"/>
              <a:gd name="connsiteX822" fmla="*/ 1563822 w 2157412"/>
              <a:gd name="connsiteY822" fmla="*/ 242074 h 534360"/>
              <a:gd name="connsiteX823" fmla="*/ 1552392 w 2157412"/>
              <a:gd name="connsiteY823" fmla="*/ 230644 h 534360"/>
              <a:gd name="connsiteX824" fmla="*/ 1563822 w 2157412"/>
              <a:gd name="connsiteY824" fmla="*/ 219214 h 534360"/>
              <a:gd name="connsiteX825" fmla="*/ 1499139 w 2157412"/>
              <a:gd name="connsiteY825" fmla="*/ 219214 h 534360"/>
              <a:gd name="connsiteX826" fmla="*/ 1510569 w 2157412"/>
              <a:gd name="connsiteY826" fmla="*/ 230644 h 534360"/>
              <a:gd name="connsiteX827" fmla="*/ 1499139 w 2157412"/>
              <a:gd name="connsiteY827" fmla="*/ 242074 h 534360"/>
              <a:gd name="connsiteX828" fmla="*/ 1487709 w 2157412"/>
              <a:gd name="connsiteY828" fmla="*/ 230644 h 534360"/>
              <a:gd name="connsiteX829" fmla="*/ 1499139 w 2157412"/>
              <a:gd name="connsiteY829" fmla="*/ 219214 h 534360"/>
              <a:gd name="connsiteX830" fmla="*/ 1434456 w 2157412"/>
              <a:gd name="connsiteY830" fmla="*/ 219214 h 534360"/>
              <a:gd name="connsiteX831" fmla="*/ 1445886 w 2157412"/>
              <a:gd name="connsiteY831" fmla="*/ 230644 h 534360"/>
              <a:gd name="connsiteX832" fmla="*/ 1434456 w 2157412"/>
              <a:gd name="connsiteY832" fmla="*/ 242074 h 534360"/>
              <a:gd name="connsiteX833" fmla="*/ 1423026 w 2157412"/>
              <a:gd name="connsiteY833" fmla="*/ 230644 h 534360"/>
              <a:gd name="connsiteX834" fmla="*/ 1434456 w 2157412"/>
              <a:gd name="connsiteY834" fmla="*/ 219214 h 534360"/>
              <a:gd name="connsiteX835" fmla="*/ 1369773 w 2157412"/>
              <a:gd name="connsiteY835" fmla="*/ 219214 h 534360"/>
              <a:gd name="connsiteX836" fmla="*/ 1381203 w 2157412"/>
              <a:gd name="connsiteY836" fmla="*/ 230644 h 534360"/>
              <a:gd name="connsiteX837" fmla="*/ 1369773 w 2157412"/>
              <a:gd name="connsiteY837" fmla="*/ 242074 h 534360"/>
              <a:gd name="connsiteX838" fmla="*/ 1358343 w 2157412"/>
              <a:gd name="connsiteY838" fmla="*/ 230644 h 534360"/>
              <a:gd name="connsiteX839" fmla="*/ 1369773 w 2157412"/>
              <a:gd name="connsiteY839" fmla="*/ 219214 h 534360"/>
              <a:gd name="connsiteX840" fmla="*/ 1305090 w 2157412"/>
              <a:gd name="connsiteY840" fmla="*/ 219214 h 534360"/>
              <a:gd name="connsiteX841" fmla="*/ 1316520 w 2157412"/>
              <a:gd name="connsiteY841" fmla="*/ 230644 h 534360"/>
              <a:gd name="connsiteX842" fmla="*/ 1305090 w 2157412"/>
              <a:gd name="connsiteY842" fmla="*/ 242074 h 534360"/>
              <a:gd name="connsiteX843" fmla="*/ 1293660 w 2157412"/>
              <a:gd name="connsiteY843" fmla="*/ 230644 h 534360"/>
              <a:gd name="connsiteX844" fmla="*/ 1305090 w 2157412"/>
              <a:gd name="connsiteY844" fmla="*/ 219214 h 534360"/>
              <a:gd name="connsiteX845" fmla="*/ 1240407 w 2157412"/>
              <a:gd name="connsiteY845" fmla="*/ 219214 h 534360"/>
              <a:gd name="connsiteX846" fmla="*/ 1251837 w 2157412"/>
              <a:gd name="connsiteY846" fmla="*/ 230644 h 534360"/>
              <a:gd name="connsiteX847" fmla="*/ 1240407 w 2157412"/>
              <a:gd name="connsiteY847" fmla="*/ 242074 h 534360"/>
              <a:gd name="connsiteX848" fmla="*/ 1228977 w 2157412"/>
              <a:gd name="connsiteY848" fmla="*/ 230644 h 534360"/>
              <a:gd name="connsiteX849" fmla="*/ 1240407 w 2157412"/>
              <a:gd name="connsiteY849" fmla="*/ 219214 h 534360"/>
              <a:gd name="connsiteX850" fmla="*/ 76113 w 2157412"/>
              <a:gd name="connsiteY850" fmla="*/ 146143 h 534360"/>
              <a:gd name="connsiteX851" fmla="*/ 87543 w 2157412"/>
              <a:gd name="connsiteY851" fmla="*/ 157573 h 534360"/>
              <a:gd name="connsiteX852" fmla="*/ 76113 w 2157412"/>
              <a:gd name="connsiteY852" fmla="*/ 169003 h 534360"/>
              <a:gd name="connsiteX853" fmla="*/ 64683 w 2157412"/>
              <a:gd name="connsiteY853" fmla="*/ 157573 h 534360"/>
              <a:gd name="connsiteX854" fmla="*/ 76113 w 2157412"/>
              <a:gd name="connsiteY854" fmla="*/ 146143 h 534360"/>
              <a:gd name="connsiteX855" fmla="*/ 11430 w 2157412"/>
              <a:gd name="connsiteY855" fmla="*/ 146143 h 534360"/>
              <a:gd name="connsiteX856" fmla="*/ 22860 w 2157412"/>
              <a:gd name="connsiteY856" fmla="*/ 157573 h 534360"/>
              <a:gd name="connsiteX857" fmla="*/ 11430 w 2157412"/>
              <a:gd name="connsiteY857" fmla="*/ 169003 h 534360"/>
              <a:gd name="connsiteX858" fmla="*/ 0 w 2157412"/>
              <a:gd name="connsiteY858" fmla="*/ 157573 h 534360"/>
              <a:gd name="connsiteX859" fmla="*/ 11430 w 2157412"/>
              <a:gd name="connsiteY859" fmla="*/ 146143 h 534360"/>
              <a:gd name="connsiteX860" fmla="*/ 205479 w 2157412"/>
              <a:gd name="connsiteY860" fmla="*/ 146143 h 534360"/>
              <a:gd name="connsiteX861" fmla="*/ 216909 w 2157412"/>
              <a:gd name="connsiteY861" fmla="*/ 157573 h 534360"/>
              <a:gd name="connsiteX862" fmla="*/ 205479 w 2157412"/>
              <a:gd name="connsiteY862" fmla="*/ 169003 h 534360"/>
              <a:gd name="connsiteX863" fmla="*/ 194049 w 2157412"/>
              <a:gd name="connsiteY863" fmla="*/ 157573 h 534360"/>
              <a:gd name="connsiteX864" fmla="*/ 205479 w 2157412"/>
              <a:gd name="connsiteY864" fmla="*/ 146143 h 534360"/>
              <a:gd name="connsiteX865" fmla="*/ 140796 w 2157412"/>
              <a:gd name="connsiteY865" fmla="*/ 146143 h 534360"/>
              <a:gd name="connsiteX866" fmla="*/ 152226 w 2157412"/>
              <a:gd name="connsiteY866" fmla="*/ 157573 h 534360"/>
              <a:gd name="connsiteX867" fmla="*/ 140796 w 2157412"/>
              <a:gd name="connsiteY867" fmla="*/ 169003 h 534360"/>
              <a:gd name="connsiteX868" fmla="*/ 129366 w 2157412"/>
              <a:gd name="connsiteY868" fmla="*/ 157573 h 534360"/>
              <a:gd name="connsiteX869" fmla="*/ 140796 w 2157412"/>
              <a:gd name="connsiteY869" fmla="*/ 146143 h 534360"/>
              <a:gd name="connsiteX870" fmla="*/ 399528 w 2157412"/>
              <a:gd name="connsiteY870" fmla="*/ 146143 h 534360"/>
              <a:gd name="connsiteX871" fmla="*/ 410958 w 2157412"/>
              <a:gd name="connsiteY871" fmla="*/ 157573 h 534360"/>
              <a:gd name="connsiteX872" fmla="*/ 399528 w 2157412"/>
              <a:gd name="connsiteY872" fmla="*/ 169003 h 534360"/>
              <a:gd name="connsiteX873" fmla="*/ 388098 w 2157412"/>
              <a:gd name="connsiteY873" fmla="*/ 157573 h 534360"/>
              <a:gd name="connsiteX874" fmla="*/ 399528 w 2157412"/>
              <a:gd name="connsiteY874" fmla="*/ 146143 h 534360"/>
              <a:gd name="connsiteX875" fmla="*/ 334845 w 2157412"/>
              <a:gd name="connsiteY875" fmla="*/ 146143 h 534360"/>
              <a:gd name="connsiteX876" fmla="*/ 346275 w 2157412"/>
              <a:gd name="connsiteY876" fmla="*/ 157573 h 534360"/>
              <a:gd name="connsiteX877" fmla="*/ 334845 w 2157412"/>
              <a:gd name="connsiteY877" fmla="*/ 169003 h 534360"/>
              <a:gd name="connsiteX878" fmla="*/ 323415 w 2157412"/>
              <a:gd name="connsiteY878" fmla="*/ 157573 h 534360"/>
              <a:gd name="connsiteX879" fmla="*/ 334845 w 2157412"/>
              <a:gd name="connsiteY879" fmla="*/ 146143 h 534360"/>
              <a:gd name="connsiteX880" fmla="*/ 270162 w 2157412"/>
              <a:gd name="connsiteY880" fmla="*/ 146143 h 534360"/>
              <a:gd name="connsiteX881" fmla="*/ 281592 w 2157412"/>
              <a:gd name="connsiteY881" fmla="*/ 157573 h 534360"/>
              <a:gd name="connsiteX882" fmla="*/ 270162 w 2157412"/>
              <a:gd name="connsiteY882" fmla="*/ 169003 h 534360"/>
              <a:gd name="connsiteX883" fmla="*/ 258732 w 2157412"/>
              <a:gd name="connsiteY883" fmla="*/ 157573 h 534360"/>
              <a:gd name="connsiteX884" fmla="*/ 270162 w 2157412"/>
              <a:gd name="connsiteY884" fmla="*/ 146143 h 534360"/>
              <a:gd name="connsiteX885" fmla="*/ 528894 w 2157412"/>
              <a:gd name="connsiteY885" fmla="*/ 146143 h 534360"/>
              <a:gd name="connsiteX886" fmla="*/ 540324 w 2157412"/>
              <a:gd name="connsiteY886" fmla="*/ 157573 h 534360"/>
              <a:gd name="connsiteX887" fmla="*/ 528894 w 2157412"/>
              <a:gd name="connsiteY887" fmla="*/ 169003 h 534360"/>
              <a:gd name="connsiteX888" fmla="*/ 517464 w 2157412"/>
              <a:gd name="connsiteY888" fmla="*/ 157573 h 534360"/>
              <a:gd name="connsiteX889" fmla="*/ 528894 w 2157412"/>
              <a:gd name="connsiteY889" fmla="*/ 146143 h 534360"/>
              <a:gd name="connsiteX890" fmla="*/ 464211 w 2157412"/>
              <a:gd name="connsiteY890" fmla="*/ 146143 h 534360"/>
              <a:gd name="connsiteX891" fmla="*/ 475641 w 2157412"/>
              <a:gd name="connsiteY891" fmla="*/ 157573 h 534360"/>
              <a:gd name="connsiteX892" fmla="*/ 464211 w 2157412"/>
              <a:gd name="connsiteY892" fmla="*/ 169003 h 534360"/>
              <a:gd name="connsiteX893" fmla="*/ 452781 w 2157412"/>
              <a:gd name="connsiteY893" fmla="*/ 157573 h 534360"/>
              <a:gd name="connsiteX894" fmla="*/ 464211 w 2157412"/>
              <a:gd name="connsiteY894" fmla="*/ 146143 h 534360"/>
              <a:gd name="connsiteX895" fmla="*/ 722943 w 2157412"/>
              <a:gd name="connsiteY895" fmla="*/ 146143 h 534360"/>
              <a:gd name="connsiteX896" fmla="*/ 734373 w 2157412"/>
              <a:gd name="connsiteY896" fmla="*/ 157573 h 534360"/>
              <a:gd name="connsiteX897" fmla="*/ 722943 w 2157412"/>
              <a:gd name="connsiteY897" fmla="*/ 169003 h 534360"/>
              <a:gd name="connsiteX898" fmla="*/ 711513 w 2157412"/>
              <a:gd name="connsiteY898" fmla="*/ 157573 h 534360"/>
              <a:gd name="connsiteX899" fmla="*/ 722943 w 2157412"/>
              <a:gd name="connsiteY899" fmla="*/ 146143 h 534360"/>
              <a:gd name="connsiteX900" fmla="*/ 658260 w 2157412"/>
              <a:gd name="connsiteY900" fmla="*/ 146143 h 534360"/>
              <a:gd name="connsiteX901" fmla="*/ 669690 w 2157412"/>
              <a:gd name="connsiteY901" fmla="*/ 157573 h 534360"/>
              <a:gd name="connsiteX902" fmla="*/ 658260 w 2157412"/>
              <a:gd name="connsiteY902" fmla="*/ 169003 h 534360"/>
              <a:gd name="connsiteX903" fmla="*/ 646830 w 2157412"/>
              <a:gd name="connsiteY903" fmla="*/ 157573 h 534360"/>
              <a:gd name="connsiteX904" fmla="*/ 658260 w 2157412"/>
              <a:gd name="connsiteY904" fmla="*/ 146143 h 534360"/>
              <a:gd name="connsiteX905" fmla="*/ 593577 w 2157412"/>
              <a:gd name="connsiteY905" fmla="*/ 146143 h 534360"/>
              <a:gd name="connsiteX906" fmla="*/ 605007 w 2157412"/>
              <a:gd name="connsiteY906" fmla="*/ 157573 h 534360"/>
              <a:gd name="connsiteX907" fmla="*/ 593577 w 2157412"/>
              <a:gd name="connsiteY907" fmla="*/ 169003 h 534360"/>
              <a:gd name="connsiteX908" fmla="*/ 582147 w 2157412"/>
              <a:gd name="connsiteY908" fmla="*/ 157573 h 534360"/>
              <a:gd name="connsiteX909" fmla="*/ 593577 w 2157412"/>
              <a:gd name="connsiteY909" fmla="*/ 146143 h 534360"/>
              <a:gd name="connsiteX910" fmla="*/ 852309 w 2157412"/>
              <a:gd name="connsiteY910" fmla="*/ 146143 h 534360"/>
              <a:gd name="connsiteX911" fmla="*/ 863739 w 2157412"/>
              <a:gd name="connsiteY911" fmla="*/ 157573 h 534360"/>
              <a:gd name="connsiteX912" fmla="*/ 852309 w 2157412"/>
              <a:gd name="connsiteY912" fmla="*/ 169003 h 534360"/>
              <a:gd name="connsiteX913" fmla="*/ 840879 w 2157412"/>
              <a:gd name="connsiteY913" fmla="*/ 157573 h 534360"/>
              <a:gd name="connsiteX914" fmla="*/ 852309 w 2157412"/>
              <a:gd name="connsiteY914" fmla="*/ 146143 h 534360"/>
              <a:gd name="connsiteX915" fmla="*/ 787626 w 2157412"/>
              <a:gd name="connsiteY915" fmla="*/ 146143 h 534360"/>
              <a:gd name="connsiteX916" fmla="*/ 799056 w 2157412"/>
              <a:gd name="connsiteY916" fmla="*/ 157573 h 534360"/>
              <a:gd name="connsiteX917" fmla="*/ 787626 w 2157412"/>
              <a:gd name="connsiteY917" fmla="*/ 169003 h 534360"/>
              <a:gd name="connsiteX918" fmla="*/ 776196 w 2157412"/>
              <a:gd name="connsiteY918" fmla="*/ 157573 h 534360"/>
              <a:gd name="connsiteX919" fmla="*/ 787626 w 2157412"/>
              <a:gd name="connsiteY919" fmla="*/ 146143 h 534360"/>
              <a:gd name="connsiteX920" fmla="*/ 1046358 w 2157412"/>
              <a:gd name="connsiteY920" fmla="*/ 146143 h 534360"/>
              <a:gd name="connsiteX921" fmla="*/ 1057788 w 2157412"/>
              <a:gd name="connsiteY921" fmla="*/ 157573 h 534360"/>
              <a:gd name="connsiteX922" fmla="*/ 1046358 w 2157412"/>
              <a:gd name="connsiteY922" fmla="*/ 169002 h 534360"/>
              <a:gd name="connsiteX923" fmla="*/ 1034928 w 2157412"/>
              <a:gd name="connsiteY923" fmla="*/ 157573 h 534360"/>
              <a:gd name="connsiteX924" fmla="*/ 1046358 w 2157412"/>
              <a:gd name="connsiteY924" fmla="*/ 146143 h 534360"/>
              <a:gd name="connsiteX925" fmla="*/ 981675 w 2157412"/>
              <a:gd name="connsiteY925" fmla="*/ 146143 h 534360"/>
              <a:gd name="connsiteX926" fmla="*/ 993105 w 2157412"/>
              <a:gd name="connsiteY926" fmla="*/ 157573 h 534360"/>
              <a:gd name="connsiteX927" fmla="*/ 981675 w 2157412"/>
              <a:gd name="connsiteY927" fmla="*/ 169003 h 534360"/>
              <a:gd name="connsiteX928" fmla="*/ 970245 w 2157412"/>
              <a:gd name="connsiteY928" fmla="*/ 157573 h 534360"/>
              <a:gd name="connsiteX929" fmla="*/ 981675 w 2157412"/>
              <a:gd name="connsiteY929" fmla="*/ 146143 h 534360"/>
              <a:gd name="connsiteX930" fmla="*/ 916992 w 2157412"/>
              <a:gd name="connsiteY930" fmla="*/ 146143 h 534360"/>
              <a:gd name="connsiteX931" fmla="*/ 928422 w 2157412"/>
              <a:gd name="connsiteY931" fmla="*/ 157573 h 534360"/>
              <a:gd name="connsiteX932" fmla="*/ 916992 w 2157412"/>
              <a:gd name="connsiteY932" fmla="*/ 169003 h 534360"/>
              <a:gd name="connsiteX933" fmla="*/ 905562 w 2157412"/>
              <a:gd name="connsiteY933" fmla="*/ 157573 h 534360"/>
              <a:gd name="connsiteX934" fmla="*/ 916992 w 2157412"/>
              <a:gd name="connsiteY934" fmla="*/ 146143 h 534360"/>
              <a:gd name="connsiteX935" fmla="*/ 1175724 w 2157412"/>
              <a:gd name="connsiteY935" fmla="*/ 146143 h 534360"/>
              <a:gd name="connsiteX936" fmla="*/ 1187154 w 2157412"/>
              <a:gd name="connsiteY936" fmla="*/ 157573 h 534360"/>
              <a:gd name="connsiteX937" fmla="*/ 1175724 w 2157412"/>
              <a:gd name="connsiteY937" fmla="*/ 169002 h 534360"/>
              <a:gd name="connsiteX938" fmla="*/ 1164294 w 2157412"/>
              <a:gd name="connsiteY938" fmla="*/ 157573 h 534360"/>
              <a:gd name="connsiteX939" fmla="*/ 1175724 w 2157412"/>
              <a:gd name="connsiteY939" fmla="*/ 146143 h 534360"/>
              <a:gd name="connsiteX940" fmla="*/ 1111041 w 2157412"/>
              <a:gd name="connsiteY940" fmla="*/ 146143 h 534360"/>
              <a:gd name="connsiteX941" fmla="*/ 1122471 w 2157412"/>
              <a:gd name="connsiteY941" fmla="*/ 157573 h 534360"/>
              <a:gd name="connsiteX942" fmla="*/ 1111041 w 2157412"/>
              <a:gd name="connsiteY942" fmla="*/ 169002 h 534360"/>
              <a:gd name="connsiteX943" fmla="*/ 1099611 w 2157412"/>
              <a:gd name="connsiteY943" fmla="*/ 157573 h 534360"/>
              <a:gd name="connsiteX944" fmla="*/ 1111041 w 2157412"/>
              <a:gd name="connsiteY944" fmla="*/ 146143 h 534360"/>
              <a:gd name="connsiteX945" fmla="*/ 1305090 w 2157412"/>
              <a:gd name="connsiteY945" fmla="*/ 146143 h 534360"/>
              <a:gd name="connsiteX946" fmla="*/ 1316520 w 2157412"/>
              <a:gd name="connsiteY946" fmla="*/ 157573 h 534360"/>
              <a:gd name="connsiteX947" fmla="*/ 1305090 w 2157412"/>
              <a:gd name="connsiteY947" fmla="*/ 169002 h 534360"/>
              <a:gd name="connsiteX948" fmla="*/ 1293660 w 2157412"/>
              <a:gd name="connsiteY948" fmla="*/ 157573 h 534360"/>
              <a:gd name="connsiteX949" fmla="*/ 1305090 w 2157412"/>
              <a:gd name="connsiteY949" fmla="*/ 146143 h 534360"/>
              <a:gd name="connsiteX950" fmla="*/ 1240407 w 2157412"/>
              <a:gd name="connsiteY950" fmla="*/ 146143 h 534360"/>
              <a:gd name="connsiteX951" fmla="*/ 1251837 w 2157412"/>
              <a:gd name="connsiteY951" fmla="*/ 157573 h 534360"/>
              <a:gd name="connsiteX952" fmla="*/ 1240407 w 2157412"/>
              <a:gd name="connsiteY952" fmla="*/ 169002 h 534360"/>
              <a:gd name="connsiteX953" fmla="*/ 1228977 w 2157412"/>
              <a:gd name="connsiteY953" fmla="*/ 157573 h 534360"/>
              <a:gd name="connsiteX954" fmla="*/ 1240407 w 2157412"/>
              <a:gd name="connsiteY954" fmla="*/ 146143 h 534360"/>
              <a:gd name="connsiteX955" fmla="*/ 1434456 w 2157412"/>
              <a:gd name="connsiteY955" fmla="*/ 146143 h 534360"/>
              <a:gd name="connsiteX956" fmla="*/ 1445886 w 2157412"/>
              <a:gd name="connsiteY956" fmla="*/ 157573 h 534360"/>
              <a:gd name="connsiteX957" fmla="*/ 1434456 w 2157412"/>
              <a:gd name="connsiteY957" fmla="*/ 169002 h 534360"/>
              <a:gd name="connsiteX958" fmla="*/ 1423026 w 2157412"/>
              <a:gd name="connsiteY958" fmla="*/ 157573 h 534360"/>
              <a:gd name="connsiteX959" fmla="*/ 1434456 w 2157412"/>
              <a:gd name="connsiteY959" fmla="*/ 146143 h 534360"/>
              <a:gd name="connsiteX960" fmla="*/ 1369773 w 2157412"/>
              <a:gd name="connsiteY960" fmla="*/ 146143 h 534360"/>
              <a:gd name="connsiteX961" fmla="*/ 1381203 w 2157412"/>
              <a:gd name="connsiteY961" fmla="*/ 157573 h 534360"/>
              <a:gd name="connsiteX962" fmla="*/ 1369773 w 2157412"/>
              <a:gd name="connsiteY962" fmla="*/ 169002 h 534360"/>
              <a:gd name="connsiteX963" fmla="*/ 1358343 w 2157412"/>
              <a:gd name="connsiteY963" fmla="*/ 157573 h 534360"/>
              <a:gd name="connsiteX964" fmla="*/ 1369773 w 2157412"/>
              <a:gd name="connsiteY964" fmla="*/ 146143 h 534360"/>
              <a:gd name="connsiteX965" fmla="*/ 1693188 w 2157412"/>
              <a:gd name="connsiteY965" fmla="*/ 146143 h 534360"/>
              <a:gd name="connsiteX966" fmla="*/ 1704618 w 2157412"/>
              <a:gd name="connsiteY966" fmla="*/ 157573 h 534360"/>
              <a:gd name="connsiteX967" fmla="*/ 1693188 w 2157412"/>
              <a:gd name="connsiteY967" fmla="*/ 169002 h 534360"/>
              <a:gd name="connsiteX968" fmla="*/ 1681758 w 2157412"/>
              <a:gd name="connsiteY968" fmla="*/ 157573 h 534360"/>
              <a:gd name="connsiteX969" fmla="*/ 1693188 w 2157412"/>
              <a:gd name="connsiteY969" fmla="*/ 146143 h 534360"/>
              <a:gd name="connsiteX970" fmla="*/ 1628505 w 2157412"/>
              <a:gd name="connsiteY970" fmla="*/ 146143 h 534360"/>
              <a:gd name="connsiteX971" fmla="*/ 1639935 w 2157412"/>
              <a:gd name="connsiteY971" fmla="*/ 157573 h 534360"/>
              <a:gd name="connsiteX972" fmla="*/ 1628505 w 2157412"/>
              <a:gd name="connsiteY972" fmla="*/ 169002 h 534360"/>
              <a:gd name="connsiteX973" fmla="*/ 1617075 w 2157412"/>
              <a:gd name="connsiteY973" fmla="*/ 157573 h 534360"/>
              <a:gd name="connsiteX974" fmla="*/ 1628505 w 2157412"/>
              <a:gd name="connsiteY974" fmla="*/ 146143 h 534360"/>
              <a:gd name="connsiteX975" fmla="*/ 1563822 w 2157412"/>
              <a:gd name="connsiteY975" fmla="*/ 146143 h 534360"/>
              <a:gd name="connsiteX976" fmla="*/ 1575252 w 2157412"/>
              <a:gd name="connsiteY976" fmla="*/ 157573 h 534360"/>
              <a:gd name="connsiteX977" fmla="*/ 1563822 w 2157412"/>
              <a:gd name="connsiteY977" fmla="*/ 169002 h 534360"/>
              <a:gd name="connsiteX978" fmla="*/ 1552392 w 2157412"/>
              <a:gd name="connsiteY978" fmla="*/ 157573 h 534360"/>
              <a:gd name="connsiteX979" fmla="*/ 1563822 w 2157412"/>
              <a:gd name="connsiteY979" fmla="*/ 146143 h 534360"/>
              <a:gd name="connsiteX980" fmla="*/ 1499139 w 2157412"/>
              <a:gd name="connsiteY980" fmla="*/ 146143 h 534360"/>
              <a:gd name="connsiteX981" fmla="*/ 1510569 w 2157412"/>
              <a:gd name="connsiteY981" fmla="*/ 157573 h 534360"/>
              <a:gd name="connsiteX982" fmla="*/ 1499139 w 2157412"/>
              <a:gd name="connsiteY982" fmla="*/ 169002 h 534360"/>
              <a:gd name="connsiteX983" fmla="*/ 1487709 w 2157412"/>
              <a:gd name="connsiteY983" fmla="*/ 157573 h 534360"/>
              <a:gd name="connsiteX984" fmla="*/ 1499139 w 2157412"/>
              <a:gd name="connsiteY984" fmla="*/ 146143 h 534360"/>
              <a:gd name="connsiteX985" fmla="*/ 1822554 w 2157412"/>
              <a:gd name="connsiteY985" fmla="*/ 146143 h 534360"/>
              <a:gd name="connsiteX986" fmla="*/ 1833984 w 2157412"/>
              <a:gd name="connsiteY986" fmla="*/ 157573 h 534360"/>
              <a:gd name="connsiteX987" fmla="*/ 1822554 w 2157412"/>
              <a:gd name="connsiteY987" fmla="*/ 169002 h 534360"/>
              <a:gd name="connsiteX988" fmla="*/ 1811124 w 2157412"/>
              <a:gd name="connsiteY988" fmla="*/ 157573 h 534360"/>
              <a:gd name="connsiteX989" fmla="*/ 1822554 w 2157412"/>
              <a:gd name="connsiteY989" fmla="*/ 146143 h 534360"/>
              <a:gd name="connsiteX990" fmla="*/ 1757871 w 2157412"/>
              <a:gd name="connsiteY990" fmla="*/ 146143 h 534360"/>
              <a:gd name="connsiteX991" fmla="*/ 1769301 w 2157412"/>
              <a:gd name="connsiteY991" fmla="*/ 157573 h 534360"/>
              <a:gd name="connsiteX992" fmla="*/ 1757871 w 2157412"/>
              <a:gd name="connsiteY992" fmla="*/ 169002 h 534360"/>
              <a:gd name="connsiteX993" fmla="*/ 1746441 w 2157412"/>
              <a:gd name="connsiteY993" fmla="*/ 157573 h 534360"/>
              <a:gd name="connsiteX994" fmla="*/ 1757871 w 2157412"/>
              <a:gd name="connsiteY994" fmla="*/ 146143 h 534360"/>
              <a:gd name="connsiteX995" fmla="*/ 1951920 w 2157412"/>
              <a:gd name="connsiteY995" fmla="*/ 146143 h 534360"/>
              <a:gd name="connsiteX996" fmla="*/ 1963350 w 2157412"/>
              <a:gd name="connsiteY996" fmla="*/ 157573 h 534360"/>
              <a:gd name="connsiteX997" fmla="*/ 1951920 w 2157412"/>
              <a:gd name="connsiteY997" fmla="*/ 169002 h 534360"/>
              <a:gd name="connsiteX998" fmla="*/ 1940490 w 2157412"/>
              <a:gd name="connsiteY998" fmla="*/ 157573 h 534360"/>
              <a:gd name="connsiteX999" fmla="*/ 1951920 w 2157412"/>
              <a:gd name="connsiteY999" fmla="*/ 146143 h 534360"/>
              <a:gd name="connsiteX1000" fmla="*/ 1887237 w 2157412"/>
              <a:gd name="connsiteY1000" fmla="*/ 146143 h 534360"/>
              <a:gd name="connsiteX1001" fmla="*/ 1898667 w 2157412"/>
              <a:gd name="connsiteY1001" fmla="*/ 157573 h 534360"/>
              <a:gd name="connsiteX1002" fmla="*/ 1887237 w 2157412"/>
              <a:gd name="connsiteY1002" fmla="*/ 169002 h 534360"/>
              <a:gd name="connsiteX1003" fmla="*/ 1875807 w 2157412"/>
              <a:gd name="connsiteY1003" fmla="*/ 157573 h 534360"/>
              <a:gd name="connsiteX1004" fmla="*/ 1887237 w 2157412"/>
              <a:gd name="connsiteY1004" fmla="*/ 146143 h 534360"/>
              <a:gd name="connsiteX1005" fmla="*/ 2145982 w 2157412"/>
              <a:gd name="connsiteY1005" fmla="*/ 146143 h 534360"/>
              <a:gd name="connsiteX1006" fmla="*/ 2157412 w 2157412"/>
              <a:gd name="connsiteY1006" fmla="*/ 157573 h 534360"/>
              <a:gd name="connsiteX1007" fmla="*/ 2145982 w 2157412"/>
              <a:gd name="connsiteY1007" fmla="*/ 169002 h 534360"/>
              <a:gd name="connsiteX1008" fmla="*/ 2134552 w 2157412"/>
              <a:gd name="connsiteY1008" fmla="*/ 157573 h 534360"/>
              <a:gd name="connsiteX1009" fmla="*/ 2145982 w 2157412"/>
              <a:gd name="connsiteY1009" fmla="*/ 146143 h 534360"/>
              <a:gd name="connsiteX1010" fmla="*/ 2081286 w 2157412"/>
              <a:gd name="connsiteY1010" fmla="*/ 146143 h 534360"/>
              <a:gd name="connsiteX1011" fmla="*/ 2092716 w 2157412"/>
              <a:gd name="connsiteY1011" fmla="*/ 157573 h 534360"/>
              <a:gd name="connsiteX1012" fmla="*/ 2081286 w 2157412"/>
              <a:gd name="connsiteY1012" fmla="*/ 169002 h 534360"/>
              <a:gd name="connsiteX1013" fmla="*/ 2069856 w 2157412"/>
              <a:gd name="connsiteY1013" fmla="*/ 157573 h 534360"/>
              <a:gd name="connsiteX1014" fmla="*/ 2081286 w 2157412"/>
              <a:gd name="connsiteY1014" fmla="*/ 146143 h 534360"/>
              <a:gd name="connsiteX1015" fmla="*/ 2016603 w 2157412"/>
              <a:gd name="connsiteY1015" fmla="*/ 146143 h 534360"/>
              <a:gd name="connsiteX1016" fmla="*/ 2028033 w 2157412"/>
              <a:gd name="connsiteY1016" fmla="*/ 157573 h 534360"/>
              <a:gd name="connsiteX1017" fmla="*/ 2016603 w 2157412"/>
              <a:gd name="connsiteY1017" fmla="*/ 169002 h 534360"/>
              <a:gd name="connsiteX1018" fmla="*/ 2005173 w 2157412"/>
              <a:gd name="connsiteY1018" fmla="*/ 157573 h 534360"/>
              <a:gd name="connsiteX1019" fmla="*/ 2016603 w 2157412"/>
              <a:gd name="connsiteY1019" fmla="*/ 146143 h 534360"/>
              <a:gd name="connsiteX1020" fmla="*/ 11430 w 2157412"/>
              <a:gd name="connsiteY1020" fmla="*/ 73072 h 534360"/>
              <a:gd name="connsiteX1021" fmla="*/ 22860 w 2157412"/>
              <a:gd name="connsiteY1021" fmla="*/ 84502 h 534360"/>
              <a:gd name="connsiteX1022" fmla="*/ 11430 w 2157412"/>
              <a:gd name="connsiteY1022" fmla="*/ 95932 h 534360"/>
              <a:gd name="connsiteX1023" fmla="*/ 0 w 2157412"/>
              <a:gd name="connsiteY1023" fmla="*/ 84502 h 534360"/>
              <a:gd name="connsiteX1024" fmla="*/ 11430 w 2157412"/>
              <a:gd name="connsiteY1024" fmla="*/ 73072 h 534360"/>
              <a:gd name="connsiteX1025" fmla="*/ 76113 w 2157412"/>
              <a:gd name="connsiteY1025" fmla="*/ 73072 h 534360"/>
              <a:gd name="connsiteX1026" fmla="*/ 87543 w 2157412"/>
              <a:gd name="connsiteY1026" fmla="*/ 84502 h 534360"/>
              <a:gd name="connsiteX1027" fmla="*/ 76113 w 2157412"/>
              <a:gd name="connsiteY1027" fmla="*/ 95931 h 534360"/>
              <a:gd name="connsiteX1028" fmla="*/ 64683 w 2157412"/>
              <a:gd name="connsiteY1028" fmla="*/ 84502 h 534360"/>
              <a:gd name="connsiteX1029" fmla="*/ 76113 w 2157412"/>
              <a:gd name="connsiteY1029" fmla="*/ 73072 h 534360"/>
              <a:gd name="connsiteX1030" fmla="*/ 140796 w 2157412"/>
              <a:gd name="connsiteY1030" fmla="*/ 73071 h 534360"/>
              <a:gd name="connsiteX1031" fmla="*/ 152226 w 2157412"/>
              <a:gd name="connsiteY1031" fmla="*/ 84502 h 534360"/>
              <a:gd name="connsiteX1032" fmla="*/ 140796 w 2157412"/>
              <a:gd name="connsiteY1032" fmla="*/ 95931 h 534360"/>
              <a:gd name="connsiteX1033" fmla="*/ 129366 w 2157412"/>
              <a:gd name="connsiteY1033" fmla="*/ 84502 h 534360"/>
              <a:gd name="connsiteX1034" fmla="*/ 140796 w 2157412"/>
              <a:gd name="connsiteY1034" fmla="*/ 73071 h 534360"/>
              <a:gd name="connsiteX1035" fmla="*/ 205479 w 2157412"/>
              <a:gd name="connsiteY1035" fmla="*/ 73071 h 534360"/>
              <a:gd name="connsiteX1036" fmla="*/ 216909 w 2157412"/>
              <a:gd name="connsiteY1036" fmla="*/ 84501 h 534360"/>
              <a:gd name="connsiteX1037" fmla="*/ 205479 w 2157412"/>
              <a:gd name="connsiteY1037" fmla="*/ 95931 h 534360"/>
              <a:gd name="connsiteX1038" fmla="*/ 194049 w 2157412"/>
              <a:gd name="connsiteY1038" fmla="*/ 84501 h 534360"/>
              <a:gd name="connsiteX1039" fmla="*/ 205479 w 2157412"/>
              <a:gd name="connsiteY1039" fmla="*/ 73071 h 534360"/>
              <a:gd name="connsiteX1040" fmla="*/ 334845 w 2157412"/>
              <a:gd name="connsiteY1040" fmla="*/ 73071 h 534360"/>
              <a:gd name="connsiteX1041" fmla="*/ 346275 w 2157412"/>
              <a:gd name="connsiteY1041" fmla="*/ 84501 h 534360"/>
              <a:gd name="connsiteX1042" fmla="*/ 334845 w 2157412"/>
              <a:gd name="connsiteY1042" fmla="*/ 95931 h 534360"/>
              <a:gd name="connsiteX1043" fmla="*/ 323415 w 2157412"/>
              <a:gd name="connsiteY1043" fmla="*/ 84501 h 534360"/>
              <a:gd name="connsiteX1044" fmla="*/ 334845 w 2157412"/>
              <a:gd name="connsiteY1044" fmla="*/ 73071 h 534360"/>
              <a:gd name="connsiteX1045" fmla="*/ 270162 w 2157412"/>
              <a:gd name="connsiteY1045" fmla="*/ 73071 h 534360"/>
              <a:gd name="connsiteX1046" fmla="*/ 281592 w 2157412"/>
              <a:gd name="connsiteY1046" fmla="*/ 84501 h 534360"/>
              <a:gd name="connsiteX1047" fmla="*/ 270162 w 2157412"/>
              <a:gd name="connsiteY1047" fmla="*/ 95931 h 534360"/>
              <a:gd name="connsiteX1048" fmla="*/ 258732 w 2157412"/>
              <a:gd name="connsiteY1048" fmla="*/ 84501 h 534360"/>
              <a:gd name="connsiteX1049" fmla="*/ 270162 w 2157412"/>
              <a:gd name="connsiteY1049" fmla="*/ 73071 h 534360"/>
              <a:gd name="connsiteX1050" fmla="*/ 399528 w 2157412"/>
              <a:gd name="connsiteY1050" fmla="*/ 73071 h 534360"/>
              <a:gd name="connsiteX1051" fmla="*/ 410958 w 2157412"/>
              <a:gd name="connsiteY1051" fmla="*/ 84501 h 534360"/>
              <a:gd name="connsiteX1052" fmla="*/ 399528 w 2157412"/>
              <a:gd name="connsiteY1052" fmla="*/ 95931 h 534360"/>
              <a:gd name="connsiteX1053" fmla="*/ 388098 w 2157412"/>
              <a:gd name="connsiteY1053" fmla="*/ 84501 h 534360"/>
              <a:gd name="connsiteX1054" fmla="*/ 399528 w 2157412"/>
              <a:gd name="connsiteY1054" fmla="*/ 73071 h 534360"/>
              <a:gd name="connsiteX1055" fmla="*/ 464211 w 2157412"/>
              <a:gd name="connsiteY1055" fmla="*/ 73071 h 534360"/>
              <a:gd name="connsiteX1056" fmla="*/ 475641 w 2157412"/>
              <a:gd name="connsiteY1056" fmla="*/ 84501 h 534360"/>
              <a:gd name="connsiteX1057" fmla="*/ 464211 w 2157412"/>
              <a:gd name="connsiteY1057" fmla="*/ 95931 h 534360"/>
              <a:gd name="connsiteX1058" fmla="*/ 452781 w 2157412"/>
              <a:gd name="connsiteY1058" fmla="*/ 84501 h 534360"/>
              <a:gd name="connsiteX1059" fmla="*/ 464211 w 2157412"/>
              <a:gd name="connsiteY1059" fmla="*/ 73071 h 534360"/>
              <a:gd name="connsiteX1060" fmla="*/ 528894 w 2157412"/>
              <a:gd name="connsiteY1060" fmla="*/ 73071 h 534360"/>
              <a:gd name="connsiteX1061" fmla="*/ 540324 w 2157412"/>
              <a:gd name="connsiteY1061" fmla="*/ 84501 h 534360"/>
              <a:gd name="connsiteX1062" fmla="*/ 528894 w 2157412"/>
              <a:gd name="connsiteY1062" fmla="*/ 95931 h 534360"/>
              <a:gd name="connsiteX1063" fmla="*/ 517464 w 2157412"/>
              <a:gd name="connsiteY1063" fmla="*/ 84501 h 534360"/>
              <a:gd name="connsiteX1064" fmla="*/ 528894 w 2157412"/>
              <a:gd name="connsiteY1064" fmla="*/ 73071 h 534360"/>
              <a:gd name="connsiteX1065" fmla="*/ 593577 w 2157412"/>
              <a:gd name="connsiteY1065" fmla="*/ 73071 h 534360"/>
              <a:gd name="connsiteX1066" fmla="*/ 605007 w 2157412"/>
              <a:gd name="connsiteY1066" fmla="*/ 84501 h 534360"/>
              <a:gd name="connsiteX1067" fmla="*/ 593577 w 2157412"/>
              <a:gd name="connsiteY1067" fmla="*/ 95931 h 534360"/>
              <a:gd name="connsiteX1068" fmla="*/ 582147 w 2157412"/>
              <a:gd name="connsiteY1068" fmla="*/ 84501 h 534360"/>
              <a:gd name="connsiteX1069" fmla="*/ 593577 w 2157412"/>
              <a:gd name="connsiteY1069" fmla="*/ 73071 h 534360"/>
              <a:gd name="connsiteX1070" fmla="*/ 658260 w 2157412"/>
              <a:gd name="connsiteY1070" fmla="*/ 73071 h 534360"/>
              <a:gd name="connsiteX1071" fmla="*/ 669690 w 2157412"/>
              <a:gd name="connsiteY1071" fmla="*/ 84501 h 534360"/>
              <a:gd name="connsiteX1072" fmla="*/ 658260 w 2157412"/>
              <a:gd name="connsiteY1072" fmla="*/ 95931 h 534360"/>
              <a:gd name="connsiteX1073" fmla="*/ 646830 w 2157412"/>
              <a:gd name="connsiteY1073" fmla="*/ 84501 h 534360"/>
              <a:gd name="connsiteX1074" fmla="*/ 658260 w 2157412"/>
              <a:gd name="connsiteY1074" fmla="*/ 73071 h 534360"/>
              <a:gd name="connsiteX1075" fmla="*/ 722943 w 2157412"/>
              <a:gd name="connsiteY1075" fmla="*/ 73071 h 534360"/>
              <a:gd name="connsiteX1076" fmla="*/ 734373 w 2157412"/>
              <a:gd name="connsiteY1076" fmla="*/ 84501 h 534360"/>
              <a:gd name="connsiteX1077" fmla="*/ 722943 w 2157412"/>
              <a:gd name="connsiteY1077" fmla="*/ 95931 h 534360"/>
              <a:gd name="connsiteX1078" fmla="*/ 711513 w 2157412"/>
              <a:gd name="connsiteY1078" fmla="*/ 84501 h 534360"/>
              <a:gd name="connsiteX1079" fmla="*/ 722943 w 2157412"/>
              <a:gd name="connsiteY1079" fmla="*/ 73071 h 534360"/>
              <a:gd name="connsiteX1080" fmla="*/ 787626 w 2157412"/>
              <a:gd name="connsiteY1080" fmla="*/ 73071 h 534360"/>
              <a:gd name="connsiteX1081" fmla="*/ 799056 w 2157412"/>
              <a:gd name="connsiteY1081" fmla="*/ 84501 h 534360"/>
              <a:gd name="connsiteX1082" fmla="*/ 787626 w 2157412"/>
              <a:gd name="connsiteY1082" fmla="*/ 95931 h 534360"/>
              <a:gd name="connsiteX1083" fmla="*/ 776196 w 2157412"/>
              <a:gd name="connsiteY1083" fmla="*/ 84501 h 534360"/>
              <a:gd name="connsiteX1084" fmla="*/ 787626 w 2157412"/>
              <a:gd name="connsiteY1084" fmla="*/ 73071 h 534360"/>
              <a:gd name="connsiteX1085" fmla="*/ 852309 w 2157412"/>
              <a:gd name="connsiteY1085" fmla="*/ 73071 h 534360"/>
              <a:gd name="connsiteX1086" fmla="*/ 863739 w 2157412"/>
              <a:gd name="connsiteY1086" fmla="*/ 84501 h 534360"/>
              <a:gd name="connsiteX1087" fmla="*/ 852309 w 2157412"/>
              <a:gd name="connsiteY1087" fmla="*/ 95931 h 534360"/>
              <a:gd name="connsiteX1088" fmla="*/ 840879 w 2157412"/>
              <a:gd name="connsiteY1088" fmla="*/ 84501 h 534360"/>
              <a:gd name="connsiteX1089" fmla="*/ 852309 w 2157412"/>
              <a:gd name="connsiteY1089" fmla="*/ 73071 h 534360"/>
              <a:gd name="connsiteX1090" fmla="*/ 916992 w 2157412"/>
              <a:gd name="connsiteY1090" fmla="*/ 73071 h 534360"/>
              <a:gd name="connsiteX1091" fmla="*/ 928422 w 2157412"/>
              <a:gd name="connsiteY1091" fmla="*/ 84501 h 534360"/>
              <a:gd name="connsiteX1092" fmla="*/ 916992 w 2157412"/>
              <a:gd name="connsiteY1092" fmla="*/ 95931 h 534360"/>
              <a:gd name="connsiteX1093" fmla="*/ 905562 w 2157412"/>
              <a:gd name="connsiteY1093" fmla="*/ 84501 h 534360"/>
              <a:gd name="connsiteX1094" fmla="*/ 916992 w 2157412"/>
              <a:gd name="connsiteY1094" fmla="*/ 73071 h 534360"/>
              <a:gd name="connsiteX1095" fmla="*/ 981675 w 2157412"/>
              <a:gd name="connsiteY1095" fmla="*/ 73071 h 534360"/>
              <a:gd name="connsiteX1096" fmla="*/ 993105 w 2157412"/>
              <a:gd name="connsiteY1096" fmla="*/ 84501 h 534360"/>
              <a:gd name="connsiteX1097" fmla="*/ 981675 w 2157412"/>
              <a:gd name="connsiteY1097" fmla="*/ 95931 h 534360"/>
              <a:gd name="connsiteX1098" fmla="*/ 970245 w 2157412"/>
              <a:gd name="connsiteY1098" fmla="*/ 84501 h 534360"/>
              <a:gd name="connsiteX1099" fmla="*/ 981675 w 2157412"/>
              <a:gd name="connsiteY1099" fmla="*/ 73071 h 534360"/>
              <a:gd name="connsiteX1100" fmla="*/ 1046358 w 2157412"/>
              <a:gd name="connsiteY1100" fmla="*/ 73071 h 534360"/>
              <a:gd name="connsiteX1101" fmla="*/ 1057788 w 2157412"/>
              <a:gd name="connsiteY1101" fmla="*/ 84501 h 534360"/>
              <a:gd name="connsiteX1102" fmla="*/ 1046358 w 2157412"/>
              <a:gd name="connsiteY1102" fmla="*/ 95931 h 534360"/>
              <a:gd name="connsiteX1103" fmla="*/ 1034928 w 2157412"/>
              <a:gd name="connsiteY1103" fmla="*/ 84501 h 534360"/>
              <a:gd name="connsiteX1104" fmla="*/ 1046358 w 2157412"/>
              <a:gd name="connsiteY1104" fmla="*/ 73071 h 534360"/>
              <a:gd name="connsiteX1105" fmla="*/ 1175724 w 2157412"/>
              <a:gd name="connsiteY1105" fmla="*/ 73071 h 534360"/>
              <a:gd name="connsiteX1106" fmla="*/ 1187154 w 2157412"/>
              <a:gd name="connsiteY1106" fmla="*/ 84501 h 534360"/>
              <a:gd name="connsiteX1107" fmla="*/ 1175724 w 2157412"/>
              <a:gd name="connsiteY1107" fmla="*/ 95931 h 534360"/>
              <a:gd name="connsiteX1108" fmla="*/ 1164294 w 2157412"/>
              <a:gd name="connsiteY1108" fmla="*/ 84501 h 534360"/>
              <a:gd name="connsiteX1109" fmla="*/ 1175724 w 2157412"/>
              <a:gd name="connsiteY1109" fmla="*/ 73071 h 534360"/>
              <a:gd name="connsiteX1110" fmla="*/ 1111041 w 2157412"/>
              <a:gd name="connsiteY1110" fmla="*/ 73071 h 534360"/>
              <a:gd name="connsiteX1111" fmla="*/ 1122471 w 2157412"/>
              <a:gd name="connsiteY1111" fmla="*/ 84501 h 534360"/>
              <a:gd name="connsiteX1112" fmla="*/ 1111041 w 2157412"/>
              <a:gd name="connsiteY1112" fmla="*/ 95931 h 534360"/>
              <a:gd name="connsiteX1113" fmla="*/ 1099611 w 2157412"/>
              <a:gd name="connsiteY1113" fmla="*/ 84501 h 534360"/>
              <a:gd name="connsiteX1114" fmla="*/ 1111041 w 2157412"/>
              <a:gd name="connsiteY1114" fmla="*/ 73071 h 534360"/>
              <a:gd name="connsiteX1115" fmla="*/ 1240407 w 2157412"/>
              <a:gd name="connsiteY1115" fmla="*/ 73071 h 534360"/>
              <a:gd name="connsiteX1116" fmla="*/ 1251837 w 2157412"/>
              <a:gd name="connsiteY1116" fmla="*/ 84501 h 534360"/>
              <a:gd name="connsiteX1117" fmla="*/ 1240407 w 2157412"/>
              <a:gd name="connsiteY1117" fmla="*/ 95931 h 534360"/>
              <a:gd name="connsiteX1118" fmla="*/ 1228977 w 2157412"/>
              <a:gd name="connsiteY1118" fmla="*/ 84501 h 534360"/>
              <a:gd name="connsiteX1119" fmla="*/ 1240407 w 2157412"/>
              <a:gd name="connsiteY1119" fmla="*/ 73071 h 534360"/>
              <a:gd name="connsiteX1120" fmla="*/ 1305090 w 2157412"/>
              <a:gd name="connsiteY1120" fmla="*/ 73071 h 534360"/>
              <a:gd name="connsiteX1121" fmla="*/ 1316520 w 2157412"/>
              <a:gd name="connsiteY1121" fmla="*/ 84501 h 534360"/>
              <a:gd name="connsiteX1122" fmla="*/ 1305090 w 2157412"/>
              <a:gd name="connsiteY1122" fmla="*/ 95931 h 534360"/>
              <a:gd name="connsiteX1123" fmla="*/ 1293660 w 2157412"/>
              <a:gd name="connsiteY1123" fmla="*/ 84501 h 534360"/>
              <a:gd name="connsiteX1124" fmla="*/ 1305090 w 2157412"/>
              <a:gd name="connsiteY1124" fmla="*/ 73071 h 534360"/>
              <a:gd name="connsiteX1125" fmla="*/ 1369773 w 2157412"/>
              <a:gd name="connsiteY1125" fmla="*/ 73071 h 534360"/>
              <a:gd name="connsiteX1126" fmla="*/ 1381203 w 2157412"/>
              <a:gd name="connsiteY1126" fmla="*/ 84501 h 534360"/>
              <a:gd name="connsiteX1127" fmla="*/ 1369773 w 2157412"/>
              <a:gd name="connsiteY1127" fmla="*/ 95931 h 534360"/>
              <a:gd name="connsiteX1128" fmla="*/ 1358343 w 2157412"/>
              <a:gd name="connsiteY1128" fmla="*/ 84501 h 534360"/>
              <a:gd name="connsiteX1129" fmla="*/ 1369773 w 2157412"/>
              <a:gd name="connsiteY1129" fmla="*/ 73071 h 534360"/>
              <a:gd name="connsiteX1130" fmla="*/ 1434456 w 2157412"/>
              <a:gd name="connsiteY1130" fmla="*/ 73071 h 534360"/>
              <a:gd name="connsiteX1131" fmla="*/ 1445886 w 2157412"/>
              <a:gd name="connsiteY1131" fmla="*/ 84501 h 534360"/>
              <a:gd name="connsiteX1132" fmla="*/ 1434456 w 2157412"/>
              <a:gd name="connsiteY1132" fmla="*/ 95931 h 534360"/>
              <a:gd name="connsiteX1133" fmla="*/ 1423026 w 2157412"/>
              <a:gd name="connsiteY1133" fmla="*/ 84501 h 534360"/>
              <a:gd name="connsiteX1134" fmla="*/ 1434456 w 2157412"/>
              <a:gd name="connsiteY1134" fmla="*/ 73071 h 534360"/>
              <a:gd name="connsiteX1135" fmla="*/ 1499139 w 2157412"/>
              <a:gd name="connsiteY1135" fmla="*/ 73071 h 534360"/>
              <a:gd name="connsiteX1136" fmla="*/ 1510569 w 2157412"/>
              <a:gd name="connsiteY1136" fmla="*/ 84501 h 534360"/>
              <a:gd name="connsiteX1137" fmla="*/ 1499139 w 2157412"/>
              <a:gd name="connsiteY1137" fmla="*/ 95931 h 534360"/>
              <a:gd name="connsiteX1138" fmla="*/ 1487709 w 2157412"/>
              <a:gd name="connsiteY1138" fmla="*/ 84501 h 534360"/>
              <a:gd name="connsiteX1139" fmla="*/ 1499139 w 2157412"/>
              <a:gd name="connsiteY1139" fmla="*/ 73071 h 534360"/>
              <a:gd name="connsiteX1140" fmla="*/ 1563822 w 2157412"/>
              <a:gd name="connsiteY1140" fmla="*/ 73071 h 534360"/>
              <a:gd name="connsiteX1141" fmla="*/ 1575252 w 2157412"/>
              <a:gd name="connsiteY1141" fmla="*/ 84501 h 534360"/>
              <a:gd name="connsiteX1142" fmla="*/ 1563822 w 2157412"/>
              <a:gd name="connsiteY1142" fmla="*/ 95931 h 534360"/>
              <a:gd name="connsiteX1143" fmla="*/ 1552392 w 2157412"/>
              <a:gd name="connsiteY1143" fmla="*/ 84501 h 534360"/>
              <a:gd name="connsiteX1144" fmla="*/ 1563822 w 2157412"/>
              <a:gd name="connsiteY1144" fmla="*/ 73071 h 534360"/>
              <a:gd name="connsiteX1145" fmla="*/ 1628505 w 2157412"/>
              <a:gd name="connsiteY1145" fmla="*/ 73071 h 534360"/>
              <a:gd name="connsiteX1146" fmla="*/ 1639935 w 2157412"/>
              <a:gd name="connsiteY1146" fmla="*/ 84501 h 534360"/>
              <a:gd name="connsiteX1147" fmla="*/ 1628505 w 2157412"/>
              <a:gd name="connsiteY1147" fmla="*/ 95931 h 534360"/>
              <a:gd name="connsiteX1148" fmla="*/ 1617075 w 2157412"/>
              <a:gd name="connsiteY1148" fmla="*/ 84501 h 534360"/>
              <a:gd name="connsiteX1149" fmla="*/ 1628505 w 2157412"/>
              <a:gd name="connsiteY1149" fmla="*/ 73071 h 534360"/>
              <a:gd name="connsiteX1150" fmla="*/ 1693188 w 2157412"/>
              <a:gd name="connsiteY1150" fmla="*/ 73071 h 534360"/>
              <a:gd name="connsiteX1151" fmla="*/ 1704618 w 2157412"/>
              <a:gd name="connsiteY1151" fmla="*/ 84501 h 534360"/>
              <a:gd name="connsiteX1152" fmla="*/ 1693188 w 2157412"/>
              <a:gd name="connsiteY1152" fmla="*/ 95931 h 534360"/>
              <a:gd name="connsiteX1153" fmla="*/ 1681758 w 2157412"/>
              <a:gd name="connsiteY1153" fmla="*/ 84501 h 534360"/>
              <a:gd name="connsiteX1154" fmla="*/ 1693188 w 2157412"/>
              <a:gd name="connsiteY1154" fmla="*/ 73071 h 534360"/>
              <a:gd name="connsiteX1155" fmla="*/ 1757871 w 2157412"/>
              <a:gd name="connsiteY1155" fmla="*/ 73071 h 534360"/>
              <a:gd name="connsiteX1156" fmla="*/ 1769301 w 2157412"/>
              <a:gd name="connsiteY1156" fmla="*/ 84501 h 534360"/>
              <a:gd name="connsiteX1157" fmla="*/ 1757871 w 2157412"/>
              <a:gd name="connsiteY1157" fmla="*/ 95931 h 534360"/>
              <a:gd name="connsiteX1158" fmla="*/ 1746441 w 2157412"/>
              <a:gd name="connsiteY1158" fmla="*/ 84501 h 534360"/>
              <a:gd name="connsiteX1159" fmla="*/ 1757871 w 2157412"/>
              <a:gd name="connsiteY1159" fmla="*/ 73071 h 534360"/>
              <a:gd name="connsiteX1160" fmla="*/ 1822554 w 2157412"/>
              <a:gd name="connsiteY1160" fmla="*/ 73071 h 534360"/>
              <a:gd name="connsiteX1161" fmla="*/ 1833984 w 2157412"/>
              <a:gd name="connsiteY1161" fmla="*/ 84501 h 534360"/>
              <a:gd name="connsiteX1162" fmla="*/ 1822554 w 2157412"/>
              <a:gd name="connsiteY1162" fmla="*/ 95931 h 534360"/>
              <a:gd name="connsiteX1163" fmla="*/ 1811124 w 2157412"/>
              <a:gd name="connsiteY1163" fmla="*/ 84501 h 534360"/>
              <a:gd name="connsiteX1164" fmla="*/ 1822554 w 2157412"/>
              <a:gd name="connsiteY1164" fmla="*/ 73071 h 534360"/>
              <a:gd name="connsiteX1165" fmla="*/ 1887237 w 2157412"/>
              <a:gd name="connsiteY1165" fmla="*/ 73071 h 534360"/>
              <a:gd name="connsiteX1166" fmla="*/ 1898667 w 2157412"/>
              <a:gd name="connsiteY1166" fmla="*/ 84501 h 534360"/>
              <a:gd name="connsiteX1167" fmla="*/ 1887237 w 2157412"/>
              <a:gd name="connsiteY1167" fmla="*/ 95931 h 534360"/>
              <a:gd name="connsiteX1168" fmla="*/ 1875807 w 2157412"/>
              <a:gd name="connsiteY1168" fmla="*/ 84501 h 534360"/>
              <a:gd name="connsiteX1169" fmla="*/ 1887237 w 2157412"/>
              <a:gd name="connsiteY1169" fmla="*/ 73071 h 534360"/>
              <a:gd name="connsiteX1170" fmla="*/ 2016603 w 2157412"/>
              <a:gd name="connsiteY1170" fmla="*/ 73071 h 534360"/>
              <a:gd name="connsiteX1171" fmla="*/ 2028033 w 2157412"/>
              <a:gd name="connsiteY1171" fmla="*/ 84501 h 534360"/>
              <a:gd name="connsiteX1172" fmla="*/ 2016603 w 2157412"/>
              <a:gd name="connsiteY1172" fmla="*/ 95931 h 534360"/>
              <a:gd name="connsiteX1173" fmla="*/ 2005173 w 2157412"/>
              <a:gd name="connsiteY1173" fmla="*/ 84501 h 534360"/>
              <a:gd name="connsiteX1174" fmla="*/ 2016603 w 2157412"/>
              <a:gd name="connsiteY1174" fmla="*/ 73071 h 534360"/>
              <a:gd name="connsiteX1175" fmla="*/ 1951920 w 2157412"/>
              <a:gd name="connsiteY1175" fmla="*/ 73071 h 534360"/>
              <a:gd name="connsiteX1176" fmla="*/ 1963350 w 2157412"/>
              <a:gd name="connsiteY1176" fmla="*/ 84501 h 534360"/>
              <a:gd name="connsiteX1177" fmla="*/ 1951920 w 2157412"/>
              <a:gd name="connsiteY1177" fmla="*/ 95931 h 534360"/>
              <a:gd name="connsiteX1178" fmla="*/ 1940490 w 2157412"/>
              <a:gd name="connsiteY1178" fmla="*/ 84501 h 534360"/>
              <a:gd name="connsiteX1179" fmla="*/ 1951920 w 2157412"/>
              <a:gd name="connsiteY1179" fmla="*/ 73071 h 534360"/>
              <a:gd name="connsiteX1180" fmla="*/ 2081286 w 2157412"/>
              <a:gd name="connsiteY1180" fmla="*/ 73071 h 534360"/>
              <a:gd name="connsiteX1181" fmla="*/ 2092716 w 2157412"/>
              <a:gd name="connsiteY1181" fmla="*/ 84501 h 534360"/>
              <a:gd name="connsiteX1182" fmla="*/ 2081286 w 2157412"/>
              <a:gd name="connsiteY1182" fmla="*/ 95931 h 534360"/>
              <a:gd name="connsiteX1183" fmla="*/ 2069856 w 2157412"/>
              <a:gd name="connsiteY1183" fmla="*/ 84501 h 534360"/>
              <a:gd name="connsiteX1184" fmla="*/ 2081286 w 2157412"/>
              <a:gd name="connsiteY1184" fmla="*/ 73071 h 534360"/>
              <a:gd name="connsiteX1185" fmla="*/ 2145982 w 2157412"/>
              <a:gd name="connsiteY1185" fmla="*/ 73071 h 534360"/>
              <a:gd name="connsiteX1186" fmla="*/ 2157412 w 2157412"/>
              <a:gd name="connsiteY1186" fmla="*/ 84501 h 534360"/>
              <a:gd name="connsiteX1187" fmla="*/ 2145982 w 2157412"/>
              <a:gd name="connsiteY1187" fmla="*/ 95931 h 534360"/>
              <a:gd name="connsiteX1188" fmla="*/ 2134552 w 2157412"/>
              <a:gd name="connsiteY1188" fmla="*/ 84501 h 534360"/>
              <a:gd name="connsiteX1189" fmla="*/ 2145982 w 2157412"/>
              <a:gd name="connsiteY1189" fmla="*/ 73071 h 534360"/>
              <a:gd name="connsiteX1190" fmla="*/ 2145982 w 2157412"/>
              <a:gd name="connsiteY1190" fmla="*/ 2 h 534360"/>
              <a:gd name="connsiteX1191" fmla="*/ 2157412 w 2157412"/>
              <a:gd name="connsiteY1191" fmla="*/ 11432 h 534360"/>
              <a:gd name="connsiteX1192" fmla="*/ 2145982 w 2157412"/>
              <a:gd name="connsiteY1192" fmla="*/ 22862 h 534360"/>
              <a:gd name="connsiteX1193" fmla="*/ 2134552 w 2157412"/>
              <a:gd name="connsiteY1193" fmla="*/ 11432 h 534360"/>
              <a:gd name="connsiteX1194" fmla="*/ 2145982 w 2157412"/>
              <a:gd name="connsiteY1194" fmla="*/ 2 h 534360"/>
              <a:gd name="connsiteX1195" fmla="*/ 11430 w 2157412"/>
              <a:gd name="connsiteY1195" fmla="*/ 0 h 534360"/>
              <a:gd name="connsiteX1196" fmla="*/ 22860 w 2157412"/>
              <a:gd name="connsiteY1196" fmla="*/ 11430 h 534360"/>
              <a:gd name="connsiteX1197" fmla="*/ 11430 w 2157412"/>
              <a:gd name="connsiteY1197" fmla="*/ 22860 h 534360"/>
              <a:gd name="connsiteX1198" fmla="*/ 0 w 2157412"/>
              <a:gd name="connsiteY1198" fmla="*/ 11430 h 534360"/>
              <a:gd name="connsiteX1199" fmla="*/ 11430 w 2157412"/>
              <a:gd name="connsiteY1199" fmla="*/ 0 h 534360"/>
              <a:gd name="connsiteX1200" fmla="*/ 76113 w 2157412"/>
              <a:gd name="connsiteY1200" fmla="*/ 0 h 534360"/>
              <a:gd name="connsiteX1201" fmla="*/ 87543 w 2157412"/>
              <a:gd name="connsiteY1201" fmla="*/ 11430 h 534360"/>
              <a:gd name="connsiteX1202" fmla="*/ 76113 w 2157412"/>
              <a:gd name="connsiteY1202" fmla="*/ 22860 h 534360"/>
              <a:gd name="connsiteX1203" fmla="*/ 64683 w 2157412"/>
              <a:gd name="connsiteY1203" fmla="*/ 11430 h 534360"/>
              <a:gd name="connsiteX1204" fmla="*/ 76113 w 2157412"/>
              <a:gd name="connsiteY1204" fmla="*/ 0 h 534360"/>
              <a:gd name="connsiteX1205" fmla="*/ 140796 w 2157412"/>
              <a:gd name="connsiteY1205" fmla="*/ 0 h 534360"/>
              <a:gd name="connsiteX1206" fmla="*/ 152226 w 2157412"/>
              <a:gd name="connsiteY1206" fmla="*/ 11430 h 534360"/>
              <a:gd name="connsiteX1207" fmla="*/ 140796 w 2157412"/>
              <a:gd name="connsiteY1207" fmla="*/ 22860 h 534360"/>
              <a:gd name="connsiteX1208" fmla="*/ 129366 w 2157412"/>
              <a:gd name="connsiteY1208" fmla="*/ 11430 h 534360"/>
              <a:gd name="connsiteX1209" fmla="*/ 140796 w 2157412"/>
              <a:gd name="connsiteY1209" fmla="*/ 0 h 534360"/>
              <a:gd name="connsiteX1210" fmla="*/ 205479 w 2157412"/>
              <a:gd name="connsiteY1210" fmla="*/ 0 h 534360"/>
              <a:gd name="connsiteX1211" fmla="*/ 216909 w 2157412"/>
              <a:gd name="connsiteY1211" fmla="*/ 11430 h 534360"/>
              <a:gd name="connsiteX1212" fmla="*/ 205479 w 2157412"/>
              <a:gd name="connsiteY1212" fmla="*/ 22860 h 534360"/>
              <a:gd name="connsiteX1213" fmla="*/ 194049 w 2157412"/>
              <a:gd name="connsiteY1213" fmla="*/ 11430 h 534360"/>
              <a:gd name="connsiteX1214" fmla="*/ 205479 w 2157412"/>
              <a:gd name="connsiteY1214" fmla="*/ 0 h 534360"/>
              <a:gd name="connsiteX1215" fmla="*/ 270162 w 2157412"/>
              <a:gd name="connsiteY1215" fmla="*/ 0 h 534360"/>
              <a:gd name="connsiteX1216" fmla="*/ 281592 w 2157412"/>
              <a:gd name="connsiteY1216" fmla="*/ 11430 h 534360"/>
              <a:gd name="connsiteX1217" fmla="*/ 270162 w 2157412"/>
              <a:gd name="connsiteY1217" fmla="*/ 22860 h 534360"/>
              <a:gd name="connsiteX1218" fmla="*/ 258732 w 2157412"/>
              <a:gd name="connsiteY1218" fmla="*/ 11430 h 534360"/>
              <a:gd name="connsiteX1219" fmla="*/ 270162 w 2157412"/>
              <a:gd name="connsiteY1219" fmla="*/ 0 h 534360"/>
              <a:gd name="connsiteX1220" fmla="*/ 334845 w 2157412"/>
              <a:gd name="connsiteY1220" fmla="*/ 0 h 534360"/>
              <a:gd name="connsiteX1221" fmla="*/ 346275 w 2157412"/>
              <a:gd name="connsiteY1221" fmla="*/ 11430 h 534360"/>
              <a:gd name="connsiteX1222" fmla="*/ 334845 w 2157412"/>
              <a:gd name="connsiteY1222" fmla="*/ 22860 h 534360"/>
              <a:gd name="connsiteX1223" fmla="*/ 323415 w 2157412"/>
              <a:gd name="connsiteY1223" fmla="*/ 11430 h 534360"/>
              <a:gd name="connsiteX1224" fmla="*/ 334845 w 2157412"/>
              <a:gd name="connsiteY1224" fmla="*/ 0 h 534360"/>
              <a:gd name="connsiteX1225" fmla="*/ 399528 w 2157412"/>
              <a:gd name="connsiteY1225" fmla="*/ 0 h 534360"/>
              <a:gd name="connsiteX1226" fmla="*/ 410958 w 2157412"/>
              <a:gd name="connsiteY1226" fmla="*/ 11430 h 534360"/>
              <a:gd name="connsiteX1227" fmla="*/ 399528 w 2157412"/>
              <a:gd name="connsiteY1227" fmla="*/ 22860 h 534360"/>
              <a:gd name="connsiteX1228" fmla="*/ 388098 w 2157412"/>
              <a:gd name="connsiteY1228" fmla="*/ 11430 h 534360"/>
              <a:gd name="connsiteX1229" fmla="*/ 399528 w 2157412"/>
              <a:gd name="connsiteY1229" fmla="*/ 0 h 534360"/>
              <a:gd name="connsiteX1230" fmla="*/ 464211 w 2157412"/>
              <a:gd name="connsiteY1230" fmla="*/ 0 h 534360"/>
              <a:gd name="connsiteX1231" fmla="*/ 475641 w 2157412"/>
              <a:gd name="connsiteY1231" fmla="*/ 11430 h 534360"/>
              <a:gd name="connsiteX1232" fmla="*/ 464211 w 2157412"/>
              <a:gd name="connsiteY1232" fmla="*/ 22860 h 534360"/>
              <a:gd name="connsiteX1233" fmla="*/ 452781 w 2157412"/>
              <a:gd name="connsiteY1233" fmla="*/ 11430 h 534360"/>
              <a:gd name="connsiteX1234" fmla="*/ 464211 w 2157412"/>
              <a:gd name="connsiteY1234" fmla="*/ 0 h 534360"/>
              <a:gd name="connsiteX1235" fmla="*/ 528894 w 2157412"/>
              <a:gd name="connsiteY1235" fmla="*/ 0 h 534360"/>
              <a:gd name="connsiteX1236" fmla="*/ 540324 w 2157412"/>
              <a:gd name="connsiteY1236" fmla="*/ 11430 h 534360"/>
              <a:gd name="connsiteX1237" fmla="*/ 528894 w 2157412"/>
              <a:gd name="connsiteY1237" fmla="*/ 22860 h 534360"/>
              <a:gd name="connsiteX1238" fmla="*/ 517464 w 2157412"/>
              <a:gd name="connsiteY1238" fmla="*/ 11430 h 534360"/>
              <a:gd name="connsiteX1239" fmla="*/ 528894 w 2157412"/>
              <a:gd name="connsiteY1239" fmla="*/ 0 h 534360"/>
              <a:gd name="connsiteX1240" fmla="*/ 593577 w 2157412"/>
              <a:gd name="connsiteY1240" fmla="*/ 0 h 534360"/>
              <a:gd name="connsiteX1241" fmla="*/ 605007 w 2157412"/>
              <a:gd name="connsiteY1241" fmla="*/ 11430 h 534360"/>
              <a:gd name="connsiteX1242" fmla="*/ 593577 w 2157412"/>
              <a:gd name="connsiteY1242" fmla="*/ 22860 h 534360"/>
              <a:gd name="connsiteX1243" fmla="*/ 582147 w 2157412"/>
              <a:gd name="connsiteY1243" fmla="*/ 11430 h 534360"/>
              <a:gd name="connsiteX1244" fmla="*/ 593577 w 2157412"/>
              <a:gd name="connsiteY1244" fmla="*/ 0 h 534360"/>
              <a:gd name="connsiteX1245" fmla="*/ 658260 w 2157412"/>
              <a:gd name="connsiteY1245" fmla="*/ 0 h 534360"/>
              <a:gd name="connsiteX1246" fmla="*/ 669690 w 2157412"/>
              <a:gd name="connsiteY1246" fmla="*/ 11430 h 534360"/>
              <a:gd name="connsiteX1247" fmla="*/ 658260 w 2157412"/>
              <a:gd name="connsiteY1247" fmla="*/ 22860 h 534360"/>
              <a:gd name="connsiteX1248" fmla="*/ 646830 w 2157412"/>
              <a:gd name="connsiteY1248" fmla="*/ 11430 h 534360"/>
              <a:gd name="connsiteX1249" fmla="*/ 658260 w 2157412"/>
              <a:gd name="connsiteY1249" fmla="*/ 0 h 534360"/>
              <a:gd name="connsiteX1250" fmla="*/ 722943 w 2157412"/>
              <a:gd name="connsiteY1250" fmla="*/ 0 h 534360"/>
              <a:gd name="connsiteX1251" fmla="*/ 734373 w 2157412"/>
              <a:gd name="connsiteY1251" fmla="*/ 11430 h 534360"/>
              <a:gd name="connsiteX1252" fmla="*/ 722943 w 2157412"/>
              <a:gd name="connsiteY1252" fmla="*/ 22860 h 534360"/>
              <a:gd name="connsiteX1253" fmla="*/ 711513 w 2157412"/>
              <a:gd name="connsiteY1253" fmla="*/ 11430 h 534360"/>
              <a:gd name="connsiteX1254" fmla="*/ 722943 w 2157412"/>
              <a:gd name="connsiteY1254" fmla="*/ 0 h 534360"/>
              <a:gd name="connsiteX1255" fmla="*/ 787626 w 2157412"/>
              <a:gd name="connsiteY1255" fmla="*/ 0 h 534360"/>
              <a:gd name="connsiteX1256" fmla="*/ 799056 w 2157412"/>
              <a:gd name="connsiteY1256" fmla="*/ 11430 h 534360"/>
              <a:gd name="connsiteX1257" fmla="*/ 787626 w 2157412"/>
              <a:gd name="connsiteY1257" fmla="*/ 22860 h 534360"/>
              <a:gd name="connsiteX1258" fmla="*/ 776196 w 2157412"/>
              <a:gd name="connsiteY1258" fmla="*/ 11430 h 534360"/>
              <a:gd name="connsiteX1259" fmla="*/ 787626 w 2157412"/>
              <a:gd name="connsiteY1259" fmla="*/ 0 h 534360"/>
              <a:gd name="connsiteX1260" fmla="*/ 852309 w 2157412"/>
              <a:gd name="connsiteY1260" fmla="*/ 0 h 534360"/>
              <a:gd name="connsiteX1261" fmla="*/ 863739 w 2157412"/>
              <a:gd name="connsiteY1261" fmla="*/ 11430 h 534360"/>
              <a:gd name="connsiteX1262" fmla="*/ 852309 w 2157412"/>
              <a:gd name="connsiteY1262" fmla="*/ 22860 h 534360"/>
              <a:gd name="connsiteX1263" fmla="*/ 840879 w 2157412"/>
              <a:gd name="connsiteY1263" fmla="*/ 11430 h 534360"/>
              <a:gd name="connsiteX1264" fmla="*/ 852309 w 2157412"/>
              <a:gd name="connsiteY1264" fmla="*/ 0 h 534360"/>
              <a:gd name="connsiteX1265" fmla="*/ 916992 w 2157412"/>
              <a:gd name="connsiteY1265" fmla="*/ 0 h 534360"/>
              <a:gd name="connsiteX1266" fmla="*/ 928422 w 2157412"/>
              <a:gd name="connsiteY1266" fmla="*/ 11430 h 534360"/>
              <a:gd name="connsiteX1267" fmla="*/ 916992 w 2157412"/>
              <a:gd name="connsiteY1267" fmla="*/ 22860 h 534360"/>
              <a:gd name="connsiteX1268" fmla="*/ 905562 w 2157412"/>
              <a:gd name="connsiteY1268" fmla="*/ 11430 h 534360"/>
              <a:gd name="connsiteX1269" fmla="*/ 916992 w 2157412"/>
              <a:gd name="connsiteY1269" fmla="*/ 0 h 534360"/>
              <a:gd name="connsiteX1270" fmla="*/ 981675 w 2157412"/>
              <a:gd name="connsiteY1270" fmla="*/ 0 h 534360"/>
              <a:gd name="connsiteX1271" fmla="*/ 993105 w 2157412"/>
              <a:gd name="connsiteY1271" fmla="*/ 11430 h 534360"/>
              <a:gd name="connsiteX1272" fmla="*/ 981675 w 2157412"/>
              <a:gd name="connsiteY1272" fmla="*/ 22860 h 534360"/>
              <a:gd name="connsiteX1273" fmla="*/ 970245 w 2157412"/>
              <a:gd name="connsiteY1273" fmla="*/ 11430 h 534360"/>
              <a:gd name="connsiteX1274" fmla="*/ 981675 w 2157412"/>
              <a:gd name="connsiteY1274" fmla="*/ 0 h 534360"/>
              <a:gd name="connsiteX1275" fmla="*/ 1046358 w 2157412"/>
              <a:gd name="connsiteY1275" fmla="*/ 0 h 534360"/>
              <a:gd name="connsiteX1276" fmla="*/ 1057788 w 2157412"/>
              <a:gd name="connsiteY1276" fmla="*/ 11430 h 534360"/>
              <a:gd name="connsiteX1277" fmla="*/ 1046358 w 2157412"/>
              <a:gd name="connsiteY1277" fmla="*/ 22860 h 534360"/>
              <a:gd name="connsiteX1278" fmla="*/ 1034928 w 2157412"/>
              <a:gd name="connsiteY1278" fmla="*/ 11430 h 534360"/>
              <a:gd name="connsiteX1279" fmla="*/ 1046358 w 2157412"/>
              <a:gd name="connsiteY1279" fmla="*/ 0 h 534360"/>
              <a:gd name="connsiteX1280" fmla="*/ 1111041 w 2157412"/>
              <a:gd name="connsiteY1280" fmla="*/ 0 h 534360"/>
              <a:gd name="connsiteX1281" fmla="*/ 1122471 w 2157412"/>
              <a:gd name="connsiteY1281" fmla="*/ 11430 h 534360"/>
              <a:gd name="connsiteX1282" fmla="*/ 1111041 w 2157412"/>
              <a:gd name="connsiteY1282" fmla="*/ 22860 h 534360"/>
              <a:gd name="connsiteX1283" fmla="*/ 1099611 w 2157412"/>
              <a:gd name="connsiteY1283" fmla="*/ 11430 h 534360"/>
              <a:gd name="connsiteX1284" fmla="*/ 1111041 w 2157412"/>
              <a:gd name="connsiteY1284" fmla="*/ 0 h 534360"/>
              <a:gd name="connsiteX1285" fmla="*/ 1175724 w 2157412"/>
              <a:gd name="connsiteY1285" fmla="*/ 0 h 534360"/>
              <a:gd name="connsiteX1286" fmla="*/ 1187154 w 2157412"/>
              <a:gd name="connsiteY1286" fmla="*/ 11430 h 534360"/>
              <a:gd name="connsiteX1287" fmla="*/ 1175724 w 2157412"/>
              <a:gd name="connsiteY1287" fmla="*/ 22860 h 534360"/>
              <a:gd name="connsiteX1288" fmla="*/ 1164294 w 2157412"/>
              <a:gd name="connsiteY1288" fmla="*/ 11430 h 534360"/>
              <a:gd name="connsiteX1289" fmla="*/ 1175724 w 2157412"/>
              <a:gd name="connsiteY1289" fmla="*/ 0 h 534360"/>
              <a:gd name="connsiteX1290" fmla="*/ 1240407 w 2157412"/>
              <a:gd name="connsiteY1290" fmla="*/ 0 h 534360"/>
              <a:gd name="connsiteX1291" fmla="*/ 1251837 w 2157412"/>
              <a:gd name="connsiteY1291" fmla="*/ 11430 h 534360"/>
              <a:gd name="connsiteX1292" fmla="*/ 1240407 w 2157412"/>
              <a:gd name="connsiteY1292" fmla="*/ 22860 h 534360"/>
              <a:gd name="connsiteX1293" fmla="*/ 1228977 w 2157412"/>
              <a:gd name="connsiteY1293" fmla="*/ 11430 h 534360"/>
              <a:gd name="connsiteX1294" fmla="*/ 1240407 w 2157412"/>
              <a:gd name="connsiteY1294" fmla="*/ 0 h 534360"/>
              <a:gd name="connsiteX1295" fmla="*/ 1305090 w 2157412"/>
              <a:gd name="connsiteY1295" fmla="*/ 0 h 534360"/>
              <a:gd name="connsiteX1296" fmla="*/ 1316520 w 2157412"/>
              <a:gd name="connsiteY1296" fmla="*/ 11430 h 534360"/>
              <a:gd name="connsiteX1297" fmla="*/ 1305090 w 2157412"/>
              <a:gd name="connsiteY1297" fmla="*/ 22860 h 534360"/>
              <a:gd name="connsiteX1298" fmla="*/ 1293660 w 2157412"/>
              <a:gd name="connsiteY1298" fmla="*/ 11430 h 534360"/>
              <a:gd name="connsiteX1299" fmla="*/ 1305090 w 2157412"/>
              <a:gd name="connsiteY1299" fmla="*/ 0 h 534360"/>
              <a:gd name="connsiteX1300" fmla="*/ 1369773 w 2157412"/>
              <a:gd name="connsiteY1300" fmla="*/ 0 h 534360"/>
              <a:gd name="connsiteX1301" fmla="*/ 1381203 w 2157412"/>
              <a:gd name="connsiteY1301" fmla="*/ 11430 h 534360"/>
              <a:gd name="connsiteX1302" fmla="*/ 1369773 w 2157412"/>
              <a:gd name="connsiteY1302" fmla="*/ 22860 h 534360"/>
              <a:gd name="connsiteX1303" fmla="*/ 1358343 w 2157412"/>
              <a:gd name="connsiteY1303" fmla="*/ 11430 h 534360"/>
              <a:gd name="connsiteX1304" fmla="*/ 1369773 w 2157412"/>
              <a:gd name="connsiteY1304" fmla="*/ 0 h 534360"/>
              <a:gd name="connsiteX1305" fmla="*/ 1434456 w 2157412"/>
              <a:gd name="connsiteY1305" fmla="*/ 0 h 534360"/>
              <a:gd name="connsiteX1306" fmla="*/ 1445886 w 2157412"/>
              <a:gd name="connsiteY1306" fmla="*/ 11430 h 534360"/>
              <a:gd name="connsiteX1307" fmla="*/ 1434456 w 2157412"/>
              <a:gd name="connsiteY1307" fmla="*/ 22860 h 534360"/>
              <a:gd name="connsiteX1308" fmla="*/ 1423026 w 2157412"/>
              <a:gd name="connsiteY1308" fmla="*/ 11430 h 534360"/>
              <a:gd name="connsiteX1309" fmla="*/ 1434456 w 2157412"/>
              <a:gd name="connsiteY1309" fmla="*/ 0 h 534360"/>
              <a:gd name="connsiteX1310" fmla="*/ 1499139 w 2157412"/>
              <a:gd name="connsiteY1310" fmla="*/ 0 h 534360"/>
              <a:gd name="connsiteX1311" fmla="*/ 1510569 w 2157412"/>
              <a:gd name="connsiteY1311" fmla="*/ 11430 h 534360"/>
              <a:gd name="connsiteX1312" fmla="*/ 1499139 w 2157412"/>
              <a:gd name="connsiteY1312" fmla="*/ 22860 h 534360"/>
              <a:gd name="connsiteX1313" fmla="*/ 1487709 w 2157412"/>
              <a:gd name="connsiteY1313" fmla="*/ 11430 h 534360"/>
              <a:gd name="connsiteX1314" fmla="*/ 1499139 w 2157412"/>
              <a:gd name="connsiteY1314" fmla="*/ 0 h 534360"/>
              <a:gd name="connsiteX1315" fmla="*/ 1563822 w 2157412"/>
              <a:gd name="connsiteY1315" fmla="*/ 0 h 534360"/>
              <a:gd name="connsiteX1316" fmla="*/ 1575252 w 2157412"/>
              <a:gd name="connsiteY1316" fmla="*/ 11430 h 534360"/>
              <a:gd name="connsiteX1317" fmla="*/ 1563822 w 2157412"/>
              <a:gd name="connsiteY1317" fmla="*/ 22860 h 534360"/>
              <a:gd name="connsiteX1318" fmla="*/ 1552392 w 2157412"/>
              <a:gd name="connsiteY1318" fmla="*/ 11430 h 534360"/>
              <a:gd name="connsiteX1319" fmla="*/ 1563822 w 2157412"/>
              <a:gd name="connsiteY1319" fmla="*/ 0 h 534360"/>
              <a:gd name="connsiteX1320" fmla="*/ 1628505 w 2157412"/>
              <a:gd name="connsiteY1320" fmla="*/ 0 h 534360"/>
              <a:gd name="connsiteX1321" fmla="*/ 1639935 w 2157412"/>
              <a:gd name="connsiteY1321" fmla="*/ 11430 h 534360"/>
              <a:gd name="connsiteX1322" fmla="*/ 1628505 w 2157412"/>
              <a:gd name="connsiteY1322" fmla="*/ 22860 h 534360"/>
              <a:gd name="connsiteX1323" fmla="*/ 1617075 w 2157412"/>
              <a:gd name="connsiteY1323" fmla="*/ 11430 h 534360"/>
              <a:gd name="connsiteX1324" fmla="*/ 1628505 w 2157412"/>
              <a:gd name="connsiteY1324" fmla="*/ 0 h 534360"/>
              <a:gd name="connsiteX1325" fmla="*/ 1693188 w 2157412"/>
              <a:gd name="connsiteY1325" fmla="*/ 0 h 534360"/>
              <a:gd name="connsiteX1326" fmla="*/ 1704618 w 2157412"/>
              <a:gd name="connsiteY1326" fmla="*/ 11430 h 534360"/>
              <a:gd name="connsiteX1327" fmla="*/ 1693188 w 2157412"/>
              <a:gd name="connsiteY1327" fmla="*/ 22860 h 534360"/>
              <a:gd name="connsiteX1328" fmla="*/ 1681758 w 2157412"/>
              <a:gd name="connsiteY1328" fmla="*/ 11430 h 534360"/>
              <a:gd name="connsiteX1329" fmla="*/ 1693188 w 2157412"/>
              <a:gd name="connsiteY1329" fmla="*/ 0 h 534360"/>
              <a:gd name="connsiteX1330" fmla="*/ 1757871 w 2157412"/>
              <a:gd name="connsiteY1330" fmla="*/ 0 h 534360"/>
              <a:gd name="connsiteX1331" fmla="*/ 1769301 w 2157412"/>
              <a:gd name="connsiteY1331" fmla="*/ 11430 h 534360"/>
              <a:gd name="connsiteX1332" fmla="*/ 1757871 w 2157412"/>
              <a:gd name="connsiteY1332" fmla="*/ 22860 h 534360"/>
              <a:gd name="connsiteX1333" fmla="*/ 1746441 w 2157412"/>
              <a:gd name="connsiteY1333" fmla="*/ 11430 h 534360"/>
              <a:gd name="connsiteX1334" fmla="*/ 1757871 w 2157412"/>
              <a:gd name="connsiteY1334" fmla="*/ 0 h 534360"/>
              <a:gd name="connsiteX1335" fmla="*/ 1822554 w 2157412"/>
              <a:gd name="connsiteY1335" fmla="*/ 0 h 534360"/>
              <a:gd name="connsiteX1336" fmla="*/ 1833984 w 2157412"/>
              <a:gd name="connsiteY1336" fmla="*/ 11430 h 534360"/>
              <a:gd name="connsiteX1337" fmla="*/ 1822554 w 2157412"/>
              <a:gd name="connsiteY1337" fmla="*/ 22860 h 534360"/>
              <a:gd name="connsiteX1338" fmla="*/ 1811124 w 2157412"/>
              <a:gd name="connsiteY1338" fmla="*/ 11430 h 534360"/>
              <a:gd name="connsiteX1339" fmla="*/ 1822554 w 2157412"/>
              <a:gd name="connsiteY1339" fmla="*/ 0 h 534360"/>
              <a:gd name="connsiteX1340" fmla="*/ 1887237 w 2157412"/>
              <a:gd name="connsiteY1340" fmla="*/ 0 h 534360"/>
              <a:gd name="connsiteX1341" fmla="*/ 1898667 w 2157412"/>
              <a:gd name="connsiteY1341" fmla="*/ 11430 h 534360"/>
              <a:gd name="connsiteX1342" fmla="*/ 1887237 w 2157412"/>
              <a:gd name="connsiteY1342" fmla="*/ 22860 h 534360"/>
              <a:gd name="connsiteX1343" fmla="*/ 1875807 w 2157412"/>
              <a:gd name="connsiteY1343" fmla="*/ 11430 h 534360"/>
              <a:gd name="connsiteX1344" fmla="*/ 1887237 w 2157412"/>
              <a:gd name="connsiteY1344" fmla="*/ 0 h 534360"/>
              <a:gd name="connsiteX1345" fmla="*/ 1951920 w 2157412"/>
              <a:gd name="connsiteY1345" fmla="*/ 0 h 534360"/>
              <a:gd name="connsiteX1346" fmla="*/ 1963350 w 2157412"/>
              <a:gd name="connsiteY1346" fmla="*/ 11430 h 534360"/>
              <a:gd name="connsiteX1347" fmla="*/ 1951920 w 2157412"/>
              <a:gd name="connsiteY1347" fmla="*/ 22860 h 534360"/>
              <a:gd name="connsiteX1348" fmla="*/ 1940490 w 2157412"/>
              <a:gd name="connsiteY1348" fmla="*/ 11430 h 534360"/>
              <a:gd name="connsiteX1349" fmla="*/ 1951920 w 2157412"/>
              <a:gd name="connsiteY1349" fmla="*/ 0 h 534360"/>
              <a:gd name="connsiteX1350" fmla="*/ 2016603 w 2157412"/>
              <a:gd name="connsiteY1350" fmla="*/ 0 h 534360"/>
              <a:gd name="connsiteX1351" fmla="*/ 2028033 w 2157412"/>
              <a:gd name="connsiteY1351" fmla="*/ 11430 h 534360"/>
              <a:gd name="connsiteX1352" fmla="*/ 2016603 w 2157412"/>
              <a:gd name="connsiteY1352" fmla="*/ 22860 h 534360"/>
              <a:gd name="connsiteX1353" fmla="*/ 2005173 w 2157412"/>
              <a:gd name="connsiteY1353" fmla="*/ 11430 h 534360"/>
              <a:gd name="connsiteX1354" fmla="*/ 2016603 w 2157412"/>
              <a:gd name="connsiteY1354" fmla="*/ 0 h 534360"/>
              <a:gd name="connsiteX1355" fmla="*/ 2081286 w 2157412"/>
              <a:gd name="connsiteY1355" fmla="*/ 0 h 534360"/>
              <a:gd name="connsiteX1356" fmla="*/ 2092716 w 2157412"/>
              <a:gd name="connsiteY1356" fmla="*/ 11430 h 534360"/>
              <a:gd name="connsiteX1357" fmla="*/ 2081286 w 2157412"/>
              <a:gd name="connsiteY1357" fmla="*/ 22860 h 534360"/>
              <a:gd name="connsiteX1358" fmla="*/ 2069856 w 2157412"/>
              <a:gd name="connsiteY1358" fmla="*/ 11430 h 534360"/>
              <a:gd name="connsiteX1359" fmla="*/ 2081286 w 2157412"/>
              <a:gd name="connsiteY1359" fmla="*/ 0 h 53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</a:cxnLst>
            <a:rect l="l" t="t" r="r" b="b"/>
            <a:pathLst>
              <a:path w="2157412" h="534360">
                <a:moveTo>
                  <a:pt x="2145982" y="511500"/>
                </a:moveTo>
                <a:cubicBezTo>
                  <a:pt x="2152295" y="511500"/>
                  <a:pt x="2157412" y="516617"/>
                  <a:pt x="2157412" y="522930"/>
                </a:cubicBezTo>
                <a:cubicBezTo>
                  <a:pt x="2157412" y="529243"/>
                  <a:pt x="2152295" y="534360"/>
                  <a:pt x="2145982" y="534360"/>
                </a:cubicBezTo>
                <a:cubicBezTo>
                  <a:pt x="2139669" y="534360"/>
                  <a:pt x="2134552" y="529243"/>
                  <a:pt x="2134552" y="522930"/>
                </a:cubicBezTo>
                <a:cubicBezTo>
                  <a:pt x="2134552" y="516617"/>
                  <a:pt x="2139669" y="511500"/>
                  <a:pt x="2145982" y="511500"/>
                </a:cubicBezTo>
                <a:close/>
                <a:moveTo>
                  <a:pt x="2081286" y="511500"/>
                </a:moveTo>
                <a:cubicBezTo>
                  <a:pt x="2087599" y="511500"/>
                  <a:pt x="2092716" y="516617"/>
                  <a:pt x="2092716" y="522930"/>
                </a:cubicBezTo>
                <a:cubicBezTo>
                  <a:pt x="2092716" y="529243"/>
                  <a:pt x="2087599" y="534360"/>
                  <a:pt x="2081286" y="534360"/>
                </a:cubicBezTo>
                <a:cubicBezTo>
                  <a:pt x="2074973" y="534360"/>
                  <a:pt x="2069856" y="529243"/>
                  <a:pt x="2069856" y="522930"/>
                </a:cubicBezTo>
                <a:cubicBezTo>
                  <a:pt x="2069856" y="516617"/>
                  <a:pt x="2074973" y="511500"/>
                  <a:pt x="2081286" y="511500"/>
                </a:cubicBezTo>
                <a:close/>
                <a:moveTo>
                  <a:pt x="2016603" y="511500"/>
                </a:moveTo>
                <a:cubicBezTo>
                  <a:pt x="2022916" y="511500"/>
                  <a:pt x="2028033" y="516617"/>
                  <a:pt x="2028033" y="522930"/>
                </a:cubicBezTo>
                <a:cubicBezTo>
                  <a:pt x="2028033" y="529243"/>
                  <a:pt x="2022916" y="534360"/>
                  <a:pt x="2016603" y="534360"/>
                </a:cubicBezTo>
                <a:cubicBezTo>
                  <a:pt x="2010290" y="534360"/>
                  <a:pt x="2005173" y="529243"/>
                  <a:pt x="2005173" y="522930"/>
                </a:cubicBezTo>
                <a:cubicBezTo>
                  <a:pt x="2005173" y="516617"/>
                  <a:pt x="2010290" y="511500"/>
                  <a:pt x="2016603" y="511500"/>
                </a:cubicBezTo>
                <a:close/>
                <a:moveTo>
                  <a:pt x="1951920" y="511500"/>
                </a:moveTo>
                <a:cubicBezTo>
                  <a:pt x="1958233" y="511500"/>
                  <a:pt x="1963350" y="516617"/>
                  <a:pt x="1963350" y="522930"/>
                </a:cubicBezTo>
                <a:cubicBezTo>
                  <a:pt x="1963350" y="529243"/>
                  <a:pt x="1958233" y="534360"/>
                  <a:pt x="1951920" y="534360"/>
                </a:cubicBezTo>
                <a:cubicBezTo>
                  <a:pt x="1945607" y="534360"/>
                  <a:pt x="1940490" y="529243"/>
                  <a:pt x="1940490" y="522930"/>
                </a:cubicBezTo>
                <a:cubicBezTo>
                  <a:pt x="1940490" y="516617"/>
                  <a:pt x="1945607" y="511500"/>
                  <a:pt x="1951920" y="511500"/>
                </a:cubicBezTo>
                <a:close/>
                <a:moveTo>
                  <a:pt x="1887237" y="511500"/>
                </a:moveTo>
                <a:cubicBezTo>
                  <a:pt x="1893550" y="511500"/>
                  <a:pt x="1898667" y="516617"/>
                  <a:pt x="1898667" y="522930"/>
                </a:cubicBezTo>
                <a:cubicBezTo>
                  <a:pt x="1898667" y="529243"/>
                  <a:pt x="1893550" y="534360"/>
                  <a:pt x="1887237" y="534360"/>
                </a:cubicBezTo>
                <a:cubicBezTo>
                  <a:pt x="1880924" y="534360"/>
                  <a:pt x="1875807" y="529243"/>
                  <a:pt x="1875807" y="522930"/>
                </a:cubicBezTo>
                <a:cubicBezTo>
                  <a:pt x="1875807" y="516617"/>
                  <a:pt x="1880924" y="511500"/>
                  <a:pt x="1887237" y="511500"/>
                </a:cubicBezTo>
                <a:close/>
                <a:moveTo>
                  <a:pt x="1822554" y="511500"/>
                </a:moveTo>
                <a:cubicBezTo>
                  <a:pt x="1828867" y="511500"/>
                  <a:pt x="1833984" y="516617"/>
                  <a:pt x="1833984" y="522930"/>
                </a:cubicBezTo>
                <a:cubicBezTo>
                  <a:pt x="1833984" y="529243"/>
                  <a:pt x="1828867" y="534360"/>
                  <a:pt x="1822554" y="534360"/>
                </a:cubicBezTo>
                <a:cubicBezTo>
                  <a:pt x="1816241" y="534360"/>
                  <a:pt x="1811124" y="529243"/>
                  <a:pt x="1811124" y="522930"/>
                </a:cubicBezTo>
                <a:cubicBezTo>
                  <a:pt x="1811124" y="516617"/>
                  <a:pt x="1816241" y="511500"/>
                  <a:pt x="1822554" y="511500"/>
                </a:cubicBezTo>
                <a:close/>
                <a:moveTo>
                  <a:pt x="1757871" y="511500"/>
                </a:moveTo>
                <a:cubicBezTo>
                  <a:pt x="1764184" y="511500"/>
                  <a:pt x="1769301" y="516617"/>
                  <a:pt x="1769301" y="522930"/>
                </a:cubicBezTo>
                <a:cubicBezTo>
                  <a:pt x="1769301" y="529243"/>
                  <a:pt x="1764184" y="534360"/>
                  <a:pt x="1757871" y="534360"/>
                </a:cubicBezTo>
                <a:cubicBezTo>
                  <a:pt x="1751558" y="534360"/>
                  <a:pt x="1746441" y="529243"/>
                  <a:pt x="1746441" y="522930"/>
                </a:cubicBezTo>
                <a:cubicBezTo>
                  <a:pt x="1746441" y="516617"/>
                  <a:pt x="1751558" y="511500"/>
                  <a:pt x="1757871" y="511500"/>
                </a:cubicBezTo>
                <a:close/>
                <a:moveTo>
                  <a:pt x="1693188" y="511500"/>
                </a:moveTo>
                <a:cubicBezTo>
                  <a:pt x="1699501" y="511500"/>
                  <a:pt x="1704618" y="516617"/>
                  <a:pt x="1704618" y="522930"/>
                </a:cubicBezTo>
                <a:cubicBezTo>
                  <a:pt x="1704618" y="529243"/>
                  <a:pt x="1699501" y="534360"/>
                  <a:pt x="1693188" y="534360"/>
                </a:cubicBezTo>
                <a:cubicBezTo>
                  <a:pt x="1686875" y="534360"/>
                  <a:pt x="1681758" y="529243"/>
                  <a:pt x="1681758" y="522930"/>
                </a:cubicBezTo>
                <a:cubicBezTo>
                  <a:pt x="1681758" y="516617"/>
                  <a:pt x="1686875" y="511500"/>
                  <a:pt x="1693188" y="511500"/>
                </a:cubicBezTo>
                <a:close/>
                <a:moveTo>
                  <a:pt x="1628505" y="511500"/>
                </a:moveTo>
                <a:cubicBezTo>
                  <a:pt x="1634818" y="511500"/>
                  <a:pt x="1639935" y="516617"/>
                  <a:pt x="1639935" y="522930"/>
                </a:cubicBezTo>
                <a:cubicBezTo>
                  <a:pt x="1639935" y="529243"/>
                  <a:pt x="1634818" y="534360"/>
                  <a:pt x="1628505" y="534360"/>
                </a:cubicBezTo>
                <a:cubicBezTo>
                  <a:pt x="1622192" y="534360"/>
                  <a:pt x="1617075" y="529243"/>
                  <a:pt x="1617075" y="522930"/>
                </a:cubicBezTo>
                <a:cubicBezTo>
                  <a:pt x="1617075" y="516617"/>
                  <a:pt x="1622192" y="511500"/>
                  <a:pt x="1628505" y="511500"/>
                </a:cubicBezTo>
                <a:close/>
                <a:moveTo>
                  <a:pt x="1563822" y="511500"/>
                </a:moveTo>
                <a:cubicBezTo>
                  <a:pt x="1570135" y="511500"/>
                  <a:pt x="1575252" y="516617"/>
                  <a:pt x="1575252" y="522930"/>
                </a:cubicBezTo>
                <a:cubicBezTo>
                  <a:pt x="1575252" y="529243"/>
                  <a:pt x="1570135" y="534360"/>
                  <a:pt x="1563822" y="534360"/>
                </a:cubicBezTo>
                <a:cubicBezTo>
                  <a:pt x="1557509" y="534360"/>
                  <a:pt x="1552392" y="529243"/>
                  <a:pt x="1552392" y="522930"/>
                </a:cubicBezTo>
                <a:cubicBezTo>
                  <a:pt x="1552392" y="516617"/>
                  <a:pt x="1557509" y="511500"/>
                  <a:pt x="1563822" y="511500"/>
                </a:cubicBezTo>
                <a:close/>
                <a:moveTo>
                  <a:pt x="1499139" y="511500"/>
                </a:moveTo>
                <a:cubicBezTo>
                  <a:pt x="1505452" y="511500"/>
                  <a:pt x="1510569" y="516617"/>
                  <a:pt x="1510569" y="522930"/>
                </a:cubicBezTo>
                <a:cubicBezTo>
                  <a:pt x="1510569" y="529243"/>
                  <a:pt x="1505452" y="534360"/>
                  <a:pt x="1499139" y="534360"/>
                </a:cubicBezTo>
                <a:cubicBezTo>
                  <a:pt x="1492826" y="534360"/>
                  <a:pt x="1487709" y="529243"/>
                  <a:pt x="1487709" y="522930"/>
                </a:cubicBezTo>
                <a:cubicBezTo>
                  <a:pt x="1487709" y="516617"/>
                  <a:pt x="1492826" y="511500"/>
                  <a:pt x="1499139" y="511500"/>
                </a:cubicBezTo>
                <a:close/>
                <a:moveTo>
                  <a:pt x="1434456" y="511500"/>
                </a:moveTo>
                <a:cubicBezTo>
                  <a:pt x="1440769" y="511500"/>
                  <a:pt x="1445886" y="516617"/>
                  <a:pt x="1445886" y="522930"/>
                </a:cubicBezTo>
                <a:cubicBezTo>
                  <a:pt x="1445886" y="529243"/>
                  <a:pt x="1440769" y="534360"/>
                  <a:pt x="1434456" y="534360"/>
                </a:cubicBezTo>
                <a:cubicBezTo>
                  <a:pt x="1428143" y="534360"/>
                  <a:pt x="1423026" y="529243"/>
                  <a:pt x="1423026" y="522930"/>
                </a:cubicBezTo>
                <a:cubicBezTo>
                  <a:pt x="1423026" y="516617"/>
                  <a:pt x="1428143" y="511500"/>
                  <a:pt x="1434456" y="511500"/>
                </a:cubicBezTo>
                <a:close/>
                <a:moveTo>
                  <a:pt x="1369773" y="511500"/>
                </a:moveTo>
                <a:cubicBezTo>
                  <a:pt x="1376086" y="511500"/>
                  <a:pt x="1381203" y="516617"/>
                  <a:pt x="1381203" y="522930"/>
                </a:cubicBezTo>
                <a:cubicBezTo>
                  <a:pt x="1381203" y="529243"/>
                  <a:pt x="1376086" y="534360"/>
                  <a:pt x="1369773" y="534360"/>
                </a:cubicBezTo>
                <a:cubicBezTo>
                  <a:pt x="1363460" y="534360"/>
                  <a:pt x="1358343" y="529243"/>
                  <a:pt x="1358343" y="522930"/>
                </a:cubicBezTo>
                <a:cubicBezTo>
                  <a:pt x="1358343" y="516617"/>
                  <a:pt x="1363460" y="511500"/>
                  <a:pt x="1369773" y="511500"/>
                </a:cubicBezTo>
                <a:close/>
                <a:moveTo>
                  <a:pt x="1305090" y="511500"/>
                </a:moveTo>
                <a:cubicBezTo>
                  <a:pt x="1311403" y="511500"/>
                  <a:pt x="1316520" y="516617"/>
                  <a:pt x="1316520" y="522930"/>
                </a:cubicBezTo>
                <a:cubicBezTo>
                  <a:pt x="1316520" y="529243"/>
                  <a:pt x="1311403" y="534360"/>
                  <a:pt x="1305090" y="534360"/>
                </a:cubicBezTo>
                <a:cubicBezTo>
                  <a:pt x="1298777" y="534360"/>
                  <a:pt x="1293660" y="529243"/>
                  <a:pt x="1293660" y="522930"/>
                </a:cubicBezTo>
                <a:cubicBezTo>
                  <a:pt x="1293660" y="516617"/>
                  <a:pt x="1298777" y="511500"/>
                  <a:pt x="1305090" y="511500"/>
                </a:cubicBezTo>
                <a:close/>
                <a:moveTo>
                  <a:pt x="1240407" y="511500"/>
                </a:moveTo>
                <a:cubicBezTo>
                  <a:pt x="1246720" y="511500"/>
                  <a:pt x="1251837" y="516617"/>
                  <a:pt x="1251837" y="522930"/>
                </a:cubicBezTo>
                <a:cubicBezTo>
                  <a:pt x="1251837" y="529243"/>
                  <a:pt x="1246720" y="534360"/>
                  <a:pt x="1240407" y="534360"/>
                </a:cubicBezTo>
                <a:cubicBezTo>
                  <a:pt x="1234094" y="534360"/>
                  <a:pt x="1228977" y="529243"/>
                  <a:pt x="1228977" y="522930"/>
                </a:cubicBezTo>
                <a:cubicBezTo>
                  <a:pt x="1228977" y="516617"/>
                  <a:pt x="1234094" y="511500"/>
                  <a:pt x="1240407" y="511500"/>
                </a:cubicBezTo>
                <a:close/>
                <a:moveTo>
                  <a:pt x="1175724" y="511500"/>
                </a:moveTo>
                <a:cubicBezTo>
                  <a:pt x="1182037" y="511500"/>
                  <a:pt x="1187154" y="516617"/>
                  <a:pt x="1187154" y="522930"/>
                </a:cubicBezTo>
                <a:cubicBezTo>
                  <a:pt x="1187154" y="529243"/>
                  <a:pt x="1182037" y="534360"/>
                  <a:pt x="1175724" y="534360"/>
                </a:cubicBezTo>
                <a:cubicBezTo>
                  <a:pt x="1169411" y="534360"/>
                  <a:pt x="1164294" y="529243"/>
                  <a:pt x="1164294" y="522930"/>
                </a:cubicBezTo>
                <a:cubicBezTo>
                  <a:pt x="1164294" y="516617"/>
                  <a:pt x="1169411" y="511500"/>
                  <a:pt x="1175724" y="511500"/>
                </a:cubicBezTo>
                <a:close/>
                <a:moveTo>
                  <a:pt x="1111041" y="511500"/>
                </a:moveTo>
                <a:cubicBezTo>
                  <a:pt x="1117354" y="511500"/>
                  <a:pt x="1122471" y="516617"/>
                  <a:pt x="1122471" y="522930"/>
                </a:cubicBezTo>
                <a:cubicBezTo>
                  <a:pt x="1122471" y="529243"/>
                  <a:pt x="1117354" y="534360"/>
                  <a:pt x="1111041" y="534360"/>
                </a:cubicBezTo>
                <a:cubicBezTo>
                  <a:pt x="1104728" y="534360"/>
                  <a:pt x="1099611" y="529243"/>
                  <a:pt x="1099611" y="522930"/>
                </a:cubicBezTo>
                <a:cubicBezTo>
                  <a:pt x="1099611" y="516617"/>
                  <a:pt x="1104728" y="511500"/>
                  <a:pt x="1111041" y="511500"/>
                </a:cubicBezTo>
                <a:close/>
                <a:moveTo>
                  <a:pt x="1046358" y="511500"/>
                </a:moveTo>
                <a:cubicBezTo>
                  <a:pt x="1052671" y="511500"/>
                  <a:pt x="1057788" y="516617"/>
                  <a:pt x="1057788" y="522930"/>
                </a:cubicBezTo>
                <a:cubicBezTo>
                  <a:pt x="1057788" y="529243"/>
                  <a:pt x="1052671" y="534360"/>
                  <a:pt x="1046358" y="534360"/>
                </a:cubicBezTo>
                <a:cubicBezTo>
                  <a:pt x="1040045" y="534360"/>
                  <a:pt x="1034928" y="529243"/>
                  <a:pt x="1034928" y="522930"/>
                </a:cubicBezTo>
                <a:cubicBezTo>
                  <a:pt x="1034928" y="516617"/>
                  <a:pt x="1040045" y="511500"/>
                  <a:pt x="1046358" y="511500"/>
                </a:cubicBezTo>
                <a:close/>
                <a:moveTo>
                  <a:pt x="981675" y="511500"/>
                </a:moveTo>
                <a:cubicBezTo>
                  <a:pt x="987988" y="511500"/>
                  <a:pt x="993105" y="516617"/>
                  <a:pt x="993105" y="522930"/>
                </a:cubicBezTo>
                <a:cubicBezTo>
                  <a:pt x="993105" y="529243"/>
                  <a:pt x="987988" y="534360"/>
                  <a:pt x="981675" y="534360"/>
                </a:cubicBezTo>
                <a:cubicBezTo>
                  <a:pt x="975362" y="534360"/>
                  <a:pt x="970245" y="529243"/>
                  <a:pt x="970245" y="522930"/>
                </a:cubicBezTo>
                <a:cubicBezTo>
                  <a:pt x="970245" y="516617"/>
                  <a:pt x="975362" y="511500"/>
                  <a:pt x="981675" y="511500"/>
                </a:cubicBezTo>
                <a:close/>
                <a:moveTo>
                  <a:pt x="916992" y="511500"/>
                </a:moveTo>
                <a:cubicBezTo>
                  <a:pt x="923305" y="511500"/>
                  <a:pt x="928422" y="516617"/>
                  <a:pt x="928422" y="522930"/>
                </a:cubicBezTo>
                <a:cubicBezTo>
                  <a:pt x="928422" y="529243"/>
                  <a:pt x="923305" y="534360"/>
                  <a:pt x="916992" y="534360"/>
                </a:cubicBezTo>
                <a:cubicBezTo>
                  <a:pt x="910679" y="534360"/>
                  <a:pt x="905562" y="529243"/>
                  <a:pt x="905562" y="522930"/>
                </a:cubicBezTo>
                <a:cubicBezTo>
                  <a:pt x="905562" y="516617"/>
                  <a:pt x="910679" y="511500"/>
                  <a:pt x="916992" y="511500"/>
                </a:cubicBezTo>
                <a:close/>
                <a:moveTo>
                  <a:pt x="852309" y="511500"/>
                </a:moveTo>
                <a:cubicBezTo>
                  <a:pt x="858622" y="511500"/>
                  <a:pt x="863739" y="516617"/>
                  <a:pt x="863739" y="522930"/>
                </a:cubicBezTo>
                <a:cubicBezTo>
                  <a:pt x="863739" y="529243"/>
                  <a:pt x="858622" y="534360"/>
                  <a:pt x="852309" y="534360"/>
                </a:cubicBezTo>
                <a:cubicBezTo>
                  <a:pt x="845996" y="534360"/>
                  <a:pt x="840879" y="529243"/>
                  <a:pt x="840879" y="522930"/>
                </a:cubicBezTo>
                <a:cubicBezTo>
                  <a:pt x="840879" y="516617"/>
                  <a:pt x="845996" y="511500"/>
                  <a:pt x="852309" y="511500"/>
                </a:cubicBezTo>
                <a:close/>
                <a:moveTo>
                  <a:pt x="787626" y="511500"/>
                </a:moveTo>
                <a:cubicBezTo>
                  <a:pt x="793939" y="511500"/>
                  <a:pt x="799056" y="516617"/>
                  <a:pt x="799056" y="522930"/>
                </a:cubicBezTo>
                <a:cubicBezTo>
                  <a:pt x="799056" y="529243"/>
                  <a:pt x="793939" y="534360"/>
                  <a:pt x="787626" y="534360"/>
                </a:cubicBezTo>
                <a:cubicBezTo>
                  <a:pt x="781313" y="534360"/>
                  <a:pt x="776196" y="529243"/>
                  <a:pt x="776196" y="522930"/>
                </a:cubicBezTo>
                <a:cubicBezTo>
                  <a:pt x="776196" y="516617"/>
                  <a:pt x="781313" y="511500"/>
                  <a:pt x="787626" y="511500"/>
                </a:cubicBezTo>
                <a:close/>
                <a:moveTo>
                  <a:pt x="722943" y="511500"/>
                </a:moveTo>
                <a:cubicBezTo>
                  <a:pt x="729256" y="511500"/>
                  <a:pt x="734373" y="516617"/>
                  <a:pt x="734373" y="522930"/>
                </a:cubicBezTo>
                <a:cubicBezTo>
                  <a:pt x="734373" y="529243"/>
                  <a:pt x="729256" y="534360"/>
                  <a:pt x="722943" y="534360"/>
                </a:cubicBezTo>
                <a:cubicBezTo>
                  <a:pt x="716630" y="534360"/>
                  <a:pt x="711513" y="529243"/>
                  <a:pt x="711513" y="522930"/>
                </a:cubicBezTo>
                <a:cubicBezTo>
                  <a:pt x="711513" y="516617"/>
                  <a:pt x="716630" y="511500"/>
                  <a:pt x="722943" y="511500"/>
                </a:cubicBezTo>
                <a:close/>
                <a:moveTo>
                  <a:pt x="658260" y="511500"/>
                </a:moveTo>
                <a:cubicBezTo>
                  <a:pt x="664573" y="511500"/>
                  <a:pt x="669690" y="516617"/>
                  <a:pt x="669690" y="522930"/>
                </a:cubicBezTo>
                <a:cubicBezTo>
                  <a:pt x="669690" y="529243"/>
                  <a:pt x="664573" y="534360"/>
                  <a:pt x="658260" y="534360"/>
                </a:cubicBezTo>
                <a:cubicBezTo>
                  <a:pt x="651947" y="534360"/>
                  <a:pt x="646830" y="529243"/>
                  <a:pt x="646830" y="522930"/>
                </a:cubicBezTo>
                <a:cubicBezTo>
                  <a:pt x="646830" y="516617"/>
                  <a:pt x="651947" y="511500"/>
                  <a:pt x="658260" y="511500"/>
                </a:cubicBezTo>
                <a:close/>
                <a:moveTo>
                  <a:pt x="593577" y="511500"/>
                </a:moveTo>
                <a:cubicBezTo>
                  <a:pt x="599890" y="511500"/>
                  <a:pt x="605007" y="516617"/>
                  <a:pt x="605007" y="522930"/>
                </a:cubicBezTo>
                <a:cubicBezTo>
                  <a:pt x="605007" y="529243"/>
                  <a:pt x="599890" y="534360"/>
                  <a:pt x="593577" y="534360"/>
                </a:cubicBezTo>
                <a:cubicBezTo>
                  <a:pt x="587264" y="534360"/>
                  <a:pt x="582147" y="529243"/>
                  <a:pt x="582147" y="522930"/>
                </a:cubicBezTo>
                <a:cubicBezTo>
                  <a:pt x="582147" y="516617"/>
                  <a:pt x="587264" y="511500"/>
                  <a:pt x="593577" y="511500"/>
                </a:cubicBezTo>
                <a:close/>
                <a:moveTo>
                  <a:pt x="528894" y="511500"/>
                </a:moveTo>
                <a:cubicBezTo>
                  <a:pt x="535207" y="511500"/>
                  <a:pt x="540324" y="516617"/>
                  <a:pt x="540324" y="522930"/>
                </a:cubicBezTo>
                <a:cubicBezTo>
                  <a:pt x="540324" y="529243"/>
                  <a:pt x="535207" y="534360"/>
                  <a:pt x="528894" y="534360"/>
                </a:cubicBezTo>
                <a:cubicBezTo>
                  <a:pt x="522581" y="534360"/>
                  <a:pt x="517464" y="529243"/>
                  <a:pt x="517464" y="522930"/>
                </a:cubicBezTo>
                <a:cubicBezTo>
                  <a:pt x="517464" y="516617"/>
                  <a:pt x="522581" y="511500"/>
                  <a:pt x="528894" y="511500"/>
                </a:cubicBezTo>
                <a:close/>
                <a:moveTo>
                  <a:pt x="464211" y="511500"/>
                </a:moveTo>
                <a:cubicBezTo>
                  <a:pt x="470524" y="511500"/>
                  <a:pt x="475641" y="516617"/>
                  <a:pt x="475641" y="522930"/>
                </a:cubicBezTo>
                <a:cubicBezTo>
                  <a:pt x="475641" y="529243"/>
                  <a:pt x="470524" y="534360"/>
                  <a:pt x="464211" y="534360"/>
                </a:cubicBezTo>
                <a:cubicBezTo>
                  <a:pt x="457898" y="534360"/>
                  <a:pt x="452781" y="529243"/>
                  <a:pt x="452781" y="522930"/>
                </a:cubicBezTo>
                <a:cubicBezTo>
                  <a:pt x="452781" y="516617"/>
                  <a:pt x="457898" y="511500"/>
                  <a:pt x="464211" y="511500"/>
                </a:cubicBezTo>
                <a:close/>
                <a:moveTo>
                  <a:pt x="399528" y="511500"/>
                </a:moveTo>
                <a:cubicBezTo>
                  <a:pt x="405841" y="511500"/>
                  <a:pt x="410958" y="516617"/>
                  <a:pt x="410958" y="522930"/>
                </a:cubicBezTo>
                <a:cubicBezTo>
                  <a:pt x="410958" y="529243"/>
                  <a:pt x="405841" y="534360"/>
                  <a:pt x="399528" y="534360"/>
                </a:cubicBezTo>
                <a:cubicBezTo>
                  <a:pt x="393215" y="534360"/>
                  <a:pt x="388098" y="529243"/>
                  <a:pt x="388098" y="522930"/>
                </a:cubicBezTo>
                <a:cubicBezTo>
                  <a:pt x="388098" y="516617"/>
                  <a:pt x="393215" y="511500"/>
                  <a:pt x="399528" y="511500"/>
                </a:cubicBezTo>
                <a:close/>
                <a:moveTo>
                  <a:pt x="334845" y="511500"/>
                </a:moveTo>
                <a:cubicBezTo>
                  <a:pt x="341158" y="511500"/>
                  <a:pt x="346275" y="516617"/>
                  <a:pt x="346275" y="522930"/>
                </a:cubicBezTo>
                <a:cubicBezTo>
                  <a:pt x="346275" y="529243"/>
                  <a:pt x="341158" y="534360"/>
                  <a:pt x="334845" y="534360"/>
                </a:cubicBezTo>
                <a:cubicBezTo>
                  <a:pt x="328532" y="534360"/>
                  <a:pt x="323415" y="529243"/>
                  <a:pt x="323415" y="522930"/>
                </a:cubicBezTo>
                <a:cubicBezTo>
                  <a:pt x="323415" y="516617"/>
                  <a:pt x="328532" y="511500"/>
                  <a:pt x="334845" y="511500"/>
                </a:cubicBezTo>
                <a:close/>
                <a:moveTo>
                  <a:pt x="270162" y="511500"/>
                </a:moveTo>
                <a:cubicBezTo>
                  <a:pt x="276475" y="511500"/>
                  <a:pt x="281592" y="516617"/>
                  <a:pt x="281592" y="522930"/>
                </a:cubicBezTo>
                <a:cubicBezTo>
                  <a:pt x="281592" y="529243"/>
                  <a:pt x="276475" y="534360"/>
                  <a:pt x="270162" y="534360"/>
                </a:cubicBezTo>
                <a:cubicBezTo>
                  <a:pt x="263849" y="534360"/>
                  <a:pt x="258732" y="529243"/>
                  <a:pt x="258732" y="522930"/>
                </a:cubicBezTo>
                <a:cubicBezTo>
                  <a:pt x="258732" y="516617"/>
                  <a:pt x="263849" y="511500"/>
                  <a:pt x="270162" y="511500"/>
                </a:cubicBezTo>
                <a:close/>
                <a:moveTo>
                  <a:pt x="205479" y="511500"/>
                </a:moveTo>
                <a:cubicBezTo>
                  <a:pt x="211792" y="511500"/>
                  <a:pt x="216909" y="516617"/>
                  <a:pt x="216909" y="522930"/>
                </a:cubicBezTo>
                <a:cubicBezTo>
                  <a:pt x="216909" y="529243"/>
                  <a:pt x="211792" y="534360"/>
                  <a:pt x="205479" y="534360"/>
                </a:cubicBezTo>
                <a:cubicBezTo>
                  <a:pt x="199166" y="534360"/>
                  <a:pt x="194049" y="529243"/>
                  <a:pt x="194049" y="522930"/>
                </a:cubicBezTo>
                <a:cubicBezTo>
                  <a:pt x="194049" y="516617"/>
                  <a:pt x="199166" y="511500"/>
                  <a:pt x="205479" y="511500"/>
                </a:cubicBezTo>
                <a:close/>
                <a:moveTo>
                  <a:pt x="140796" y="511500"/>
                </a:moveTo>
                <a:cubicBezTo>
                  <a:pt x="147109" y="511500"/>
                  <a:pt x="152226" y="516617"/>
                  <a:pt x="152226" y="522930"/>
                </a:cubicBezTo>
                <a:cubicBezTo>
                  <a:pt x="152226" y="529243"/>
                  <a:pt x="147109" y="534360"/>
                  <a:pt x="140796" y="534360"/>
                </a:cubicBezTo>
                <a:cubicBezTo>
                  <a:pt x="134483" y="534360"/>
                  <a:pt x="129366" y="529243"/>
                  <a:pt x="129366" y="522930"/>
                </a:cubicBezTo>
                <a:cubicBezTo>
                  <a:pt x="129366" y="516617"/>
                  <a:pt x="134483" y="511500"/>
                  <a:pt x="140796" y="511500"/>
                </a:cubicBezTo>
                <a:close/>
                <a:moveTo>
                  <a:pt x="76113" y="511500"/>
                </a:moveTo>
                <a:cubicBezTo>
                  <a:pt x="82426" y="511500"/>
                  <a:pt x="87543" y="516617"/>
                  <a:pt x="87543" y="522930"/>
                </a:cubicBezTo>
                <a:cubicBezTo>
                  <a:pt x="87543" y="529243"/>
                  <a:pt x="82426" y="534360"/>
                  <a:pt x="76113" y="534360"/>
                </a:cubicBezTo>
                <a:cubicBezTo>
                  <a:pt x="69800" y="534360"/>
                  <a:pt x="64683" y="529243"/>
                  <a:pt x="64683" y="522930"/>
                </a:cubicBezTo>
                <a:cubicBezTo>
                  <a:pt x="64683" y="516617"/>
                  <a:pt x="69800" y="511500"/>
                  <a:pt x="76113" y="511500"/>
                </a:cubicBezTo>
                <a:close/>
                <a:moveTo>
                  <a:pt x="11430" y="511500"/>
                </a:moveTo>
                <a:cubicBezTo>
                  <a:pt x="17743" y="511500"/>
                  <a:pt x="22860" y="516617"/>
                  <a:pt x="22860" y="522930"/>
                </a:cubicBezTo>
                <a:cubicBezTo>
                  <a:pt x="22860" y="529243"/>
                  <a:pt x="17743" y="534360"/>
                  <a:pt x="11430" y="534360"/>
                </a:cubicBezTo>
                <a:cubicBezTo>
                  <a:pt x="5117" y="534360"/>
                  <a:pt x="0" y="529243"/>
                  <a:pt x="0" y="522930"/>
                </a:cubicBezTo>
                <a:cubicBezTo>
                  <a:pt x="0" y="516617"/>
                  <a:pt x="5117" y="511500"/>
                  <a:pt x="11430" y="511500"/>
                </a:cubicBezTo>
                <a:close/>
                <a:moveTo>
                  <a:pt x="2145982" y="438426"/>
                </a:moveTo>
                <a:cubicBezTo>
                  <a:pt x="2152295" y="438426"/>
                  <a:pt x="2157412" y="443543"/>
                  <a:pt x="2157412" y="449856"/>
                </a:cubicBezTo>
                <a:cubicBezTo>
                  <a:pt x="2157412" y="456169"/>
                  <a:pt x="2152295" y="461286"/>
                  <a:pt x="2145982" y="461286"/>
                </a:cubicBezTo>
                <a:cubicBezTo>
                  <a:pt x="2139669" y="461286"/>
                  <a:pt x="2134552" y="456169"/>
                  <a:pt x="2134552" y="449856"/>
                </a:cubicBezTo>
                <a:cubicBezTo>
                  <a:pt x="2134552" y="443543"/>
                  <a:pt x="2139669" y="438426"/>
                  <a:pt x="2145982" y="438426"/>
                </a:cubicBezTo>
                <a:close/>
                <a:moveTo>
                  <a:pt x="2081286" y="438426"/>
                </a:moveTo>
                <a:cubicBezTo>
                  <a:pt x="2087599" y="438426"/>
                  <a:pt x="2092716" y="443543"/>
                  <a:pt x="2092716" y="449856"/>
                </a:cubicBezTo>
                <a:cubicBezTo>
                  <a:pt x="2092716" y="456169"/>
                  <a:pt x="2087599" y="461286"/>
                  <a:pt x="2081286" y="461286"/>
                </a:cubicBezTo>
                <a:cubicBezTo>
                  <a:pt x="2074973" y="461286"/>
                  <a:pt x="2069856" y="456169"/>
                  <a:pt x="2069856" y="449856"/>
                </a:cubicBezTo>
                <a:cubicBezTo>
                  <a:pt x="2069856" y="443543"/>
                  <a:pt x="2074973" y="438426"/>
                  <a:pt x="2081286" y="438426"/>
                </a:cubicBezTo>
                <a:close/>
                <a:moveTo>
                  <a:pt x="2016603" y="438426"/>
                </a:moveTo>
                <a:cubicBezTo>
                  <a:pt x="2022916" y="438426"/>
                  <a:pt x="2028033" y="443543"/>
                  <a:pt x="2028033" y="449856"/>
                </a:cubicBezTo>
                <a:cubicBezTo>
                  <a:pt x="2028033" y="456169"/>
                  <a:pt x="2022916" y="461286"/>
                  <a:pt x="2016603" y="461286"/>
                </a:cubicBezTo>
                <a:cubicBezTo>
                  <a:pt x="2010290" y="461286"/>
                  <a:pt x="2005173" y="456169"/>
                  <a:pt x="2005173" y="449856"/>
                </a:cubicBezTo>
                <a:cubicBezTo>
                  <a:pt x="2005173" y="443543"/>
                  <a:pt x="2010290" y="438426"/>
                  <a:pt x="2016603" y="438426"/>
                </a:cubicBezTo>
                <a:close/>
                <a:moveTo>
                  <a:pt x="1951920" y="438426"/>
                </a:moveTo>
                <a:cubicBezTo>
                  <a:pt x="1958233" y="438426"/>
                  <a:pt x="1963350" y="443543"/>
                  <a:pt x="1963350" y="449856"/>
                </a:cubicBezTo>
                <a:cubicBezTo>
                  <a:pt x="1963350" y="456169"/>
                  <a:pt x="1958233" y="461286"/>
                  <a:pt x="1951920" y="461286"/>
                </a:cubicBezTo>
                <a:cubicBezTo>
                  <a:pt x="1945607" y="461286"/>
                  <a:pt x="1940490" y="456169"/>
                  <a:pt x="1940490" y="449856"/>
                </a:cubicBezTo>
                <a:cubicBezTo>
                  <a:pt x="1940490" y="443543"/>
                  <a:pt x="1945607" y="438426"/>
                  <a:pt x="1951920" y="438426"/>
                </a:cubicBezTo>
                <a:close/>
                <a:moveTo>
                  <a:pt x="1887237" y="438426"/>
                </a:moveTo>
                <a:cubicBezTo>
                  <a:pt x="1893550" y="438426"/>
                  <a:pt x="1898667" y="443543"/>
                  <a:pt x="1898667" y="449856"/>
                </a:cubicBezTo>
                <a:cubicBezTo>
                  <a:pt x="1898667" y="456169"/>
                  <a:pt x="1893550" y="461286"/>
                  <a:pt x="1887237" y="461286"/>
                </a:cubicBezTo>
                <a:cubicBezTo>
                  <a:pt x="1880924" y="461286"/>
                  <a:pt x="1875807" y="456169"/>
                  <a:pt x="1875807" y="449856"/>
                </a:cubicBezTo>
                <a:cubicBezTo>
                  <a:pt x="1875807" y="443543"/>
                  <a:pt x="1880924" y="438426"/>
                  <a:pt x="1887237" y="438426"/>
                </a:cubicBezTo>
                <a:close/>
                <a:moveTo>
                  <a:pt x="1822554" y="438426"/>
                </a:moveTo>
                <a:cubicBezTo>
                  <a:pt x="1828867" y="438426"/>
                  <a:pt x="1833984" y="443543"/>
                  <a:pt x="1833984" y="449856"/>
                </a:cubicBezTo>
                <a:cubicBezTo>
                  <a:pt x="1833984" y="456169"/>
                  <a:pt x="1828867" y="461286"/>
                  <a:pt x="1822554" y="461286"/>
                </a:cubicBezTo>
                <a:cubicBezTo>
                  <a:pt x="1816241" y="461286"/>
                  <a:pt x="1811124" y="456169"/>
                  <a:pt x="1811124" y="449856"/>
                </a:cubicBezTo>
                <a:cubicBezTo>
                  <a:pt x="1811124" y="443543"/>
                  <a:pt x="1816241" y="438426"/>
                  <a:pt x="1822554" y="438426"/>
                </a:cubicBezTo>
                <a:close/>
                <a:moveTo>
                  <a:pt x="1757871" y="438426"/>
                </a:moveTo>
                <a:cubicBezTo>
                  <a:pt x="1764184" y="438426"/>
                  <a:pt x="1769301" y="443543"/>
                  <a:pt x="1769301" y="449856"/>
                </a:cubicBezTo>
                <a:cubicBezTo>
                  <a:pt x="1769301" y="456169"/>
                  <a:pt x="1764184" y="461286"/>
                  <a:pt x="1757871" y="461286"/>
                </a:cubicBezTo>
                <a:cubicBezTo>
                  <a:pt x="1751558" y="461286"/>
                  <a:pt x="1746441" y="456169"/>
                  <a:pt x="1746441" y="449856"/>
                </a:cubicBezTo>
                <a:cubicBezTo>
                  <a:pt x="1746441" y="443543"/>
                  <a:pt x="1751558" y="438426"/>
                  <a:pt x="1757871" y="438426"/>
                </a:cubicBezTo>
                <a:close/>
                <a:moveTo>
                  <a:pt x="1693188" y="438426"/>
                </a:moveTo>
                <a:cubicBezTo>
                  <a:pt x="1699501" y="438426"/>
                  <a:pt x="1704618" y="443543"/>
                  <a:pt x="1704618" y="449856"/>
                </a:cubicBezTo>
                <a:cubicBezTo>
                  <a:pt x="1704618" y="456169"/>
                  <a:pt x="1699501" y="461286"/>
                  <a:pt x="1693188" y="461286"/>
                </a:cubicBezTo>
                <a:cubicBezTo>
                  <a:pt x="1686875" y="461286"/>
                  <a:pt x="1681758" y="456169"/>
                  <a:pt x="1681758" y="449856"/>
                </a:cubicBezTo>
                <a:cubicBezTo>
                  <a:pt x="1681758" y="443543"/>
                  <a:pt x="1686875" y="438426"/>
                  <a:pt x="1693188" y="438426"/>
                </a:cubicBezTo>
                <a:close/>
                <a:moveTo>
                  <a:pt x="1628505" y="438426"/>
                </a:moveTo>
                <a:cubicBezTo>
                  <a:pt x="1634818" y="438426"/>
                  <a:pt x="1639935" y="443543"/>
                  <a:pt x="1639935" y="449856"/>
                </a:cubicBezTo>
                <a:cubicBezTo>
                  <a:pt x="1639935" y="456169"/>
                  <a:pt x="1634818" y="461286"/>
                  <a:pt x="1628505" y="461286"/>
                </a:cubicBezTo>
                <a:cubicBezTo>
                  <a:pt x="1622192" y="461286"/>
                  <a:pt x="1617075" y="456169"/>
                  <a:pt x="1617075" y="449856"/>
                </a:cubicBezTo>
                <a:cubicBezTo>
                  <a:pt x="1617075" y="443543"/>
                  <a:pt x="1622192" y="438426"/>
                  <a:pt x="1628505" y="438426"/>
                </a:cubicBezTo>
                <a:close/>
                <a:moveTo>
                  <a:pt x="1563822" y="438426"/>
                </a:moveTo>
                <a:cubicBezTo>
                  <a:pt x="1570135" y="438426"/>
                  <a:pt x="1575252" y="443543"/>
                  <a:pt x="1575252" y="449856"/>
                </a:cubicBezTo>
                <a:cubicBezTo>
                  <a:pt x="1575252" y="456169"/>
                  <a:pt x="1570135" y="461286"/>
                  <a:pt x="1563822" y="461286"/>
                </a:cubicBezTo>
                <a:cubicBezTo>
                  <a:pt x="1557509" y="461286"/>
                  <a:pt x="1552392" y="456169"/>
                  <a:pt x="1552392" y="449856"/>
                </a:cubicBezTo>
                <a:cubicBezTo>
                  <a:pt x="1552392" y="443543"/>
                  <a:pt x="1557509" y="438426"/>
                  <a:pt x="1563822" y="438426"/>
                </a:cubicBezTo>
                <a:close/>
                <a:moveTo>
                  <a:pt x="1499139" y="438426"/>
                </a:moveTo>
                <a:cubicBezTo>
                  <a:pt x="1505452" y="438426"/>
                  <a:pt x="1510569" y="443543"/>
                  <a:pt x="1510569" y="449856"/>
                </a:cubicBezTo>
                <a:cubicBezTo>
                  <a:pt x="1510569" y="456169"/>
                  <a:pt x="1505452" y="461286"/>
                  <a:pt x="1499139" y="461286"/>
                </a:cubicBezTo>
                <a:cubicBezTo>
                  <a:pt x="1492826" y="461286"/>
                  <a:pt x="1487709" y="456169"/>
                  <a:pt x="1487709" y="449856"/>
                </a:cubicBezTo>
                <a:cubicBezTo>
                  <a:pt x="1487709" y="443543"/>
                  <a:pt x="1492826" y="438426"/>
                  <a:pt x="1499139" y="438426"/>
                </a:cubicBezTo>
                <a:close/>
                <a:moveTo>
                  <a:pt x="1434456" y="438426"/>
                </a:moveTo>
                <a:cubicBezTo>
                  <a:pt x="1440769" y="438426"/>
                  <a:pt x="1445886" y="443543"/>
                  <a:pt x="1445886" y="449856"/>
                </a:cubicBezTo>
                <a:cubicBezTo>
                  <a:pt x="1445886" y="456169"/>
                  <a:pt x="1440769" y="461286"/>
                  <a:pt x="1434456" y="461286"/>
                </a:cubicBezTo>
                <a:cubicBezTo>
                  <a:pt x="1428143" y="461286"/>
                  <a:pt x="1423026" y="456169"/>
                  <a:pt x="1423026" y="449856"/>
                </a:cubicBezTo>
                <a:cubicBezTo>
                  <a:pt x="1423026" y="443543"/>
                  <a:pt x="1428143" y="438426"/>
                  <a:pt x="1434456" y="438426"/>
                </a:cubicBezTo>
                <a:close/>
                <a:moveTo>
                  <a:pt x="1369773" y="438426"/>
                </a:moveTo>
                <a:cubicBezTo>
                  <a:pt x="1376086" y="438426"/>
                  <a:pt x="1381203" y="443543"/>
                  <a:pt x="1381203" y="449856"/>
                </a:cubicBezTo>
                <a:cubicBezTo>
                  <a:pt x="1381203" y="456169"/>
                  <a:pt x="1376086" y="461286"/>
                  <a:pt x="1369773" y="461286"/>
                </a:cubicBezTo>
                <a:cubicBezTo>
                  <a:pt x="1363460" y="461286"/>
                  <a:pt x="1358343" y="456169"/>
                  <a:pt x="1358343" y="449856"/>
                </a:cubicBezTo>
                <a:cubicBezTo>
                  <a:pt x="1358343" y="443543"/>
                  <a:pt x="1363460" y="438426"/>
                  <a:pt x="1369773" y="438426"/>
                </a:cubicBezTo>
                <a:close/>
                <a:moveTo>
                  <a:pt x="1305090" y="438426"/>
                </a:moveTo>
                <a:cubicBezTo>
                  <a:pt x="1311403" y="438426"/>
                  <a:pt x="1316520" y="443543"/>
                  <a:pt x="1316520" y="449856"/>
                </a:cubicBezTo>
                <a:cubicBezTo>
                  <a:pt x="1316520" y="456169"/>
                  <a:pt x="1311403" y="461286"/>
                  <a:pt x="1305090" y="461286"/>
                </a:cubicBezTo>
                <a:cubicBezTo>
                  <a:pt x="1298777" y="461286"/>
                  <a:pt x="1293660" y="456169"/>
                  <a:pt x="1293660" y="449856"/>
                </a:cubicBezTo>
                <a:cubicBezTo>
                  <a:pt x="1293660" y="443543"/>
                  <a:pt x="1298777" y="438426"/>
                  <a:pt x="1305090" y="438426"/>
                </a:cubicBezTo>
                <a:close/>
                <a:moveTo>
                  <a:pt x="1240407" y="438426"/>
                </a:moveTo>
                <a:cubicBezTo>
                  <a:pt x="1246720" y="438426"/>
                  <a:pt x="1251837" y="443543"/>
                  <a:pt x="1251837" y="449856"/>
                </a:cubicBezTo>
                <a:cubicBezTo>
                  <a:pt x="1251837" y="456169"/>
                  <a:pt x="1246720" y="461286"/>
                  <a:pt x="1240407" y="461286"/>
                </a:cubicBezTo>
                <a:cubicBezTo>
                  <a:pt x="1234094" y="461286"/>
                  <a:pt x="1228977" y="456169"/>
                  <a:pt x="1228977" y="449856"/>
                </a:cubicBezTo>
                <a:cubicBezTo>
                  <a:pt x="1228977" y="443543"/>
                  <a:pt x="1234094" y="438426"/>
                  <a:pt x="1240407" y="438426"/>
                </a:cubicBezTo>
                <a:close/>
                <a:moveTo>
                  <a:pt x="1175724" y="438426"/>
                </a:moveTo>
                <a:cubicBezTo>
                  <a:pt x="1182037" y="438426"/>
                  <a:pt x="1187154" y="443543"/>
                  <a:pt x="1187154" y="449856"/>
                </a:cubicBezTo>
                <a:cubicBezTo>
                  <a:pt x="1187154" y="456169"/>
                  <a:pt x="1182037" y="461286"/>
                  <a:pt x="1175724" y="461286"/>
                </a:cubicBezTo>
                <a:cubicBezTo>
                  <a:pt x="1169411" y="461286"/>
                  <a:pt x="1164294" y="456169"/>
                  <a:pt x="1164294" y="449856"/>
                </a:cubicBezTo>
                <a:cubicBezTo>
                  <a:pt x="1164294" y="443543"/>
                  <a:pt x="1169411" y="438426"/>
                  <a:pt x="1175724" y="438426"/>
                </a:cubicBezTo>
                <a:close/>
                <a:moveTo>
                  <a:pt x="1111041" y="438426"/>
                </a:moveTo>
                <a:cubicBezTo>
                  <a:pt x="1117354" y="438426"/>
                  <a:pt x="1122471" y="443543"/>
                  <a:pt x="1122471" y="449856"/>
                </a:cubicBezTo>
                <a:cubicBezTo>
                  <a:pt x="1122471" y="456169"/>
                  <a:pt x="1117354" y="461286"/>
                  <a:pt x="1111041" y="461286"/>
                </a:cubicBezTo>
                <a:cubicBezTo>
                  <a:pt x="1104728" y="461286"/>
                  <a:pt x="1099611" y="456169"/>
                  <a:pt x="1099611" y="449856"/>
                </a:cubicBezTo>
                <a:cubicBezTo>
                  <a:pt x="1099611" y="443543"/>
                  <a:pt x="1104728" y="438426"/>
                  <a:pt x="1111041" y="438426"/>
                </a:cubicBezTo>
                <a:close/>
                <a:moveTo>
                  <a:pt x="1046358" y="438426"/>
                </a:moveTo>
                <a:cubicBezTo>
                  <a:pt x="1052671" y="438426"/>
                  <a:pt x="1057788" y="443543"/>
                  <a:pt x="1057788" y="449856"/>
                </a:cubicBezTo>
                <a:cubicBezTo>
                  <a:pt x="1057788" y="456169"/>
                  <a:pt x="1052671" y="461286"/>
                  <a:pt x="1046358" y="461286"/>
                </a:cubicBezTo>
                <a:cubicBezTo>
                  <a:pt x="1040045" y="461286"/>
                  <a:pt x="1034928" y="456169"/>
                  <a:pt x="1034928" y="449856"/>
                </a:cubicBezTo>
                <a:cubicBezTo>
                  <a:pt x="1034928" y="443543"/>
                  <a:pt x="1040045" y="438426"/>
                  <a:pt x="1046358" y="438426"/>
                </a:cubicBezTo>
                <a:close/>
                <a:moveTo>
                  <a:pt x="981675" y="438426"/>
                </a:moveTo>
                <a:cubicBezTo>
                  <a:pt x="987988" y="438426"/>
                  <a:pt x="993105" y="443543"/>
                  <a:pt x="993105" y="449856"/>
                </a:cubicBezTo>
                <a:cubicBezTo>
                  <a:pt x="993105" y="456169"/>
                  <a:pt x="987988" y="461286"/>
                  <a:pt x="981675" y="461286"/>
                </a:cubicBezTo>
                <a:cubicBezTo>
                  <a:pt x="975362" y="461286"/>
                  <a:pt x="970245" y="456169"/>
                  <a:pt x="970245" y="449856"/>
                </a:cubicBezTo>
                <a:cubicBezTo>
                  <a:pt x="970245" y="443543"/>
                  <a:pt x="975362" y="438426"/>
                  <a:pt x="981675" y="438426"/>
                </a:cubicBezTo>
                <a:close/>
                <a:moveTo>
                  <a:pt x="916992" y="438426"/>
                </a:moveTo>
                <a:cubicBezTo>
                  <a:pt x="923305" y="438426"/>
                  <a:pt x="928422" y="443543"/>
                  <a:pt x="928422" y="449856"/>
                </a:cubicBezTo>
                <a:cubicBezTo>
                  <a:pt x="928422" y="456169"/>
                  <a:pt x="923305" y="461286"/>
                  <a:pt x="916992" y="461286"/>
                </a:cubicBezTo>
                <a:cubicBezTo>
                  <a:pt x="910679" y="461286"/>
                  <a:pt x="905562" y="456169"/>
                  <a:pt x="905562" y="449856"/>
                </a:cubicBezTo>
                <a:cubicBezTo>
                  <a:pt x="905562" y="443543"/>
                  <a:pt x="910679" y="438426"/>
                  <a:pt x="916992" y="438426"/>
                </a:cubicBezTo>
                <a:close/>
                <a:moveTo>
                  <a:pt x="852309" y="438426"/>
                </a:moveTo>
                <a:cubicBezTo>
                  <a:pt x="858622" y="438426"/>
                  <a:pt x="863739" y="443543"/>
                  <a:pt x="863739" y="449856"/>
                </a:cubicBezTo>
                <a:cubicBezTo>
                  <a:pt x="863739" y="456169"/>
                  <a:pt x="858622" y="461286"/>
                  <a:pt x="852309" y="461286"/>
                </a:cubicBezTo>
                <a:cubicBezTo>
                  <a:pt x="845996" y="461286"/>
                  <a:pt x="840879" y="456169"/>
                  <a:pt x="840879" y="449856"/>
                </a:cubicBezTo>
                <a:cubicBezTo>
                  <a:pt x="840879" y="443543"/>
                  <a:pt x="845996" y="438426"/>
                  <a:pt x="852309" y="438426"/>
                </a:cubicBezTo>
                <a:close/>
                <a:moveTo>
                  <a:pt x="787626" y="438426"/>
                </a:moveTo>
                <a:cubicBezTo>
                  <a:pt x="793939" y="438426"/>
                  <a:pt x="799056" y="443543"/>
                  <a:pt x="799056" y="449856"/>
                </a:cubicBezTo>
                <a:cubicBezTo>
                  <a:pt x="799056" y="456169"/>
                  <a:pt x="793939" y="461286"/>
                  <a:pt x="787626" y="461286"/>
                </a:cubicBezTo>
                <a:cubicBezTo>
                  <a:pt x="781313" y="461286"/>
                  <a:pt x="776196" y="456169"/>
                  <a:pt x="776196" y="449856"/>
                </a:cubicBezTo>
                <a:cubicBezTo>
                  <a:pt x="776196" y="443543"/>
                  <a:pt x="781313" y="438426"/>
                  <a:pt x="787626" y="438426"/>
                </a:cubicBezTo>
                <a:close/>
                <a:moveTo>
                  <a:pt x="722943" y="438426"/>
                </a:moveTo>
                <a:cubicBezTo>
                  <a:pt x="729256" y="438426"/>
                  <a:pt x="734373" y="443543"/>
                  <a:pt x="734373" y="449856"/>
                </a:cubicBezTo>
                <a:cubicBezTo>
                  <a:pt x="734373" y="456169"/>
                  <a:pt x="729256" y="461286"/>
                  <a:pt x="722943" y="461286"/>
                </a:cubicBezTo>
                <a:cubicBezTo>
                  <a:pt x="716630" y="461286"/>
                  <a:pt x="711513" y="456169"/>
                  <a:pt x="711513" y="449856"/>
                </a:cubicBezTo>
                <a:cubicBezTo>
                  <a:pt x="711513" y="443543"/>
                  <a:pt x="716630" y="438426"/>
                  <a:pt x="722943" y="438426"/>
                </a:cubicBezTo>
                <a:close/>
                <a:moveTo>
                  <a:pt x="658260" y="438426"/>
                </a:moveTo>
                <a:cubicBezTo>
                  <a:pt x="664573" y="438426"/>
                  <a:pt x="669690" y="443543"/>
                  <a:pt x="669690" y="449856"/>
                </a:cubicBezTo>
                <a:cubicBezTo>
                  <a:pt x="669690" y="456169"/>
                  <a:pt x="664573" y="461286"/>
                  <a:pt x="658260" y="461286"/>
                </a:cubicBezTo>
                <a:cubicBezTo>
                  <a:pt x="651947" y="461286"/>
                  <a:pt x="646830" y="456169"/>
                  <a:pt x="646830" y="449856"/>
                </a:cubicBezTo>
                <a:cubicBezTo>
                  <a:pt x="646830" y="443543"/>
                  <a:pt x="651947" y="438426"/>
                  <a:pt x="658260" y="438426"/>
                </a:cubicBezTo>
                <a:close/>
                <a:moveTo>
                  <a:pt x="593577" y="438426"/>
                </a:moveTo>
                <a:cubicBezTo>
                  <a:pt x="599890" y="438426"/>
                  <a:pt x="605007" y="443543"/>
                  <a:pt x="605007" y="449856"/>
                </a:cubicBezTo>
                <a:cubicBezTo>
                  <a:pt x="605007" y="456169"/>
                  <a:pt x="599890" y="461286"/>
                  <a:pt x="593577" y="461286"/>
                </a:cubicBezTo>
                <a:cubicBezTo>
                  <a:pt x="587264" y="461286"/>
                  <a:pt x="582147" y="456169"/>
                  <a:pt x="582147" y="449856"/>
                </a:cubicBezTo>
                <a:cubicBezTo>
                  <a:pt x="582147" y="443543"/>
                  <a:pt x="587264" y="438426"/>
                  <a:pt x="593577" y="438426"/>
                </a:cubicBezTo>
                <a:close/>
                <a:moveTo>
                  <a:pt x="528894" y="438426"/>
                </a:moveTo>
                <a:cubicBezTo>
                  <a:pt x="535207" y="438426"/>
                  <a:pt x="540324" y="443543"/>
                  <a:pt x="540324" y="449856"/>
                </a:cubicBezTo>
                <a:cubicBezTo>
                  <a:pt x="540324" y="456169"/>
                  <a:pt x="535207" y="461286"/>
                  <a:pt x="528894" y="461286"/>
                </a:cubicBezTo>
                <a:cubicBezTo>
                  <a:pt x="522581" y="461286"/>
                  <a:pt x="517464" y="456169"/>
                  <a:pt x="517464" y="449856"/>
                </a:cubicBezTo>
                <a:cubicBezTo>
                  <a:pt x="517464" y="443543"/>
                  <a:pt x="522581" y="438426"/>
                  <a:pt x="528894" y="438426"/>
                </a:cubicBezTo>
                <a:close/>
                <a:moveTo>
                  <a:pt x="464211" y="438426"/>
                </a:moveTo>
                <a:cubicBezTo>
                  <a:pt x="470524" y="438426"/>
                  <a:pt x="475641" y="443543"/>
                  <a:pt x="475641" y="449856"/>
                </a:cubicBezTo>
                <a:cubicBezTo>
                  <a:pt x="475641" y="456169"/>
                  <a:pt x="470524" y="461286"/>
                  <a:pt x="464211" y="461286"/>
                </a:cubicBezTo>
                <a:cubicBezTo>
                  <a:pt x="457898" y="461286"/>
                  <a:pt x="452781" y="456169"/>
                  <a:pt x="452781" y="449856"/>
                </a:cubicBezTo>
                <a:cubicBezTo>
                  <a:pt x="452781" y="443543"/>
                  <a:pt x="457898" y="438426"/>
                  <a:pt x="464211" y="438426"/>
                </a:cubicBezTo>
                <a:close/>
                <a:moveTo>
                  <a:pt x="399528" y="438426"/>
                </a:moveTo>
                <a:cubicBezTo>
                  <a:pt x="405841" y="438426"/>
                  <a:pt x="410958" y="443543"/>
                  <a:pt x="410958" y="449856"/>
                </a:cubicBezTo>
                <a:cubicBezTo>
                  <a:pt x="410958" y="456169"/>
                  <a:pt x="405841" y="461286"/>
                  <a:pt x="399528" y="461286"/>
                </a:cubicBezTo>
                <a:cubicBezTo>
                  <a:pt x="393215" y="461286"/>
                  <a:pt x="388098" y="456169"/>
                  <a:pt x="388098" y="449856"/>
                </a:cubicBezTo>
                <a:cubicBezTo>
                  <a:pt x="388098" y="443543"/>
                  <a:pt x="393215" y="438426"/>
                  <a:pt x="399528" y="438426"/>
                </a:cubicBezTo>
                <a:close/>
                <a:moveTo>
                  <a:pt x="334845" y="438426"/>
                </a:moveTo>
                <a:cubicBezTo>
                  <a:pt x="341158" y="438426"/>
                  <a:pt x="346275" y="443543"/>
                  <a:pt x="346275" y="449856"/>
                </a:cubicBezTo>
                <a:cubicBezTo>
                  <a:pt x="346275" y="456169"/>
                  <a:pt x="341158" y="461286"/>
                  <a:pt x="334845" y="461286"/>
                </a:cubicBezTo>
                <a:cubicBezTo>
                  <a:pt x="328532" y="461286"/>
                  <a:pt x="323415" y="456169"/>
                  <a:pt x="323415" y="449856"/>
                </a:cubicBezTo>
                <a:cubicBezTo>
                  <a:pt x="323415" y="443543"/>
                  <a:pt x="328532" y="438426"/>
                  <a:pt x="334845" y="438426"/>
                </a:cubicBezTo>
                <a:close/>
                <a:moveTo>
                  <a:pt x="270162" y="438426"/>
                </a:moveTo>
                <a:cubicBezTo>
                  <a:pt x="276475" y="438426"/>
                  <a:pt x="281592" y="443543"/>
                  <a:pt x="281592" y="449856"/>
                </a:cubicBezTo>
                <a:cubicBezTo>
                  <a:pt x="281592" y="456169"/>
                  <a:pt x="276475" y="461286"/>
                  <a:pt x="270162" y="461286"/>
                </a:cubicBezTo>
                <a:cubicBezTo>
                  <a:pt x="263849" y="461286"/>
                  <a:pt x="258732" y="456169"/>
                  <a:pt x="258732" y="449856"/>
                </a:cubicBezTo>
                <a:cubicBezTo>
                  <a:pt x="258732" y="443543"/>
                  <a:pt x="263849" y="438426"/>
                  <a:pt x="270162" y="438426"/>
                </a:cubicBezTo>
                <a:close/>
                <a:moveTo>
                  <a:pt x="205479" y="438426"/>
                </a:moveTo>
                <a:cubicBezTo>
                  <a:pt x="211792" y="438426"/>
                  <a:pt x="216909" y="443543"/>
                  <a:pt x="216909" y="449856"/>
                </a:cubicBezTo>
                <a:cubicBezTo>
                  <a:pt x="216909" y="456169"/>
                  <a:pt x="211792" y="461286"/>
                  <a:pt x="205479" y="461286"/>
                </a:cubicBezTo>
                <a:cubicBezTo>
                  <a:pt x="199166" y="461286"/>
                  <a:pt x="194049" y="456169"/>
                  <a:pt x="194049" y="449856"/>
                </a:cubicBezTo>
                <a:cubicBezTo>
                  <a:pt x="194049" y="443543"/>
                  <a:pt x="199166" y="438426"/>
                  <a:pt x="205479" y="438426"/>
                </a:cubicBezTo>
                <a:close/>
                <a:moveTo>
                  <a:pt x="140796" y="438426"/>
                </a:moveTo>
                <a:cubicBezTo>
                  <a:pt x="147109" y="438426"/>
                  <a:pt x="152226" y="443543"/>
                  <a:pt x="152226" y="449856"/>
                </a:cubicBezTo>
                <a:cubicBezTo>
                  <a:pt x="152226" y="456169"/>
                  <a:pt x="147109" y="461286"/>
                  <a:pt x="140796" y="461286"/>
                </a:cubicBezTo>
                <a:cubicBezTo>
                  <a:pt x="134483" y="461286"/>
                  <a:pt x="129366" y="456169"/>
                  <a:pt x="129366" y="449856"/>
                </a:cubicBezTo>
                <a:cubicBezTo>
                  <a:pt x="129366" y="443543"/>
                  <a:pt x="134483" y="438426"/>
                  <a:pt x="140796" y="438426"/>
                </a:cubicBezTo>
                <a:close/>
                <a:moveTo>
                  <a:pt x="76113" y="438426"/>
                </a:moveTo>
                <a:cubicBezTo>
                  <a:pt x="82426" y="438426"/>
                  <a:pt x="87543" y="443543"/>
                  <a:pt x="87543" y="449856"/>
                </a:cubicBezTo>
                <a:cubicBezTo>
                  <a:pt x="87543" y="456169"/>
                  <a:pt x="82426" y="461286"/>
                  <a:pt x="76113" y="461286"/>
                </a:cubicBezTo>
                <a:cubicBezTo>
                  <a:pt x="69800" y="461286"/>
                  <a:pt x="64683" y="456169"/>
                  <a:pt x="64683" y="449856"/>
                </a:cubicBezTo>
                <a:cubicBezTo>
                  <a:pt x="64683" y="443543"/>
                  <a:pt x="69800" y="438426"/>
                  <a:pt x="76113" y="438426"/>
                </a:cubicBezTo>
                <a:close/>
                <a:moveTo>
                  <a:pt x="11430" y="438426"/>
                </a:moveTo>
                <a:cubicBezTo>
                  <a:pt x="17743" y="438426"/>
                  <a:pt x="22860" y="443543"/>
                  <a:pt x="22860" y="449856"/>
                </a:cubicBezTo>
                <a:cubicBezTo>
                  <a:pt x="22860" y="456169"/>
                  <a:pt x="17743" y="461286"/>
                  <a:pt x="11430" y="461286"/>
                </a:cubicBezTo>
                <a:cubicBezTo>
                  <a:pt x="5117" y="461286"/>
                  <a:pt x="0" y="456169"/>
                  <a:pt x="0" y="449856"/>
                </a:cubicBezTo>
                <a:cubicBezTo>
                  <a:pt x="0" y="443543"/>
                  <a:pt x="5117" y="438426"/>
                  <a:pt x="11430" y="438426"/>
                </a:cubicBezTo>
                <a:close/>
                <a:moveTo>
                  <a:pt x="2145982" y="365355"/>
                </a:moveTo>
                <a:cubicBezTo>
                  <a:pt x="2152295" y="365355"/>
                  <a:pt x="2157412" y="370472"/>
                  <a:pt x="2157412" y="376785"/>
                </a:cubicBezTo>
                <a:cubicBezTo>
                  <a:pt x="2157412" y="383098"/>
                  <a:pt x="2152295" y="388215"/>
                  <a:pt x="2145982" y="388215"/>
                </a:cubicBezTo>
                <a:cubicBezTo>
                  <a:pt x="2139669" y="388215"/>
                  <a:pt x="2134552" y="383098"/>
                  <a:pt x="2134552" y="376785"/>
                </a:cubicBezTo>
                <a:cubicBezTo>
                  <a:pt x="2134552" y="370472"/>
                  <a:pt x="2139669" y="365355"/>
                  <a:pt x="2145982" y="365355"/>
                </a:cubicBezTo>
                <a:close/>
                <a:moveTo>
                  <a:pt x="2081286" y="365355"/>
                </a:moveTo>
                <a:cubicBezTo>
                  <a:pt x="2087599" y="365355"/>
                  <a:pt x="2092716" y="370472"/>
                  <a:pt x="2092716" y="376785"/>
                </a:cubicBezTo>
                <a:cubicBezTo>
                  <a:pt x="2092716" y="383098"/>
                  <a:pt x="2087599" y="388215"/>
                  <a:pt x="2081286" y="388215"/>
                </a:cubicBezTo>
                <a:cubicBezTo>
                  <a:pt x="2074973" y="388215"/>
                  <a:pt x="2069856" y="383098"/>
                  <a:pt x="2069856" y="376785"/>
                </a:cubicBezTo>
                <a:cubicBezTo>
                  <a:pt x="2069856" y="370472"/>
                  <a:pt x="2074973" y="365355"/>
                  <a:pt x="2081286" y="365355"/>
                </a:cubicBezTo>
                <a:close/>
                <a:moveTo>
                  <a:pt x="2016603" y="365355"/>
                </a:moveTo>
                <a:cubicBezTo>
                  <a:pt x="2022916" y="365355"/>
                  <a:pt x="2028033" y="370472"/>
                  <a:pt x="2028033" y="376785"/>
                </a:cubicBezTo>
                <a:cubicBezTo>
                  <a:pt x="2028033" y="383098"/>
                  <a:pt x="2022916" y="388215"/>
                  <a:pt x="2016603" y="388215"/>
                </a:cubicBezTo>
                <a:cubicBezTo>
                  <a:pt x="2010290" y="388215"/>
                  <a:pt x="2005173" y="383098"/>
                  <a:pt x="2005173" y="376785"/>
                </a:cubicBezTo>
                <a:cubicBezTo>
                  <a:pt x="2005173" y="370472"/>
                  <a:pt x="2010290" y="365355"/>
                  <a:pt x="2016603" y="365355"/>
                </a:cubicBezTo>
                <a:close/>
                <a:moveTo>
                  <a:pt x="1951920" y="365355"/>
                </a:moveTo>
                <a:cubicBezTo>
                  <a:pt x="1958233" y="365355"/>
                  <a:pt x="1963350" y="370472"/>
                  <a:pt x="1963350" y="376785"/>
                </a:cubicBezTo>
                <a:cubicBezTo>
                  <a:pt x="1963350" y="383098"/>
                  <a:pt x="1958233" y="388215"/>
                  <a:pt x="1951920" y="388215"/>
                </a:cubicBezTo>
                <a:cubicBezTo>
                  <a:pt x="1945607" y="388215"/>
                  <a:pt x="1940490" y="383098"/>
                  <a:pt x="1940490" y="376785"/>
                </a:cubicBezTo>
                <a:cubicBezTo>
                  <a:pt x="1940490" y="370472"/>
                  <a:pt x="1945607" y="365355"/>
                  <a:pt x="1951920" y="365355"/>
                </a:cubicBezTo>
                <a:close/>
                <a:moveTo>
                  <a:pt x="1887237" y="365355"/>
                </a:moveTo>
                <a:cubicBezTo>
                  <a:pt x="1893550" y="365355"/>
                  <a:pt x="1898667" y="370472"/>
                  <a:pt x="1898667" y="376785"/>
                </a:cubicBezTo>
                <a:cubicBezTo>
                  <a:pt x="1898667" y="383098"/>
                  <a:pt x="1893550" y="388215"/>
                  <a:pt x="1887237" y="388215"/>
                </a:cubicBezTo>
                <a:cubicBezTo>
                  <a:pt x="1880924" y="388215"/>
                  <a:pt x="1875807" y="383098"/>
                  <a:pt x="1875807" y="376785"/>
                </a:cubicBezTo>
                <a:cubicBezTo>
                  <a:pt x="1875807" y="370472"/>
                  <a:pt x="1880924" y="365355"/>
                  <a:pt x="1887237" y="365355"/>
                </a:cubicBezTo>
                <a:close/>
                <a:moveTo>
                  <a:pt x="1822554" y="365355"/>
                </a:moveTo>
                <a:cubicBezTo>
                  <a:pt x="1828867" y="365355"/>
                  <a:pt x="1833984" y="370472"/>
                  <a:pt x="1833984" y="376785"/>
                </a:cubicBezTo>
                <a:cubicBezTo>
                  <a:pt x="1833984" y="383098"/>
                  <a:pt x="1828867" y="388215"/>
                  <a:pt x="1822554" y="388215"/>
                </a:cubicBezTo>
                <a:cubicBezTo>
                  <a:pt x="1816241" y="388215"/>
                  <a:pt x="1811124" y="383098"/>
                  <a:pt x="1811124" y="376785"/>
                </a:cubicBezTo>
                <a:cubicBezTo>
                  <a:pt x="1811124" y="370472"/>
                  <a:pt x="1816241" y="365355"/>
                  <a:pt x="1822554" y="365355"/>
                </a:cubicBezTo>
                <a:close/>
                <a:moveTo>
                  <a:pt x="1757871" y="365355"/>
                </a:moveTo>
                <a:cubicBezTo>
                  <a:pt x="1764184" y="365355"/>
                  <a:pt x="1769301" y="370472"/>
                  <a:pt x="1769301" y="376785"/>
                </a:cubicBezTo>
                <a:cubicBezTo>
                  <a:pt x="1769301" y="383098"/>
                  <a:pt x="1764184" y="388215"/>
                  <a:pt x="1757871" y="388215"/>
                </a:cubicBezTo>
                <a:cubicBezTo>
                  <a:pt x="1751558" y="388215"/>
                  <a:pt x="1746441" y="383098"/>
                  <a:pt x="1746441" y="376785"/>
                </a:cubicBezTo>
                <a:cubicBezTo>
                  <a:pt x="1746441" y="370472"/>
                  <a:pt x="1751558" y="365355"/>
                  <a:pt x="1757871" y="365355"/>
                </a:cubicBezTo>
                <a:close/>
                <a:moveTo>
                  <a:pt x="1693188" y="365355"/>
                </a:moveTo>
                <a:cubicBezTo>
                  <a:pt x="1699501" y="365355"/>
                  <a:pt x="1704618" y="370472"/>
                  <a:pt x="1704618" y="376785"/>
                </a:cubicBezTo>
                <a:cubicBezTo>
                  <a:pt x="1704618" y="383098"/>
                  <a:pt x="1699501" y="388215"/>
                  <a:pt x="1693188" y="388215"/>
                </a:cubicBezTo>
                <a:cubicBezTo>
                  <a:pt x="1686875" y="388215"/>
                  <a:pt x="1681758" y="383098"/>
                  <a:pt x="1681758" y="376785"/>
                </a:cubicBezTo>
                <a:cubicBezTo>
                  <a:pt x="1681758" y="370472"/>
                  <a:pt x="1686875" y="365355"/>
                  <a:pt x="1693188" y="365355"/>
                </a:cubicBezTo>
                <a:close/>
                <a:moveTo>
                  <a:pt x="1628505" y="365355"/>
                </a:moveTo>
                <a:cubicBezTo>
                  <a:pt x="1634818" y="365355"/>
                  <a:pt x="1639935" y="370472"/>
                  <a:pt x="1639935" y="376785"/>
                </a:cubicBezTo>
                <a:cubicBezTo>
                  <a:pt x="1639935" y="383098"/>
                  <a:pt x="1634818" y="388215"/>
                  <a:pt x="1628505" y="388215"/>
                </a:cubicBezTo>
                <a:cubicBezTo>
                  <a:pt x="1622192" y="388215"/>
                  <a:pt x="1617075" y="383098"/>
                  <a:pt x="1617075" y="376785"/>
                </a:cubicBezTo>
                <a:cubicBezTo>
                  <a:pt x="1617075" y="370472"/>
                  <a:pt x="1622192" y="365355"/>
                  <a:pt x="1628505" y="365355"/>
                </a:cubicBezTo>
                <a:close/>
                <a:moveTo>
                  <a:pt x="1563822" y="365355"/>
                </a:moveTo>
                <a:cubicBezTo>
                  <a:pt x="1570135" y="365355"/>
                  <a:pt x="1575252" y="370472"/>
                  <a:pt x="1575252" y="376785"/>
                </a:cubicBezTo>
                <a:cubicBezTo>
                  <a:pt x="1575252" y="383098"/>
                  <a:pt x="1570135" y="388215"/>
                  <a:pt x="1563822" y="388215"/>
                </a:cubicBezTo>
                <a:cubicBezTo>
                  <a:pt x="1557509" y="388215"/>
                  <a:pt x="1552392" y="383098"/>
                  <a:pt x="1552392" y="376785"/>
                </a:cubicBezTo>
                <a:cubicBezTo>
                  <a:pt x="1552392" y="370472"/>
                  <a:pt x="1557509" y="365355"/>
                  <a:pt x="1563822" y="365355"/>
                </a:cubicBezTo>
                <a:close/>
                <a:moveTo>
                  <a:pt x="1499139" y="365355"/>
                </a:moveTo>
                <a:cubicBezTo>
                  <a:pt x="1505452" y="365355"/>
                  <a:pt x="1510569" y="370472"/>
                  <a:pt x="1510569" y="376785"/>
                </a:cubicBezTo>
                <a:cubicBezTo>
                  <a:pt x="1510569" y="383098"/>
                  <a:pt x="1505452" y="388215"/>
                  <a:pt x="1499139" y="388215"/>
                </a:cubicBezTo>
                <a:cubicBezTo>
                  <a:pt x="1492826" y="388215"/>
                  <a:pt x="1487709" y="383098"/>
                  <a:pt x="1487709" y="376785"/>
                </a:cubicBezTo>
                <a:cubicBezTo>
                  <a:pt x="1487709" y="370472"/>
                  <a:pt x="1492826" y="365355"/>
                  <a:pt x="1499139" y="365355"/>
                </a:cubicBezTo>
                <a:close/>
                <a:moveTo>
                  <a:pt x="1434456" y="365355"/>
                </a:moveTo>
                <a:cubicBezTo>
                  <a:pt x="1440769" y="365355"/>
                  <a:pt x="1445886" y="370472"/>
                  <a:pt x="1445886" y="376785"/>
                </a:cubicBezTo>
                <a:cubicBezTo>
                  <a:pt x="1445886" y="383098"/>
                  <a:pt x="1440769" y="388215"/>
                  <a:pt x="1434456" y="388215"/>
                </a:cubicBezTo>
                <a:cubicBezTo>
                  <a:pt x="1428143" y="388215"/>
                  <a:pt x="1423026" y="383098"/>
                  <a:pt x="1423026" y="376785"/>
                </a:cubicBezTo>
                <a:cubicBezTo>
                  <a:pt x="1423026" y="370472"/>
                  <a:pt x="1428143" y="365355"/>
                  <a:pt x="1434456" y="365355"/>
                </a:cubicBezTo>
                <a:close/>
                <a:moveTo>
                  <a:pt x="1369773" y="365355"/>
                </a:moveTo>
                <a:cubicBezTo>
                  <a:pt x="1376086" y="365355"/>
                  <a:pt x="1381203" y="370472"/>
                  <a:pt x="1381203" y="376785"/>
                </a:cubicBezTo>
                <a:cubicBezTo>
                  <a:pt x="1381203" y="383098"/>
                  <a:pt x="1376086" y="388215"/>
                  <a:pt x="1369773" y="388215"/>
                </a:cubicBezTo>
                <a:cubicBezTo>
                  <a:pt x="1363460" y="388215"/>
                  <a:pt x="1358343" y="383098"/>
                  <a:pt x="1358343" y="376785"/>
                </a:cubicBezTo>
                <a:cubicBezTo>
                  <a:pt x="1358343" y="370472"/>
                  <a:pt x="1363460" y="365355"/>
                  <a:pt x="1369773" y="365355"/>
                </a:cubicBezTo>
                <a:close/>
                <a:moveTo>
                  <a:pt x="1305090" y="365355"/>
                </a:moveTo>
                <a:cubicBezTo>
                  <a:pt x="1311403" y="365355"/>
                  <a:pt x="1316520" y="370472"/>
                  <a:pt x="1316520" y="376785"/>
                </a:cubicBezTo>
                <a:cubicBezTo>
                  <a:pt x="1316520" y="383098"/>
                  <a:pt x="1311403" y="388215"/>
                  <a:pt x="1305090" y="388215"/>
                </a:cubicBezTo>
                <a:cubicBezTo>
                  <a:pt x="1298777" y="388215"/>
                  <a:pt x="1293660" y="383098"/>
                  <a:pt x="1293660" y="376785"/>
                </a:cubicBezTo>
                <a:cubicBezTo>
                  <a:pt x="1293660" y="370472"/>
                  <a:pt x="1298777" y="365355"/>
                  <a:pt x="1305090" y="365355"/>
                </a:cubicBezTo>
                <a:close/>
                <a:moveTo>
                  <a:pt x="1240407" y="365355"/>
                </a:moveTo>
                <a:cubicBezTo>
                  <a:pt x="1246720" y="365355"/>
                  <a:pt x="1251837" y="370472"/>
                  <a:pt x="1251837" y="376785"/>
                </a:cubicBezTo>
                <a:cubicBezTo>
                  <a:pt x="1251837" y="383098"/>
                  <a:pt x="1246720" y="388215"/>
                  <a:pt x="1240407" y="388215"/>
                </a:cubicBezTo>
                <a:cubicBezTo>
                  <a:pt x="1234094" y="388215"/>
                  <a:pt x="1228977" y="383098"/>
                  <a:pt x="1228977" y="376785"/>
                </a:cubicBezTo>
                <a:cubicBezTo>
                  <a:pt x="1228977" y="370472"/>
                  <a:pt x="1234094" y="365355"/>
                  <a:pt x="1240407" y="365355"/>
                </a:cubicBezTo>
                <a:close/>
                <a:moveTo>
                  <a:pt x="1175724" y="365355"/>
                </a:moveTo>
                <a:cubicBezTo>
                  <a:pt x="1182037" y="365355"/>
                  <a:pt x="1187154" y="370472"/>
                  <a:pt x="1187154" y="376785"/>
                </a:cubicBezTo>
                <a:cubicBezTo>
                  <a:pt x="1187154" y="383098"/>
                  <a:pt x="1182037" y="388215"/>
                  <a:pt x="1175724" y="388215"/>
                </a:cubicBezTo>
                <a:cubicBezTo>
                  <a:pt x="1169411" y="388215"/>
                  <a:pt x="1164294" y="383098"/>
                  <a:pt x="1164294" y="376785"/>
                </a:cubicBezTo>
                <a:cubicBezTo>
                  <a:pt x="1164294" y="370472"/>
                  <a:pt x="1169411" y="365355"/>
                  <a:pt x="1175724" y="365355"/>
                </a:cubicBezTo>
                <a:close/>
                <a:moveTo>
                  <a:pt x="1111041" y="365355"/>
                </a:moveTo>
                <a:cubicBezTo>
                  <a:pt x="1117354" y="365355"/>
                  <a:pt x="1122471" y="370472"/>
                  <a:pt x="1122471" y="376785"/>
                </a:cubicBezTo>
                <a:cubicBezTo>
                  <a:pt x="1122471" y="383098"/>
                  <a:pt x="1117354" y="388215"/>
                  <a:pt x="1111041" y="388215"/>
                </a:cubicBezTo>
                <a:cubicBezTo>
                  <a:pt x="1104728" y="388215"/>
                  <a:pt x="1099611" y="383098"/>
                  <a:pt x="1099611" y="376785"/>
                </a:cubicBezTo>
                <a:cubicBezTo>
                  <a:pt x="1099611" y="370472"/>
                  <a:pt x="1104728" y="365355"/>
                  <a:pt x="1111041" y="365355"/>
                </a:cubicBezTo>
                <a:close/>
                <a:moveTo>
                  <a:pt x="1046358" y="365355"/>
                </a:moveTo>
                <a:cubicBezTo>
                  <a:pt x="1052671" y="365355"/>
                  <a:pt x="1057788" y="370472"/>
                  <a:pt x="1057788" y="376785"/>
                </a:cubicBezTo>
                <a:cubicBezTo>
                  <a:pt x="1057788" y="383098"/>
                  <a:pt x="1052671" y="388215"/>
                  <a:pt x="1046358" y="388215"/>
                </a:cubicBezTo>
                <a:cubicBezTo>
                  <a:pt x="1040045" y="388215"/>
                  <a:pt x="1034928" y="383098"/>
                  <a:pt x="1034928" y="376785"/>
                </a:cubicBezTo>
                <a:cubicBezTo>
                  <a:pt x="1034928" y="370472"/>
                  <a:pt x="1040045" y="365355"/>
                  <a:pt x="1046358" y="365355"/>
                </a:cubicBezTo>
                <a:close/>
                <a:moveTo>
                  <a:pt x="981675" y="365355"/>
                </a:moveTo>
                <a:cubicBezTo>
                  <a:pt x="987988" y="365355"/>
                  <a:pt x="993105" y="370472"/>
                  <a:pt x="993105" y="376785"/>
                </a:cubicBezTo>
                <a:cubicBezTo>
                  <a:pt x="993105" y="383098"/>
                  <a:pt x="987988" y="388215"/>
                  <a:pt x="981675" y="388215"/>
                </a:cubicBezTo>
                <a:cubicBezTo>
                  <a:pt x="975362" y="388215"/>
                  <a:pt x="970245" y="383098"/>
                  <a:pt x="970245" y="376785"/>
                </a:cubicBezTo>
                <a:cubicBezTo>
                  <a:pt x="970245" y="370472"/>
                  <a:pt x="975362" y="365355"/>
                  <a:pt x="981675" y="365355"/>
                </a:cubicBezTo>
                <a:close/>
                <a:moveTo>
                  <a:pt x="916992" y="365355"/>
                </a:moveTo>
                <a:cubicBezTo>
                  <a:pt x="923305" y="365355"/>
                  <a:pt x="928422" y="370472"/>
                  <a:pt x="928422" y="376785"/>
                </a:cubicBezTo>
                <a:cubicBezTo>
                  <a:pt x="928422" y="383098"/>
                  <a:pt x="923305" y="388215"/>
                  <a:pt x="916992" y="388215"/>
                </a:cubicBezTo>
                <a:cubicBezTo>
                  <a:pt x="910679" y="388215"/>
                  <a:pt x="905562" y="383098"/>
                  <a:pt x="905562" y="376785"/>
                </a:cubicBezTo>
                <a:cubicBezTo>
                  <a:pt x="905562" y="370472"/>
                  <a:pt x="910679" y="365355"/>
                  <a:pt x="916992" y="365355"/>
                </a:cubicBezTo>
                <a:close/>
                <a:moveTo>
                  <a:pt x="852309" y="365355"/>
                </a:moveTo>
                <a:cubicBezTo>
                  <a:pt x="858622" y="365355"/>
                  <a:pt x="863739" y="370472"/>
                  <a:pt x="863739" y="376785"/>
                </a:cubicBezTo>
                <a:cubicBezTo>
                  <a:pt x="863739" y="383098"/>
                  <a:pt x="858622" y="388215"/>
                  <a:pt x="852309" y="388215"/>
                </a:cubicBezTo>
                <a:cubicBezTo>
                  <a:pt x="845996" y="388215"/>
                  <a:pt x="840879" y="383098"/>
                  <a:pt x="840879" y="376785"/>
                </a:cubicBezTo>
                <a:cubicBezTo>
                  <a:pt x="840879" y="370472"/>
                  <a:pt x="845996" y="365355"/>
                  <a:pt x="852309" y="365355"/>
                </a:cubicBezTo>
                <a:close/>
                <a:moveTo>
                  <a:pt x="787626" y="365355"/>
                </a:moveTo>
                <a:cubicBezTo>
                  <a:pt x="793939" y="365355"/>
                  <a:pt x="799056" y="370472"/>
                  <a:pt x="799056" y="376785"/>
                </a:cubicBezTo>
                <a:cubicBezTo>
                  <a:pt x="799056" y="383098"/>
                  <a:pt x="793939" y="388215"/>
                  <a:pt x="787626" y="388215"/>
                </a:cubicBezTo>
                <a:cubicBezTo>
                  <a:pt x="781313" y="388215"/>
                  <a:pt x="776196" y="383098"/>
                  <a:pt x="776196" y="376785"/>
                </a:cubicBezTo>
                <a:cubicBezTo>
                  <a:pt x="776196" y="370472"/>
                  <a:pt x="781313" y="365355"/>
                  <a:pt x="787626" y="365355"/>
                </a:cubicBezTo>
                <a:close/>
                <a:moveTo>
                  <a:pt x="722943" y="365355"/>
                </a:moveTo>
                <a:cubicBezTo>
                  <a:pt x="729256" y="365355"/>
                  <a:pt x="734373" y="370472"/>
                  <a:pt x="734373" y="376785"/>
                </a:cubicBezTo>
                <a:cubicBezTo>
                  <a:pt x="734373" y="383098"/>
                  <a:pt x="729256" y="388215"/>
                  <a:pt x="722943" y="388215"/>
                </a:cubicBezTo>
                <a:cubicBezTo>
                  <a:pt x="716630" y="388215"/>
                  <a:pt x="711513" y="383098"/>
                  <a:pt x="711513" y="376785"/>
                </a:cubicBezTo>
                <a:cubicBezTo>
                  <a:pt x="711513" y="370472"/>
                  <a:pt x="716630" y="365355"/>
                  <a:pt x="722943" y="365355"/>
                </a:cubicBezTo>
                <a:close/>
                <a:moveTo>
                  <a:pt x="658260" y="365355"/>
                </a:moveTo>
                <a:cubicBezTo>
                  <a:pt x="664573" y="365355"/>
                  <a:pt x="669690" y="370472"/>
                  <a:pt x="669690" y="376785"/>
                </a:cubicBezTo>
                <a:cubicBezTo>
                  <a:pt x="669690" y="383098"/>
                  <a:pt x="664573" y="388215"/>
                  <a:pt x="658260" y="388215"/>
                </a:cubicBezTo>
                <a:cubicBezTo>
                  <a:pt x="651947" y="388215"/>
                  <a:pt x="646830" y="383098"/>
                  <a:pt x="646830" y="376785"/>
                </a:cubicBezTo>
                <a:cubicBezTo>
                  <a:pt x="646830" y="370472"/>
                  <a:pt x="651947" y="365355"/>
                  <a:pt x="658260" y="365355"/>
                </a:cubicBezTo>
                <a:close/>
                <a:moveTo>
                  <a:pt x="593577" y="365355"/>
                </a:moveTo>
                <a:cubicBezTo>
                  <a:pt x="599890" y="365355"/>
                  <a:pt x="605007" y="370472"/>
                  <a:pt x="605007" y="376785"/>
                </a:cubicBezTo>
                <a:cubicBezTo>
                  <a:pt x="605007" y="383098"/>
                  <a:pt x="599890" y="388215"/>
                  <a:pt x="593577" y="388215"/>
                </a:cubicBezTo>
                <a:cubicBezTo>
                  <a:pt x="587264" y="388215"/>
                  <a:pt x="582147" y="383098"/>
                  <a:pt x="582147" y="376785"/>
                </a:cubicBezTo>
                <a:cubicBezTo>
                  <a:pt x="582147" y="370472"/>
                  <a:pt x="587264" y="365355"/>
                  <a:pt x="593577" y="365355"/>
                </a:cubicBezTo>
                <a:close/>
                <a:moveTo>
                  <a:pt x="528894" y="365355"/>
                </a:moveTo>
                <a:cubicBezTo>
                  <a:pt x="535207" y="365355"/>
                  <a:pt x="540324" y="370472"/>
                  <a:pt x="540324" y="376785"/>
                </a:cubicBezTo>
                <a:cubicBezTo>
                  <a:pt x="540324" y="383098"/>
                  <a:pt x="535207" y="388215"/>
                  <a:pt x="528894" y="388215"/>
                </a:cubicBezTo>
                <a:cubicBezTo>
                  <a:pt x="522581" y="388215"/>
                  <a:pt x="517464" y="383098"/>
                  <a:pt x="517464" y="376785"/>
                </a:cubicBezTo>
                <a:cubicBezTo>
                  <a:pt x="517464" y="370472"/>
                  <a:pt x="522581" y="365355"/>
                  <a:pt x="528894" y="365355"/>
                </a:cubicBezTo>
                <a:close/>
                <a:moveTo>
                  <a:pt x="464211" y="365355"/>
                </a:moveTo>
                <a:cubicBezTo>
                  <a:pt x="470524" y="365355"/>
                  <a:pt x="475641" y="370472"/>
                  <a:pt x="475641" y="376785"/>
                </a:cubicBezTo>
                <a:cubicBezTo>
                  <a:pt x="475641" y="383098"/>
                  <a:pt x="470524" y="388215"/>
                  <a:pt x="464211" y="388215"/>
                </a:cubicBezTo>
                <a:cubicBezTo>
                  <a:pt x="457898" y="388215"/>
                  <a:pt x="452781" y="383098"/>
                  <a:pt x="452781" y="376785"/>
                </a:cubicBezTo>
                <a:cubicBezTo>
                  <a:pt x="452781" y="370472"/>
                  <a:pt x="457898" y="365355"/>
                  <a:pt x="464211" y="365355"/>
                </a:cubicBezTo>
                <a:close/>
                <a:moveTo>
                  <a:pt x="399528" y="365355"/>
                </a:moveTo>
                <a:cubicBezTo>
                  <a:pt x="405841" y="365355"/>
                  <a:pt x="410958" y="370472"/>
                  <a:pt x="410958" y="376785"/>
                </a:cubicBezTo>
                <a:cubicBezTo>
                  <a:pt x="410958" y="383098"/>
                  <a:pt x="405841" y="388215"/>
                  <a:pt x="399528" y="388215"/>
                </a:cubicBezTo>
                <a:cubicBezTo>
                  <a:pt x="393215" y="388215"/>
                  <a:pt x="388098" y="383098"/>
                  <a:pt x="388098" y="376785"/>
                </a:cubicBezTo>
                <a:cubicBezTo>
                  <a:pt x="388098" y="370472"/>
                  <a:pt x="393215" y="365355"/>
                  <a:pt x="399528" y="365355"/>
                </a:cubicBezTo>
                <a:close/>
                <a:moveTo>
                  <a:pt x="334845" y="365355"/>
                </a:moveTo>
                <a:cubicBezTo>
                  <a:pt x="341158" y="365355"/>
                  <a:pt x="346275" y="370472"/>
                  <a:pt x="346275" y="376785"/>
                </a:cubicBezTo>
                <a:cubicBezTo>
                  <a:pt x="346275" y="383098"/>
                  <a:pt x="341158" y="388215"/>
                  <a:pt x="334845" y="388215"/>
                </a:cubicBezTo>
                <a:cubicBezTo>
                  <a:pt x="328532" y="388215"/>
                  <a:pt x="323415" y="383098"/>
                  <a:pt x="323415" y="376785"/>
                </a:cubicBezTo>
                <a:cubicBezTo>
                  <a:pt x="323415" y="370472"/>
                  <a:pt x="328532" y="365355"/>
                  <a:pt x="334845" y="365355"/>
                </a:cubicBezTo>
                <a:close/>
                <a:moveTo>
                  <a:pt x="270162" y="365355"/>
                </a:moveTo>
                <a:cubicBezTo>
                  <a:pt x="276475" y="365355"/>
                  <a:pt x="281592" y="370472"/>
                  <a:pt x="281592" y="376785"/>
                </a:cubicBezTo>
                <a:cubicBezTo>
                  <a:pt x="281592" y="383098"/>
                  <a:pt x="276475" y="388215"/>
                  <a:pt x="270162" y="388215"/>
                </a:cubicBezTo>
                <a:cubicBezTo>
                  <a:pt x="263849" y="388215"/>
                  <a:pt x="258732" y="383098"/>
                  <a:pt x="258732" y="376785"/>
                </a:cubicBezTo>
                <a:cubicBezTo>
                  <a:pt x="258732" y="370472"/>
                  <a:pt x="263849" y="365355"/>
                  <a:pt x="270162" y="365355"/>
                </a:cubicBezTo>
                <a:close/>
                <a:moveTo>
                  <a:pt x="205479" y="365355"/>
                </a:moveTo>
                <a:cubicBezTo>
                  <a:pt x="211792" y="365355"/>
                  <a:pt x="216909" y="370472"/>
                  <a:pt x="216909" y="376785"/>
                </a:cubicBezTo>
                <a:cubicBezTo>
                  <a:pt x="216909" y="383098"/>
                  <a:pt x="211792" y="388215"/>
                  <a:pt x="205479" y="388215"/>
                </a:cubicBezTo>
                <a:cubicBezTo>
                  <a:pt x="199166" y="388215"/>
                  <a:pt x="194049" y="383098"/>
                  <a:pt x="194049" y="376785"/>
                </a:cubicBezTo>
                <a:cubicBezTo>
                  <a:pt x="194049" y="370472"/>
                  <a:pt x="199166" y="365355"/>
                  <a:pt x="205479" y="365355"/>
                </a:cubicBezTo>
                <a:close/>
                <a:moveTo>
                  <a:pt x="140796" y="365355"/>
                </a:moveTo>
                <a:cubicBezTo>
                  <a:pt x="147109" y="365355"/>
                  <a:pt x="152226" y="370472"/>
                  <a:pt x="152226" y="376785"/>
                </a:cubicBezTo>
                <a:cubicBezTo>
                  <a:pt x="152226" y="383098"/>
                  <a:pt x="147109" y="388215"/>
                  <a:pt x="140796" y="388215"/>
                </a:cubicBezTo>
                <a:cubicBezTo>
                  <a:pt x="134483" y="388215"/>
                  <a:pt x="129366" y="383098"/>
                  <a:pt x="129366" y="376785"/>
                </a:cubicBezTo>
                <a:cubicBezTo>
                  <a:pt x="129366" y="370472"/>
                  <a:pt x="134483" y="365355"/>
                  <a:pt x="140796" y="365355"/>
                </a:cubicBezTo>
                <a:close/>
                <a:moveTo>
                  <a:pt x="76113" y="365355"/>
                </a:moveTo>
                <a:cubicBezTo>
                  <a:pt x="82426" y="365355"/>
                  <a:pt x="87543" y="370472"/>
                  <a:pt x="87543" y="376785"/>
                </a:cubicBezTo>
                <a:cubicBezTo>
                  <a:pt x="87543" y="383098"/>
                  <a:pt x="82426" y="388215"/>
                  <a:pt x="76113" y="388215"/>
                </a:cubicBezTo>
                <a:cubicBezTo>
                  <a:pt x="69800" y="388215"/>
                  <a:pt x="64683" y="383098"/>
                  <a:pt x="64683" y="376785"/>
                </a:cubicBezTo>
                <a:cubicBezTo>
                  <a:pt x="64683" y="370472"/>
                  <a:pt x="69800" y="365355"/>
                  <a:pt x="76113" y="365355"/>
                </a:cubicBezTo>
                <a:close/>
                <a:moveTo>
                  <a:pt x="11430" y="365355"/>
                </a:moveTo>
                <a:cubicBezTo>
                  <a:pt x="17743" y="365355"/>
                  <a:pt x="22860" y="370472"/>
                  <a:pt x="22860" y="376785"/>
                </a:cubicBezTo>
                <a:cubicBezTo>
                  <a:pt x="22860" y="383098"/>
                  <a:pt x="17743" y="388215"/>
                  <a:pt x="11430" y="388215"/>
                </a:cubicBezTo>
                <a:cubicBezTo>
                  <a:pt x="5117" y="388215"/>
                  <a:pt x="0" y="383098"/>
                  <a:pt x="0" y="376785"/>
                </a:cubicBezTo>
                <a:cubicBezTo>
                  <a:pt x="0" y="370472"/>
                  <a:pt x="5117" y="365355"/>
                  <a:pt x="11430" y="365355"/>
                </a:cubicBezTo>
                <a:close/>
                <a:moveTo>
                  <a:pt x="2145982" y="292284"/>
                </a:moveTo>
                <a:cubicBezTo>
                  <a:pt x="2152295" y="292284"/>
                  <a:pt x="2157412" y="297401"/>
                  <a:pt x="2157412" y="303714"/>
                </a:cubicBezTo>
                <a:cubicBezTo>
                  <a:pt x="2157412" y="310027"/>
                  <a:pt x="2152295" y="315144"/>
                  <a:pt x="2145982" y="315144"/>
                </a:cubicBezTo>
                <a:cubicBezTo>
                  <a:pt x="2139669" y="315144"/>
                  <a:pt x="2134552" y="310027"/>
                  <a:pt x="2134552" y="303714"/>
                </a:cubicBezTo>
                <a:cubicBezTo>
                  <a:pt x="2134552" y="297401"/>
                  <a:pt x="2139669" y="292284"/>
                  <a:pt x="2145982" y="292284"/>
                </a:cubicBezTo>
                <a:close/>
                <a:moveTo>
                  <a:pt x="2081286" y="292284"/>
                </a:moveTo>
                <a:cubicBezTo>
                  <a:pt x="2087599" y="292284"/>
                  <a:pt x="2092716" y="297401"/>
                  <a:pt x="2092716" y="303714"/>
                </a:cubicBezTo>
                <a:cubicBezTo>
                  <a:pt x="2092716" y="310027"/>
                  <a:pt x="2087599" y="315144"/>
                  <a:pt x="2081286" y="315144"/>
                </a:cubicBezTo>
                <a:cubicBezTo>
                  <a:pt x="2074973" y="315144"/>
                  <a:pt x="2069856" y="310027"/>
                  <a:pt x="2069856" y="303714"/>
                </a:cubicBezTo>
                <a:cubicBezTo>
                  <a:pt x="2069856" y="297401"/>
                  <a:pt x="2074973" y="292284"/>
                  <a:pt x="2081286" y="292284"/>
                </a:cubicBezTo>
                <a:close/>
                <a:moveTo>
                  <a:pt x="2016603" y="292284"/>
                </a:moveTo>
                <a:cubicBezTo>
                  <a:pt x="2022916" y="292284"/>
                  <a:pt x="2028033" y="297401"/>
                  <a:pt x="2028033" y="303714"/>
                </a:cubicBezTo>
                <a:cubicBezTo>
                  <a:pt x="2028033" y="310027"/>
                  <a:pt x="2022916" y="315144"/>
                  <a:pt x="2016603" y="315144"/>
                </a:cubicBezTo>
                <a:cubicBezTo>
                  <a:pt x="2010290" y="315144"/>
                  <a:pt x="2005173" y="310027"/>
                  <a:pt x="2005173" y="303714"/>
                </a:cubicBezTo>
                <a:cubicBezTo>
                  <a:pt x="2005173" y="297401"/>
                  <a:pt x="2010290" y="292284"/>
                  <a:pt x="2016603" y="292284"/>
                </a:cubicBezTo>
                <a:close/>
                <a:moveTo>
                  <a:pt x="1951920" y="292284"/>
                </a:moveTo>
                <a:cubicBezTo>
                  <a:pt x="1958233" y="292284"/>
                  <a:pt x="1963350" y="297401"/>
                  <a:pt x="1963350" y="303714"/>
                </a:cubicBezTo>
                <a:cubicBezTo>
                  <a:pt x="1963350" y="310027"/>
                  <a:pt x="1958233" y="315144"/>
                  <a:pt x="1951920" y="315144"/>
                </a:cubicBezTo>
                <a:cubicBezTo>
                  <a:pt x="1945607" y="315144"/>
                  <a:pt x="1940490" y="310027"/>
                  <a:pt x="1940490" y="303714"/>
                </a:cubicBezTo>
                <a:cubicBezTo>
                  <a:pt x="1940490" y="297401"/>
                  <a:pt x="1945607" y="292284"/>
                  <a:pt x="1951920" y="292284"/>
                </a:cubicBezTo>
                <a:close/>
                <a:moveTo>
                  <a:pt x="1887237" y="292284"/>
                </a:moveTo>
                <a:cubicBezTo>
                  <a:pt x="1893550" y="292284"/>
                  <a:pt x="1898667" y="297401"/>
                  <a:pt x="1898667" y="303714"/>
                </a:cubicBezTo>
                <a:cubicBezTo>
                  <a:pt x="1898667" y="310027"/>
                  <a:pt x="1893550" y="315144"/>
                  <a:pt x="1887237" y="315144"/>
                </a:cubicBezTo>
                <a:cubicBezTo>
                  <a:pt x="1880924" y="315144"/>
                  <a:pt x="1875807" y="310027"/>
                  <a:pt x="1875807" y="303714"/>
                </a:cubicBezTo>
                <a:cubicBezTo>
                  <a:pt x="1875807" y="297401"/>
                  <a:pt x="1880924" y="292284"/>
                  <a:pt x="1887237" y="292284"/>
                </a:cubicBezTo>
                <a:close/>
                <a:moveTo>
                  <a:pt x="1822554" y="292284"/>
                </a:moveTo>
                <a:cubicBezTo>
                  <a:pt x="1828867" y="292284"/>
                  <a:pt x="1833984" y="297401"/>
                  <a:pt x="1833984" y="303714"/>
                </a:cubicBezTo>
                <a:cubicBezTo>
                  <a:pt x="1833984" y="310027"/>
                  <a:pt x="1828867" y="315144"/>
                  <a:pt x="1822554" y="315144"/>
                </a:cubicBezTo>
                <a:cubicBezTo>
                  <a:pt x="1816241" y="315144"/>
                  <a:pt x="1811124" y="310027"/>
                  <a:pt x="1811124" y="303714"/>
                </a:cubicBezTo>
                <a:cubicBezTo>
                  <a:pt x="1811124" y="297401"/>
                  <a:pt x="1816241" y="292284"/>
                  <a:pt x="1822554" y="292284"/>
                </a:cubicBezTo>
                <a:close/>
                <a:moveTo>
                  <a:pt x="1757871" y="292284"/>
                </a:moveTo>
                <a:cubicBezTo>
                  <a:pt x="1764184" y="292284"/>
                  <a:pt x="1769301" y="297401"/>
                  <a:pt x="1769301" y="303714"/>
                </a:cubicBezTo>
                <a:cubicBezTo>
                  <a:pt x="1769301" y="310027"/>
                  <a:pt x="1764184" y="315144"/>
                  <a:pt x="1757871" y="315144"/>
                </a:cubicBezTo>
                <a:cubicBezTo>
                  <a:pt x="1751558" y="315144"/>
                  <a:pt x="1746441" y="310027"/>
                  <a:pt x="1746441" y="303714"/>
                </a:cubicBezTo>
                <a:cubicBezTo>
                  <a:pt x="1746441" y="297401"/>
                  <a:pt x="1751558" y="292284"/>
                  <a:pt x="1757871" y="292284"/>
                </a:cubicBezTo>
                <a:close/>
                <a:moveTo>
                  <a:pt x="1693188" y="292284"/>
                </a:moveTo>
                <a:cubicBezTo>
                  <a:pt x="1699501" y="292284"/>
                  <a:pt x="1704618" y="297401"/>
                  <a:pt x="1704618" y="303714"/>
                </a:cubicBezTo>
                <a:cubicBezTo>
                  <a:pt x="1704618" y="310027"/>
                  <a:pt x="1699501" y="315144"/>
                  <a:pt x="1693188" y="315144"/>
                </a:cubicBezTo>
                <a:cubicBezTo>
                  <a:pt x="1686875" y="315144"/>
                  <a:pt x="1681758" y="310027"/>
                  <a:pt x="1681758" y="303714"/>
                </a:cubicBezTo>
                <a:cubicBezTo>
                  <a:pt x="1681758" y="297401"/>
                  <a:pt x="1686875" y="292284"/>
                  <a:pt x="1693188" y="292284"/>
                </a:cubicBezTo>
                <a:close/>
                <a:moveTo>
                  <a:pt x="1628505" y="292284"/>
                </a:moveTo>
                <a:cubicBezTo>
                  <a:pt x="1634818" y="292284"/>
                  <a:pt x="1639935" y="297401"/>
                  <a:pt x="1639935" y="303714"/>
                </a:cubicBezTo>
                <a:cubicBezTo>
                  <a:pt x="1639935" y="310027"/>
                  <a:pt x="1634818" y="315144"/>
                  <a:pt x="1628505" y="315144"/>
                </a:cubicBezTo>
                <a:cubicBezTo>
                  <a:pt x="1622192" y="315144"/>
                  <a:pt x="1617075" y="310027"/>
                  <a:pt x="1617075" y="303714"/>
                </a:cubicBezTo>
                <a:cubicBezTo>
                  <a:pt x="1617075" y="297401"/>
                  <a:pt x="1622192" y="292284"/>
                  <a:pt x="1628505" y="292284"/>
                </a:cubicBezTo>
                <a:close/>
                <a:moveTo>
                  <a:pt x="1563822" y="292284"/>
                </a:moveTo>
                <a:cubicBezTo>
                  <a:pt x="1570135" y="292284"/>
                  <a:pt x="1575252" y="297401"/>
                  <a:pt x="1575252" y="303714"/>
                </a:cubicBezTo>
                <a:cubicBezTo>
                  <a:pt x="1575252" y="310027"/>
                  <a:pt x="1570135" y="315144"/>
                  <a:pt x="1563822" y="315144"/>
                </a:cubicBezTo>
                <a:cubicBezTo>
                  <a:pt x="1557509" y="315144"/>
                  <a:pt x="1552392" y="310027"/>
                  <a:pt x="1552392" y="303714"/>
                </a:cubicBezTo>
                <a:cubicBezTo>
                  <a:pt x="1552392" y="297401"/>
                  <a:pt x="1557509" y="292284"/>
                  <a:pt x="1563822" y="292284"/>
                </a:cubicBezTo>
                <a:close/>
                <a:moveTo>
                  <a:pt x="1499139" y="292284"/>
                </a:moveTo>
                <a:cubicBezTo>
                  <a:pt x="1505452" y="292284"/>
                  <a:pt x="1510569" y="297401"/>
                  <a:pt x="1510569" y="303714"/>
                </a:cubicBezTo>
                <a:cubicBezTo>
                  <a:pt x="1510569" y="310027"/>
                  <a:pt x="1505452" y="315144"/>
                  <a:pt x="1499139" y="315144"/>
                </a:cubicBezTo>
                <a:cubicBezTo>
                  <a:pt x="1492826" y="315144"/>
                  <a:pt x="1487709" y="310027"/>
                  <a:pt x="1487709" y="303714"/>
                </a:cubicBezTo>
                <a:cubicBezTo>
                  <a:pt x="1487709" y="297401"/>
                  <a:pt x="1492826" y="292284"/>
                  <a:pt x="1499139" y="292284"/>
                </a:cubicBezTo>
                <a:close/>
                <a:moveTo>
                  <a:pt x="1434456" y="292284"/>
                </a:moveTo>
                <a:cubicBezTo>
                  <a:pt x="1440769" y="292284"/>
                  <a:pt x="1445886" y="297401"/>
                  <a:pt x="1445886" y="303714"/>
                </a:cubicBezTo>
                <a:cubicBezTo>
                  <a:pt x="1445886" y="310027"/>
                  <a:pt x="1440769" y="315144"/>
                  <a:pt x="1434456" y="315144"/>
                </a:cubicBezTo>
                <a:cubicBezTo>
                  <a:pt x="1428143" y="315144"/>
                  <a:pt x="1423026" y="310027"/>
                  <a:pt x="1423026" y="303714"/>
                </a:cubicBezTo>
                <a:cubicBezTo>
                  <a:pt x="1423026" y="297401"/>
                  <a:pt x="1428143" y="292284"/>
                  <a:pt x="1434456" y="292284"/>
                </a:cubicBezTo>
                <a:close/>
                <a:moveTo>
                  <a:pt x="1369773" y="292284"/>
                </a:moveTo>
                <a:cubicBezTo>
                  <a:pt x="1376086" y="292284"/>
                  <a:pt x="1381203" y="297401"/>
                  <a:pt x="1381203" y="303714"/>
                </a:cubicBezTo>
                <a:cubicBezTo>
                  <a:pt x="1381203" y="310027"/>
                  <a:pt x="1376086" y="315144"/>
                  <a:pt x="1369773" y="315144"/>
                </a:cubicBezTo>
                <a:cubicBezTo>
                  <a:pt x="1363460" y="315144"/>
                  <a:pt x="1358343" y="310027"/>
                  <a:pt x="1358343" y="303714"/>
                </a:cubicBezTo>
                <a:cubicBezTo>
                  <a:pt x="1358343" y="297401"/>
                  <a:pt x="1363460" y="292284"/>
                  <a:pt x="1369773" y="292284"/>
                </a:cubicBezTo>
                <a:close/>
                <a:moveTo>
                  <a:pt x="1305090" y="292284"/>
                </a:moveTo>
                <a:cubicBezTo>
                  <a:pt x="1311403" y="292284"/>
                  <a:pt x="1316520" y="297401"/>
                  <a:pt x="1316520" y="303714"/>
                </a:cubicBezTo>
                <a:cubicBezTo>
                  <a:pt x="1316520" y="310027"/>
                  <a:pt x="1311403" y="315144"/>
                  <a:pt x="1305090" y="315144"/>
                </a:cubicBezTo>
                <a:cubicBezTo>
                  <a:pt x="1298777" y="315144"/>
                  <a:pt x="1293660" y="310027"/>
                  <a:pt x="1293660" y="303714"/>
                </a:cubicBezTo>
                <a:cubicBezTo>
                  <a:pt x="1293660" y="297401"/>
                  <a:pt x="1298777" y="292284"/>
                  <a:pt x="1305090" y="292284"/>
                </a:cubicBezTo>
                <a:close/>
                <a:moveTo>
                  <a:pt x="1240407" y="292284"/>
                </a:moveTo>
                <a:cubicBezTo>
                  <a:pt x="1246720" y="292284"/>
                  <a:pt x="1251837" y="297401"/>
                  <a:pt x="1251837" y="303714"/>
                </a:cubicBezTo>
                <a:cubicBezTo>
                  <a:pt x="1251837" y="310027"/>
                  <a:pt x="1246720" y="315144"/>
                  <a:pt x="1240407" y="315144"/>
                </a:cubicBezTo>
                <a:cubicBezTo>
                  <a:pt x="1234094" y="315144"/>
                  <a:pt x="1228977" y="310027"/>
                  <a:pt x="1228977" y="303714"/>
                </a:cubicBezTo>
                <a:cubicBezTo>
                  <a:pt x="1228977" y="297401"/>
                  <a:pt x="1234094" y="292284"/>
                  <a:pt x="1240407" y="292284"/>
                </a:cubicBezTo>
                <a:close/>
                <a:moveTo>
                  <a:pt x="1175724" y="292284"/>
                </a:moveTo>
                <a:cubicBezTo>
                  <a:pt x="1182037" y="292284"/>
                  <a:pt x="1187154" y="297401"/>
                  <a:pt x="1187154" y="303714"/>
                </a:cubicBezTo>
                <a:cubicBezTo>
                  <a:pt x="1187154" y="310027"/>
                  <a:pt x="1182037" y="315144"/>
                  <a:pt x="1175724" y="315144"/>
                </a:cubicBezTo>
                <a:cubicBezTo>
                  <a:pt x="1169411" y="315144"/>
                  <a:pt x="1164294" y="310027"/>
                  <a:pt x="1164294" y="303714"/>
                </a:cubicBezTo>
                <a:cubicBezTo>
                  <a:pt x="1164294" y="297401"/>
                  <a:pt x="1169411" y="292284"/>
                  <a:pt x="1175724" y="292284"/>
                </a:cubicBezTo>
                <a:close/>
                <a:moveTo>
                  <a:pt x="1111041" y="292284"/>
                </a:moveTo>
                <a:cubicBezTo>
                  <a:pt x="1117354" y="292284"/>
                  <a:pt x="1122471" y="297401"/>
                  <a:pt x="1122471" y="303714"/>
                </a:cubicBezTo>
                <a:cubicBezTo>
                  <a:pt x="1122471" y="310027"/>
                  <a:pt x="1117354" y="315144"/>
                  <a:pt x="1111041" y="315144"/>
                </a:cubicBezTo>
                <a:cubicBezTo>
                  <a:pt x="1104728" y="315144"/>
                  <a:pt x="1099611" y="310027"/>
                  <a:pt x="1099611" y="303714"/>
                </a:cubicBezTo>
                <a:cubicBezTo>
                  <a:pt x="1099611" y="297401"/>
                  <a:pt x="1104728" y="292284"/>
                  <a:pt x="1111041" y="292284"/>
                </a:cubicBezTo>
                <a:close/>
                <a:moveTo>
                  <a:pt x="1046358" y="292284"/>
                </a:moveTo>
                <a:cubicBezTo>
                  <a:pt x="1052671" y="292284"/>
                  <a:pt x="1057788" y="297401"/>
                  <a:pt x="1057788" y="303714"/>
                </a:cubicBezTo>
                <a:cubicBezTo>
                  <a:pt x="1057788" y="310027"/>
                  <a:pt x="1052671" y="315144"/>
                  <a:pt x="1046358" y="315144"/>
                </a:cubicBezTo>
                <a:cubicBezTo>
                  <a:pt x="1040045" y="315144"/>
                  <a:pt x="1034928" y="310027"/>
                  <a:pt x="1034928" y="303714"/>
                </a:cubicBezTo>
                <a:cubicBezTo>
                  <a:pt x="1034928" y="297401"/>
                  <a:pt x="1040045" y="292284"/>
                  <a:pt x="1046358" y="292284"/>
                </a:cubicBezTo>
                <a:close/>
                <a:moveTo>
                  <a:pt x="981675" y="292284"/>
                </a:moveTo>
                <a:cubicBezTo>
                  <a:pt x="987988" y="292284"/>
                  <a:pt x="993105" y="297401"/>
                  <a:pt x="993105" y="303714"/>
                </a:cubicBezTo>
                <a:cubicBezTo>
                  <a:pt x="993105" y="310027"/>
                  <a:pt x="987988" y="315144"/>
                  <a:pt x="981675" y="315144"/>
                </a:cubicBezTo>
                <a:cubicBezTo>
                  <a:pt x="975362" y="315144"/>
                  <a:pt x="970245" y="310027"/>
                  <a:pt x="970245" y="303714"/>
                </a:cubicBezTo>
                <a:cubicBezTo>
                  <a:pt x="970245" y="297401"/>
                  <a:pt x="975362" y="292284"/>
                  <a:pt x="981675" y="292284"/>
                </a:cubicBezTo>
                <a:close/>
                <a:moveTo>
                  <a:pt x="916992" y="292284"/>
                </a:moveTo>
                <a:cubicBezTo>
                  <a:pt x="923305" y="292284"/>
                  <a:pt x="928422" y="297401"/>
                  <a:pt x="928422" y="303714"/>
                </a:cubicBezTo>
                <a:cubicBezTo>
                  <a:pt x="928422" y="310027"/>
                  <a:pt x="923305" y="315144"/>
                  <a:pt x="916992" y="315144"/>
                </a:cubicBezTo>
                <a:cubicBezTo>
                  <a:pt x="910679" y="315144"/>
                  <a:pt x="905562" y="310027"/>
                  <a:pt x="905562" y="303714"/>
                </a:cubicBezTo>
                <a:cubicBezTo>
                  <a:pt x="905562" y="297401"/>
                  <a:pt x="910679" y="292284"/>
                  <a:pt x="916992" y="292284"/>
                </a:cubicBezTo>
                <a:close/>
                <a:moveTo>
                  <a:pt x="852309" y="292284"/>
                </a:moveTo>
                <a:cubicBezTo>
                  <a:pt x="858622" y="292284"/>
                  <a:pt x="863739" y="297401"/>
                  <a:pt x="863739" y="303714"/>
                </a:cubicBezTo>
                <a:cubicBezTo>
                  <a:pt x="863739" y="310027"/>
                  <a:pt x="858622" y="315144"/>
                  <a:pt x="852309" y="315144"/>
                </a:cubicBezTo>
                <a:cubicBezTo>
                  <a:pt x="845996" y="315144"/>
                  <a:pt x="840879" y="310027"/>
                  <a:pt x="840879" y="303714"/>
                </a:cubicBezTo>
                <a:cubicBezTo>
                  <a:pt x="840879" y="297401"/>
                  <a:pt x="845996" y="292284"/>
                  <a:pt x="852309" y="292284"/>
                </a:cubicBezTo>
                <a:close/>
                <a:moveTo>
                  <a:pt x="787626" y="292284"/>
                </a:moveTo>
                <a:cubicBezTo>
                  <a:pt x="793939" y="292284"/>
                  <a:pt x="799056" y="297401"/>
                  <a:pt x="799056" y="303714"/>
                </a:cubicBezTo>
                <a:cubicBezTo>
                  <a:pt x="799056" y="310027"/>
                  <a:pt x="793939" y="315144"/>
                  <a:pt x="787626" y="315144"/>
                </a:cubicBezTo>
                <a:cubicBezTo>
                  <a:pt x="781313" y="315144"/>
                  <a:pt x="776196" y="310027"/>
                  <a:pt x="776196" y="303714"/>
                </a:cubicBezTo>
                <a:cubicBezTo>
                  <a:pt x="776196" y="297401"/>
                  <a:pt x="781313" y="292284"/>
                  <a:pt x="787626" y="292284"/>
                </a:cubicBezTo>
                <a:close/>
                <a:moveTo>
                  <a:pt x="722943" y="292284"/>
                </a:moveTo>
                <a:cubicBezTo>
                  <a:pt x="729256" y="292284"/>
                  <a:pt x="734373" y="297401"/>
                  <a:pt x="734373" y="303714"/>
                </a:cubicBezTo>
                <a:cubicBezTo>
                  <a:pt x="734373" y="310027"/>
                  <a:pt x="729256" y="315144"/>
                  <a:pt x="722943" y="315144"/>
                </a:cubicBezTo>
                <a:cubicBezTo>
                  <a:pt x="716630" y="315144"/>
                  <a:pt x="711513" y="310027"/>
                  <a:pt x="711513" y="303714"/>
                </a:cubicBezTo>
                <a:cubicBezTo>
                  <a:pt x="711513" y="297401"/>
                  <a:pt x="716630" y="292284"/>
                  <a:pt x="722943" y="292284"/>
                </a:cubicBezTo>
                <a:close/>
                <a:moveTo>
                  <a:pt x="658260" y="292284"/>
                </a:moveTo>
                <a:cubicBezTo>
                  <a:pt x="664573" y="292284"/>
                  <a:pt x="669690" y="297401"/>
                  <a:pt x="669690" y="303714"/>
                </a:cubicBezTo>
                <a:cubicBezTo>
                  <a:pt x="669690" y="310027"/>
                  <a:pt x="664573" y="315144"/>
                  <a:pt x="658260" y="315144"/>
                </a:cubicBezTo>
                <a:cubicBezTo>
                  <a:pt x="651947" y="315144"/>
                  <a:pt x="646830" y="310027"/>
                  <a:pt x="646830" y="303714"/>
                </a:cubicBezTo>
                <a:cubicBezTo>
                  <a:pt x="646830" y="297401"/>
                  <a:pt x="651947" y="292284"/>
                  <a:pt x="658260" y="292284"/>
                </a:cubicBezTo>
                <a:close/>
                <a:moveTo>
                  <a:pt x="593577" y="292284"/>
                </a:moveTo>
                <a:cubicBezTo>
                  <a:pt x="599890" y="292284"/>
                  <a:pt x="605007" y="297401"/>
                  <a:pt x="605007" y="303714"/>
                </a:cubicBezTo>
                <a:cubicBezTo>
                  <a:pt x="605007" y="310027"/>
                  <a:pt x="599890" y="315144"/>
                  <a:pt x="593577" y="315144"/>
                </a:cubicBezTo>
                <a:cubicBezTo>
                  <a:pt x="587264" y="315144"/>
                  <a:pt x="582147" y="310027"/>
                  <a:pt x="582147" y="303714"/>
                </a:cubicBezTo>
                <a:cubicBezTo>
                  <a:pt x="582147" y="297401"/>
                  <a:pt x="587264" y="292284"/>
                  <a:pt x="593577" y="292284"/>
                </a:cubicBezTo>
                <a:close/>
                <a:moveTo>
                  <a:pt x="528894" y="292284"/>
                </a:moveTo>
                <a:cubicBezTo>
                  <a:pt x="535207" y="292284"/>
                  <a:pt x="540324" y="297401"/>
                  <a:pt x="540324" y="303714"/>
                </a:cubicBezTo>
                <a:cubicBezTo>
                  <a:pt x="540324" y="310027"/>
                  <a:pt x="535207" y="315144"/>
                  <a:pt x="528894" y="315144"/>
                </a:cubicBezTo>
                <a:cubicBezTo>
                  <a:pt x="522581" y="315144"/>
                  <a:pt x="517464" y="310027"/>
                  <a:pt x="517464" y="303714"/>
                </a:cubicBezTo>
                <a:cubicBezTo>
                  <a:pt x="517464" y="297401"/>
                  <a:pt x="522581" y="292284"/>
                  <a:pt x="528894" y="292284"/>
                </a:cubicBezTo>
                <a:close/>
                <a:moveTo>
                  <a:pt x="464211" y="292284"/>
                </a:moveTo>
                <a:cubicBezTo>
                  <a:pt x="470524" y="292284"/>
                  <a:pt x="475641" y="297401"/>
                  <a:pt x="475641" y="303714"/>
                </a:cubicBezTo>
                <a:cubicBezTo>
                  <a:pt x="475641" y="310027"/>
                  <a:pt x="470524" y="315144"/>
                  <a:pt x="464211" y="315144"/>
                </a:cubicBezTo>
                <a:cubicBezTo>
                  <a:pt x="457898" y="315144"/>
                  <a:pt x="452781" y="310027"/>
                  <a:pt x="452781" y="303714"/>
                </a:cubicBezTo>
                <a:cubicBezTo>
                  <a:pt x="452781" y="297401"/>
                  <a:pt x="457898" y="292284"/>
                  <a:pt x="464211" y="292284"/>
                </a:cubicBezTo>
                <a:close/>
                <a:moveTo>
                  <a:pt x="399528" y="292284"/>
                </a:moveTo>
                <a:cubicBezTo>
                  <a:pt x="405841" y="292284"/>
                  <a:pt x="410958" y="297401"/>
                  <a:pt x="410958" y="303714"/>
                </a:cubicBezTo>
                <a:cubicBezTo>
                  <a:pt x="410958" y="310027"/>
                  <a:pt x="405841" y="315144"/>
                  <a:pt x="399528" y="315144"/>
                </a:cubicBezTo>
                <a:cubicBezTo>
                  <a:pt x="393215" y="315144"/>
                  <a:pt x="388098" y="310027"/>
                  <a:pt x="388098" y="303714"/>
                </a:cubicBezTo>
                <a:cubicBezTo>
                  <a:pt x="388098" y="297401"/>
                  <a:pt x="393215" y="292284"/>
                  <a:pt x="399528" y="292284"/>
                </a:cubicBezTo>
                <a:close/>
                <a:moveTo>
                  <a:pt x="334845" y="292284"/>
                </a:moveTo>
                <a:cubicBezTo>
                  <a:pt x="341158" y="292284"/>
                  <a:pt x="346275" y="297401"/>
                  <a:pt x="346275" y="303714"/>
                </a:cubicBezTo>
                <a:cubicBezTo>
                  <a:pt x="346275" y="310027"/>
                  <a:pt x="341158" y="315144"/>
                  <a:pt x="334845" y="315144"/>
                </a:cubicBezTo>
                <a:cubicBezTo>
                  <a:pt x="328532" y="315144"/>
                  <a:pt x="323415" y="310027"/>
                  <a:pt x="323415" y="303714"/>
                </a:cubicBezTo>
                <a:cubicBezTo>
                  <a:pt x="323415" y="297401"/>
                  <a:pt x="328532" y="292284"/>
                  <a:pt x="334845" y="292284"/>
                </a:cubicBezTo>
                <a:close/>
                <a:moveTo>
                  <a:pt x="270162" y="292284"/>
                </a:moveTo>
                <a:cubicBezTo>
                  <a:pt x="276475" y="292284"/>
                  <a:pt x="281592" y="297401"/>
                  <a:pt x="281592" y="303714"/>
                </a:cubicBezTo>
                <a:cubicBezTo>
                  <a:pt x="281592" y="310027"/>
                  <a:pt x="276475" y="315144"/>
                  <a:pt x="270162" y="315144"/>
                </a:cubicBezTo>
                <a:cubicBezTo>
                  <a:pt x="263849" y="315144"/>
                  <a:pt x="258732" y="310027"/>
                  <a:pt x="258732" y="303714"/>
                </a:cubicBezTo>
                <a:cubicBezTo>
                  <a:pt x="258732" y="297401"/>
                  <a:pt x="263849" y="292284"/>
                  <a:pt x="270162" y="292284"/>
                </a:cubicBezTo>
                <a:close/>
                <a:moveTo>
                  <a:pt x="205479" y="292284"/>
                </a:moveTo>
                <a:cubicBezTo>
                  <a:pt x="211792" y="292284"/>
                  <a:pt x="216909" y="297401"/>
                  <a:pt x="216909" y="303714"/>
                </a:cubicBezTo>
                <a:cubicBezTo>
                  <a:pt x="216909" y="310027"/>
                  <a:pt x="211792" y="315144"/>
                  <a:pt x="205479" y="315144"/>
                </a:cubicBezTo>
                <a:cubicBezTo>
                  <a:pt x="199166" y="315144"/>
                  <a:pt x="194049" y="310027"/>
                  <a:pt x="194049" y="303714"/>
                </a:cubicBezTo>
                <a:cubicBezTo>
                  <a:pt x="194049" y="297401"/>
                  <a:pt x="199166" y="292284"/>
                  <a:pt x="205479" y="292284"/>
                </a:cubicBezTo>
                <a:close/>
                <a:moveTo>
                  <a:pt x="140796" y="292284"/>
                </a:moveTo>
                <a:cubicBezTo>
                  <a:pt x="147109" y="292284"/>
                  <a:pt x="152226" y="297401"/>
                  <a:pt x="152226" y="303714"/>
                </a:cubicBezTo>
                <a:cubicBezTo>
                  <a:pt x="152226" y="310027"/>
                  <a:pt x="147109" y="315144"/>
                  <a:pt x="140796" y="315144"/>
                </a:cubicBezTo>
                <a:cubicBezTo>
                  <a:pt x="134483" y="315144"/>
                  <a:pt x="129366" y="310027"/>
                  <a:pt x="129366" y="303714"/>
                </a:cubicBezTo>
                <a:cubicBezTo>
                  <a:pt x="129366" y="297401"/>
                  <a:pt x="134483" y="292284"/>
                  <a:pt x="140796" y="292284"/>
                </a:cubicBezTo>
                <a:close/>
                <a:moveTo>
                  <a:pt x="76113" y="292284"/>
                </a:moveTo>
                <a:cubicBezTo>
                  <a:pt x="82426" y="292284"/>
                  <a:pt x="87543" y="297401"/>
                  <a:pt x="87543" y="303714"/>
                </a:cubicBezTo>
                <a:cubicBezTo>
                  <a:pt x="87543" y="310027"/>
                  <a:pt x="82426" y="315144"/>
                  <a:pt x="76113" y="315144"/>
                </a:cubicBezTo>
                <a:cubicBezTo>
                  <a:pt x="69800" y="315144"/>
                  <a:pt x="64683" y="310027"/>
                  <a:pt x="64683" y="303714"/>
                </a:cubicBezTo>
                <a:cubicBezTo>
                  <a:pt x="64683" y="297401"/>
                  <a:pt x="69800" y="292284"/>
                  <a:pt x="76113" y="292284"/>
                </a:cubicBezTo>
                <a:close/>
                <a:moveTo>
                  <a:pt x="11430" y="292284"/>
                </a:moveTo>
                <a:cubicBezTo>
                  <a:pt x="17743" y="292284"/>
                  <a:pt x="22860" y="297401"/>
                  <a:pt x="22860" y="303714"/>
                </a:cubicBezTo>
                <a:cubicBezTo>
                  <a:pt x="22860" y="310027"/>
                  <a:pt x="17743" y="315144"/>
                  <a:pt x="11430" y="315144"/>
                </a:cubicBezTo>
                <a:cubicBezTo>
                  <a:pt x="5117" y="315144"/>
                  <a:pt x="0" y="310027"/>
                  <a:pt x="0" y="303714"/>
                </a:cubicBezTo>
                <a:cubicBezTo>
                  <a:pt x="0" y="297401"/>
                  <a:pt x="5117" y="292284"/>
                  <a:pt x="11430" y="292284"/>
                </a:cubicBezTo>
                <a:close/>
                <a:moveTo>
                  <a:pt x="76113" y="219214"/>
                </a:moveTo>
                <a:cubicBezTo>
                  <a:pt x="82426" y="219214"/>
                  <a:pt x="87543" y="224331"/>
                  <a:pt x="87543" y="230644"/>
                </a:cubicBezTo>
                <a:cubicBezTo>
                  <a:pt x="87543" y="236957"/>
                  <a:pt x="82426" y="242074"/>
                  <a:pt x="76113" y="242074"/>
                </a:cubicBezTo>
                <a:cubicBezTo>
                  <a:pt x="69800" y="242074"/>
                  <a:pt x="64683" y="236957"/>
                  <a:pt x="64683" y="230644"/>
                </a:cubicBezTo>
                <a:cubicBezTo>
                  <a:pt x="64683" y="224331"/>
                  <a:pt x="69800" y="219214"/>
                  <a:pt x="76113" y="219214"/>
                </a:cubicBezTo>
                <a:close/>
                <a:moveTo>
                  <a:pt x="11430" y="219214"/>
                </a:moveTo>
                <a:cubicBezTo>
                  <a:pt x="17743" y="219214"/>
                  <a:pt x="22860" y="224331"/>
                  <a:pt x="22860" y="230644"/>
                </a:cubicBezTo>
                <a:cubicBezTo>
                  <a:pt x="22860" y="236957"/>
                  <a:pt x="17743" y="242074"/>
                  <a:pt x="11430" y="242074"/>
                </a:cubicBezTo>
                <a:cubicBezTo>
                  <a:pt x="5117" y="242074"/>
                  <a:pt x="0" y="236957"/>
                  <a:pt x="0" y="230644"/>
                </a:cubicBezTo>
                <a:cubicBezTo>
                  <a:pt x="0" y="224331"/>
                  <a:pt x="5117" y="219214"/>
                  <a:pt x="11430" y="219214"/>
                </a:cubicBezTo>
                <a:close/>
                <a:moveTo>
                  <a:pt x="270162" y="219214"/>
                </a:moveTo>
                <a:cubicBezTo>
                  <a:pt x="276475" y="219214"/>
                  <a:pt x="281592" y="224331"/>
                  <a:pt x="281592" y="230644"/>
                </a:cubicBezTo>
                <a:cubicBezTo>
                  <a:pt x="281592" y="236957"/>
                  <a:pt x="276475" y="242074"/>
                  <a:pt x="270162" y="242074"/>
                </a:cubicBezTo>
                <a:cubicBezTo>
                  <a:pt x="263849" y="242074"/>
                  <a:pt x="258732" y="236957"/>
                  <a:pt x="258732" y="230644"/>
                </a:cubicBezTo>
                <a:cubicBezTo>
                  <a:pt x="258732" y="224331"/>
                  <a:pt x="263849" y="219214"/>
                  <a:pt x="270162" y="219214"/>
                </a:cubicBezTo>
                <a:close/>
                <a:moveTo>
                  <a:pt x="205479" y="219214"/>
                </a:moveTo>
                <a:cubicBezTo>
                  <a:pt x="211792" y="219214"/>
                  <a:pt x="216909" y="224331"/>
                  <a:pt x="216909" y="230644"/>
                </a:cubicBezTo>
                <a:cubicBezTo>
                  <a:pt x="216909" y="236957"/>
                  <a:pt x="211792" y="242074"/>
                  <a:pt x="205479" y="242074"/>
                </a:cubicBezTo>
                <a:cubicBezTo>
                  <a:pt x="199166" y="242074"/>
                  <a:pt x="194049" y="236957"/>
                  <a:pt x="194049" y="230644"/>
                </a:cubicBezTo>
                <a:cubicBezTo>
                  <a:pt x="194049" y="224331"/>
                  <a:pt x="199166" y="219214"/>
                  <a:pt x="205479" y="219214"/>
                </a:cubicBezTo>
                <a:close/>
                <a:moveTo>
                  <a:pt x="140796" y="219214"/>
                </a:moveTo>
                <a:cubicBezTo>
                  <a:pt x="147109" y="219214"/>
                  <a:pt x="152226" y="224331"/>
                  <a:pt x="152226" y="230644"/>
                </a:cubicBezTo>
                <a:cubicBezTo>
                  <a:pt x="152226" y="236957"/>
                  <a:pt x="147109" y="242074"/>
                  <a:pt x="140796" y="242074"/>
                </a:cubicBezTo>
                <a:cubicBezTo>
                  <a:pt x="134483" y="242074"/>
                  <a:pt x="129366" y="236957"/>
                  <a:pt x="129366" y="230644"/>
                </a:cubicBezTo>
                <a:cubicBezTo>
                  <a:pt x="129366" y="224331"/>
                  <a:pt x="134483" y="219214"/>
                  <a:pt x="140796" y="219214"/>
                </a:cubicBezTo>
                <a:close/>
                <a:moveTo>
                  <a:pt x="464211" y="219214"/>
                </a:moveTo>
                <a:cubicBezTo>
                  <a:pt x="470524" y="219214"/>
                  <a:pt x="475641" y="224331"/>
                  <a:pt x="475641" y="230644"/>
                </a:cubicBezTo>
                <a:cubicBezTo>
                  <a:pt x="475641" y="236957"/>
                  <a:pt x="470524" y="242074"/>
                  <a:pt x="464211" y="242074"/>
                </a:cubicBezTo>
                <a:cubicBezTo>
                  <a:pt x="457898" y="242074"/>
                  <a:pt x="452781" y="236957"/>
                  <a:pt x="452781" y="230644"/>
                </a:cubicBezTo>
                <a:cubicBezTo>
                  <a:pt x="452781" y="224331"/>
                  <a:pt x="457898" y="219214"/>
                  <a:pt x="464211" y="219214"/>
                </a:cubicBezTo>
                <a:close/>
                <a:moveTo>
                  <a:pt x="399528" y="219214"/>
                </a:moveTo>
                <a:cubicBezTo>
                  <a:pt x="405841" y="219214"/>
                  <a:pt x="410958" y="224331"/>
                  <a:pt x="410958" y="230644"/>
                </a:cubicBezTo>
                <a:cubicBezTo>
                  <a:pt x="410958" y="236957"/>
                  <a:pt x="405841" y="242074"/>
                  <a:pt x="399528" y="242074"/>
                </a:cubicBezTo>
                <a:cubicBezTo>
                  <a:pt x="393215" y="242074"/>
                  <a:pt x="388098" y="236957"/>
                  <a:pt x="388098" y="230644"/>
                </a:cubicBezTo>
                <a:cubicBezTo>
                  <a:pt x="388098" y="224331"/>
                  <a:pt x="393215" y="219214"/>
                  <a:pt x="399528" y="219214"/>
                </a:cubicBezTo>
                <a:close/>
                <a:moveTo>
                  <a:pt x="334845" y="219214"/>
                </a:moveTo>
                <a:cubicBezTo>
                  <a:pt x="341158" y="219214"/>
                  <a:pt x="346275" y="224331"/>
                  <a:pt x="346275" y="230644"/>
                </a:cubicBezTo>
                <a:cubicBezTo>
                  <a:pt x="346275" y="236957"/>
                  <a:pt x="341158" y="242074"/>
                  <a:pt x="334845" y="242074"/>
                </a:cubicBezTo>
                <a:cubicBezTo>
                  <a:pt x="328532" y="242074"/>
                  <a:pt x="323415" y="236957"/>
                  <a:pt x="323415" y="230644"/>
                </a:cubicBezTo>
                <a:cubicBezTo>
                  <a:pt x="323415" y="224331"/>
                  <a:pt x="328532" y="219214"/>
                  <a:pt x="334845" y="219214"/>
                </a:cubicBezTo>
                <a:close/>
                <a:moveTo>
                  <a:pt x="981675" y="219214"/>
                </a:moveTo>
                <a:cubicBezTo>
                  <a:pt x="987988" y="219214"/>
                  <a:pt x="993105" y="224331"/>
                  <a:pt x="993105" y="230644"/>
                </a:cubicBezTo>
                <a:cubicBezTo>
                  <a:pt x="993105" y="236957"/>
                  <a:pt x="987988" y="242074"/>
                  <a:pt x="981675" y="242074"/>
                </a:cubicBezTo>
                <a:cubicBezTo>
                  <a:pt x="975362" y="242074"/>
                  <a:pt x="970245" y="236957"/>
                  <a:pt x="970245" y="230644"/>
                </a:cubicBezTo>
                <a:cubicBezTo>
                  <a:pt x="970245" y="224331"/>
                  <a:pt x="975362" y="219214"/>
                  <a:pt x="981675" y="219214"/>
                </a:cubicBezTo>
                <a:close/>
                <a:moveTo>
                  <a:pt x="916992" y="219214"/>
                </a:moveTo>
                <a:cubicBezTo>
                  <a:pt x="923305" y="219214"/>
                  <a:pt x="928422" y="224331"/>
                  <a:pt x="928422" y="230644"/>
                </a:cubicBezTo>
                <a:cubicBezTo>
                  <a:pt x="928422" y="236957"/>
                  <a:pt x="923305" y="242074"/>
                  <a:pt x="916992" y="242074"/>
                </a:cubicBezTo>
                <a:cubicBezTo>
                  <a:pt x="910679" y="242074"/>
                  <a:pt x="905562" y="236957"/>
                  <a:pt x="905562" y="230644"/>
                </a:cubicBezTo>
                <a:cubicBezTo>
                  <a:pt x="905562" y="224331"/>
                  <a:pt x="910679" y="219214"/>
                  <a:pt x="916992" y="219214"/>
                </a:cubicBezTo>
                <a:close/>
                <a:moveTo>
                  <a:pt x="852309" y="219214"/>
                </a:moveTo>
                <a:cubicBezTo>
                  <a:pt x="858622" y="219214"/>
                  <a:pt x="863739" y="224331"/>
                  <a:pt x="863739" y="230644"/>
                </a:cubicBezTo>
                <a:cubicBezTo>
                  <a:pt x="863739" y="236957"/>
                  <a:pt x="858622" y="242074"/>
                  <a:pt x="852309" y="242074"/>
                </a:cubicBezTo>
                <a:cubicBezTo>
                  <a:pt x="845996" y="242074"/>
                  <a:pt x="840879" y="236957"/>
                  <a:pt x="840879" y="230644"/>
                </a:cubicBezTo>
                <a:cubicBezTo>
                  <a:pt x="840879" y="224331"/>
                  <a:pt x="845996" y="219214"/>
                  <a:pt x="852309" y="219214"/>
                </a:cubicBezTo>
                <a:close/>
                <a:moveTo>
                  <a:pt x="787626" y="219214"/>
                </a:moveTo>
                <a:cubicBezTo>
                  <a:pt x="793939" y="219214"/>
                  <a:pt x="799056" y="224331"/>
                  <a:pt x="799056" y="230644"/>
                </a:cubicBezTo>
                <a:cubicBezTo>
                  <a:pt x="799056" y="236957"/>
                  <a:pt x="793939" y="242074"/>
                  <a:pt x="787626" y="242074"/>
                </a:cubicBezTo>
                <a:cubicBezTo>
                  <a:pt x="781313" y="242074"/>
                  <a:pt x="776196" y="236957"/>
                  <a:pt x="776196" y="230644"/>
                </a:cubicBezTo>
                <a:cubicBezTo>
                  <a:pt x="776196" y="224331"/>
                  <a:pt x="781313" y="219214"/>
                  <a:pt x="787626" y="219214"/>
                </a:cubicBezTo>
                <a:close/>
                <a:moveTo>
                  <a:pt x="722943" y="219214"/>
                </a:moveTo>
                <a:cubicBezTo>
                  <a:pt x="729256" y="219214"/>
                  <a:pt x="734373" y="224331"/>
                  <a:pt x="734373" y="230644"/>
                </a:cubicBezTo>
                <a:cubicBezTo>
                  <a:pt x="734373" y="236957"/>
                  <a:pt x="729256" y="242074"/>
                  <a:pt x="722943" y="242074"/>
                </a:cubicBezTo>
                <a:cubicBezTo>
                  <a:pt x="716630" y="242074"/>
                  <a:pt x="711513" y="236957"/>
                  <a:pt x="711513" y="230644"/>
                </a:cubicBezTo>
                <a:cubicBezTo>
                  <a:pt x="711513" y="224331"/>
                  <a:pt x="716630" y="219214"/>
                  <a:pt x="722943" y="219214"/>
                </a:cubicBezTo>
                <a:close/>
                <a:moveTo>
                  <a:pt x="658260" y="219214"/>
                </a:moveTo>
                <a:cubicBezTo>
                  <a:pt x="664573" y="219214"/>
                  <a:pt x="669690" y="224331"/>
                  <a:pt x="669690" y="230644"/>
                </a:cubicBezTo>
                <a:cubicBezTo>
                  <a:pt x="669690" y="236957"/>
                  <a:pt x="664573" y="242074"/>
                  <a:pt x="658260" y="242074"/>
                </a:cubicBezTo>
                <a:cubicBezTo>
                  <a:pt x="651947" y="242074"/>
                  <a:pt x="646830" y="236957"/>
                  <a:pt x="646830" y="230644"/>
                </a:cubicBezTo>
                <a:cubicBezTo>
                  <a:pt x="646830" y="224331"/>
                  <a:pt x="651947" y="219214"/>
                  <a:pt x="658260" y="219214"/>
                </a:cubicBezTo>
                <a:close/>
                <a:moveTo>
                  <a:pt x="593577" y="219214"/>
                </a:moveTo>
                <a:cubicBezTo>
                  <a:pt x="599890" y="219214"/>
                  <a:pt x="605007" y="224331"/>
                  <a:pt x="605007" y="230644"/>
                </a:cubicBezTo>
                <a:cubicBezTo>
                  <a:pt x="605007" y="236957"/>
                  <a:pt x="599890" y="242074"/>
                  <a:pt x="593577" y="242074"/>
                </a:cubicBezTo>
                <a:cubicBezTo>
                  <a:pt x="587264" y="242074"/>
                  <a:pt x="582147" y="236957"/>
                  <a:pt x="582147" y="230644"/>
                </a:cubicBezTo>
                <a:cubicBezTo>
                  <a:pt x="582147" y="224331"/>
                  <a:pt x="587264" y="219214"/>
                  <a:pt x="593577" y="219214"/>
                </a:cubicBezTo>
                <a:close/>
                <a:moveTo>
                  <a:pt x="528894" y="219214"/>
                </a:moveTo>
                <a:cubicBezTo>
                  <a:pt x="535207" y="219214"/>
                  <a:pt x="540324" y="224331"/>
                  <a:pt x="540324" y="230644"/>
                </a:cubicBezTo>
                <a:cubicBezTo>
                  <a:pt x="540324" y="236957"/>
                  <a:pt x="535207" y="242074"/>
                  <a:pt x="528894" y="242074"/>
                </a:cubicBezTo>
                <a:cubicBezTo>
                  <a:pt x="522581" y="242074"/>
                  <a:pt x="517464" y="236957"/>
                  <a:pt x="517464" y="230644"/>
                </a:cubicBezTo>
                <a:cubicBezTo>
                  <a:pt x="517464" y="224331"/>
                  <a:pt x="522581" y="219214"/>
                  <a:pt x="528894" y="219214"/>
                </a:cubicBezTo>
                <a:close/>
                <a:moveTo>
                  <a:pt x="1175724" y="219214"/>
                </a:moveTo>
                <a:cubicBezTo>
                  <a:pt x="1182037" y="219214"/>
                  <a:pt x="1187154" y="224331"/>
                  <a:pt x="1187154" y="230644"/>
                </a:cubicBezTo>
                <a:cubicBezTo>
                  <a:pt x="1187154" y="236957"/>
                  <a:pt x="1182037" y="242074"/>
                  <a:pt x="1175724" y="242074"/>
                </a:cubicBezTo>
                <a:cubicBezTo>
                  <a:pt x="1169411" y="242074"/>
                  <a:pt x="1164294" y="236957"/>
                  <a:pt x="1164294" y="230644"/>
                </a:cubicBezTo>
                <a:cubicBezTo>
                  <a:pt x="1164294" y="224331"/>
                  <a:pt x="1169411" y="219214"/>
                  <a:pt x="1175724" y="219214"/>
                </a:cubicBezTo>
                <a:close/>
                <a:moveTo>
                  <a:pt x="1111041" y="219214"/>
                </a:moveTo>
                <a:cubicBezTo>
                  <a:pt x="1117354" y="219214"/>
                  <a:pt x="1122471" y="224331"/>
                  <a:pt x="1122471" y="230644"/>
                </a:cubicBezTo>
                <a:cubicBezTo>
                  <a:pt x="1122471" y="236957"/>
                  <a:pt x="1117354" y="242074"/>
                  <a:pt x="1111041" y="242074"/>
                </a:cubicBezTo>
                <a:cubicBezTo>
                  <a:pt x="1104728" y="242074"/>
                  <a:pt x="1099611" y="236957"/>
                  <a:pt x="1099611" y="230644"/>
                </a:cubicBezTo>
                <a:cubicBezTo>
                  <a:pt x="1099611" y="224331"/>
                  <a:pt x="1104728" y="219214"/>
                  <a:pt x="1111041" y="219214"/>
                </a:cubicBezTo>
                <a:close/>
                <a:moveTo>
                  <a:pt x="1046358" y="219214"/>
                </a:moveTo>
                <a:cubicBezTo>
                  <a:pt x="1052671" y="219214"/>
                  <a:pt x="1057788" y="224331"/>
                  <a:pt x="1057788" y="230644"/>
                </a:cubicBezTo>
                <a:cubicBezTo>
                  <a:pt x="1057788" y="236957"/>
                  <a:pt x="1052671" y="242074"/>
                  <a:pt x="1046358" y="242074"/>
                </a:cubicBezTo>
                <a:cubicBezTo>
                  <a:pt x="1040045" y="242074"/>
                  <a:pt x="1034928" y="236957"/>
                  <a:pt x="1034928" y="230644"/>
                </a:cubicBezTo>
                <a:cubicBezTo>
                  <a:pt x="1034928" y="224331"/>
                  <a:pt x="1040045" y="219214"/>
                  <a:pt x="1046358" y="219214"/>
                </a:cubicBezTo>
                <a:close/>
                <a:moveTo>
                  <a:pt x="2145982" y="219214"/>
                </a:moveTo>
                <a:cubicBezTo>
                  <a:pt x="2152295" y="219214"/>
                  <a:pt x="2157412" y="224331"/>
                  <a:pt x="2157412" y="230644"/>
                </a:cubicBezTo>
                <a:cubicBezTo>
                  <a:pt x="2157412" y="236957"/>
                  <a:pt x="2152295" y="242074"/>
                  <a:pt x="2145982" y="242074"/>
                </a:cubicBezTo>
                <a:cubicBezTo>
                  <a:pt x="2139669" y="242074"/>
                  <a:pt x="2134552" y="236957"/>
                  <a:pt x="2134552" y="230644"/>
                </a:cubicBezTo>
                <a:cubicBezTo>
                  <a:pt x="2134552" y="224331"/>
                  <a:pt x="2139669" y="219214"/>
                  <a:pt x="2145982" y="219214"/>
                </a:cubicBezTo>
                <a:close/>
                <a:moveTo>
                  <a:pt x="2081286" y="219214"/>
                </a:moveTo>
                <a:cubicBezTo>
                  <a:pt x="2087599" y="219214"/>
                  <a:pt x="2092716" y="224331"/>
                  <a:pt x="2092716" y="230644"/>
                </a:cubicBezTo>
                <a:cubicBezTo>
                  <a:pt x="2092716" y="236957"/>
                  <a:pt x="2087599" y="242074"/>
                  <a:pt x="2081286" y="242074"/>
                </a:cubicBezTo>
                <a:cubicBezTo>
                  <a:pt x="2074973" y="242074"/>
                  <a:pt x="2069856" y="236957"/>
                  <a:pt x="2069856" y="230644"/>
                </a:cubicBezTo>
                <a:cubicBezTo>
                  <a:pt x="2069856" y="224331"/>
                  <a:pt x="2074973" y="219214"/>
                  <a:pt x="2081286" y="219214"/>
                </a:cubicBezTo>
                <a:close/>
                <a:moveTo>
                  <a:pt x="2016603" y="219214"/>
                </a:moveTo>
                <a:cubicBezTo>
                  <a:pt x="2022916" y="219214"/>
                  <a:pt x="2028033" y="224331"/>
                  <a:pt x="2028033" y="230644"/>
                </a:cubicBezTo>
                <a:cubicBezTo>
                  <a:pt x="2028033" y="236957"/>
                  <a:pt x="2022916" y="242074"/>
                  <a:pt x="2016603" y="242074"/>
                </a:cubicBezTo>
                <a:cubicBezTo>
                  <a:pt x="2010290" y="242074"/>
                  <a:pt x="2005173" y="236957"/>
                  <a:pt x="2005173" y="230644"/>
                </a:cubicBezTo>
                <a:cubicBezTo>
                  <a:pt x="2005173" y="224331"/>
                  <a:pt x="2010290" y="219214"/>
                  <a:pt x="2016603" y="219214"/>
                </a:cubicBezTo>
                <a:close/>
                <a:moveTo>
                  <a:pt x="1951920" y="219214"/>
                </a:moveTo>
                <a:cubicBezTo>
                  <a:pt x="1958233" y="219214"/>
                  <a:pt x="1963350" y="224331"/>
                  <a:pt x="1963350" y="230644"/>
                </a:cubicBezTo>
                <a:cubicBezTo>
                  <a:pt x="1963350" y="236957"/>
                  <a:pt x="1958233" y="242074"/>
                  <a:pt x="1951920" y="242074"/>
                </a:cubicBezTo>
                <a:cubicBezTo>
                  <a:pt x="1945607" y="242074"/>
                  <a:pt x="1940490" y="236957"/>
                  <a:pt x="1940490" y="230644"/>
                </a:cubicBezTo>
                <a:cubicBezTo>
                  <a:pt x="1940490" y="224331"/>
                  <a:pt x="1945607" y="219214"/>
                  <a:pt x="1951920" y="219214"/>
                </a:cubicBezTo>
                <a:close/>
                <a:moveTo>
                  <a:pt x="1887237" y="219214"/>
                </a:moveTo>
                <a:cubicBezTo>
                  <a:pt x="1893550" y="219214"/>
                  <a:pt x="1898667" y="224331"/>
                  <a:pt x="1898667" y="230644"/>
                </a:cubicBezTo>
                <a:cubicBezTo>
                  <a:pt x="1898667" y="236957"/>
                  <a:pt x="1893550" y="242074"/>
                  <a:pt x="1887237" y="242074"/>
                </a:cubicBezTo>
                <a:cubicBezTo>
                  <a:pt x="1880924" y="242074"/>
                  <a:pt x="1875807" y="236957"/>
                  <a:pt x="1875807" y="230644"/>
                </a:cubicBezTo>
                <a:cubicBezTo>
                  <a:pt x="1875807" y="224331"/>
                  <a:pt x="1880924" y="219214"/>
                  <a:pt x="1887237" y="219214"/>
                </a:cubicBezTo>
                <a:close/>
                <a:moveTo>
                  <a:pt x="1822554" y="219214"/>
                </a:moveTo>
                <a:cubicBezTo>
                  <a:pt x="1828867" y="219214"/>
                  <a:pt x="1833984" y="224331"/>
                  <a:pt x="1833984" y="230644"/>
                </a:cubicBezTo>
                <a:cubicBezTo>
                  <a:pt x="1833984" y="236957"/>
                  <a:pt x="1828867" y="242074"/>
                  <a:pt x="1822554" y="242074"/>
                </a:cubicBezTo>
                <a:cubicBezTo>
                  <a:pt x="1816241" y="242074"/>
                  <a:pt x="1811124" y="236957"/>
                  <a:pt x="1811124" y="230644"/>
                </a:cubicBezTo>
                <a:cubicBezTo>
                  <a:pt x="1811124" y="224331"/>
                  <a:pt x="1816241" y="219214"/>
                  <a:pt x="1822554" y="219214"/>
                </a:cubicBezTo>
                <a:close/>
                <a:moveTo>
                  <a:pt x="1757871" y="219214"/>
                </a:moveTo>
                <a:cubicBezTo>
                  <a:pt x="1764184" y="219214"/>
                  <a:pt x="1769301" y="224331"/>
                  <a:pt x="1769301" y="230644"/>
                </a:cubicBezTo>
                <a:cubicBezTo>
                  <a:pt x="1769301" y="236957"/>
                  <a:pt x="1764184" y="242074"/>
                  <a:pt x="1757871" y="242074"/>
                </a:cubicBezTo>
                <a:cubicBezTo>
                  <a:pt x="1751558" y="242074"/>
                  <a:pt x="1746441" y="236957"/>
                  <a:pt x="1746441" y="230644"/>
                </a:cubicBezTo>
                <a:cubicBezTo>
                  <a:pt x="1746441" y="224331"/>
                  <a:pt x="1751558" y="219214"/>
                  <a:pt x="1757871" y="219214"/>
                </a:cubicBezTo>
                <a:close/>
                <a:moveTo>
                  <a:pt x="1693188" y="219214"/>
                </a:moveTo>
                <a:cubicBezTo>
                  <a:pt x="1699501" y="219214"/>
                  <a:pt x="1704618" y="224331"/>
                  <a:pt x="1704618" y="230644"/>
                </a:cubicBezTo>
                <a:cubicBezTo>
                  <a:pt x="1704618" y="236957"/>
                  <a:pt x="1699501" y="242074"/>
                  <a:pt x="1693188" y="242074"/>
                </a:cubicBezTo>
                <a:cubicBezTo>
                  <a:pt x="1686875" y="242074"/>
                  <a:pt x="1681758" y="236957"/>
                  <a:pt x="1681758" y="230644"/>
                </a:cubicBezTo>
                <a:cubicBezTo>
                  <a:pt x="1681758" y="224331"/>
                  <a:pt x="1686875" y="219214"/>
                  <a:pt x="1693188" y="219214"/>
                </a:cubicBezTo>
                <a:close/>
                <a:moveTo>
                  <a:pt x="1628505" y="219214"/>
                </a:moveTo>
                <a:cubicBezTo>
                  <a:pt x="1634818" y="219214"/>
                  <a:pt x="1639935" y="224331"/>
                  <a:pt x="1639935" y="230644"/>
                </a:cubicBezTo>
                <a:cubicBezTo>
                  <a:pt x="1639935" y="236957"/>
                  <a:pt x="1634818" y="242074"/>
                  <a:pt x="1628505" y="242074"/>
                </a:cubicBezTo>
                <a:cubicBezTo>
                  <a:pt x="1622192" y="242074"/>
                  <a:pt x="1617075" y="236957"/>
                  <a:pt x="1617075" y="230644"/>
                </a:cubicBezTo>
                <a:cubicBezTo>
                  <a:pt x="1617075" y="224331"/>
                  <a:pt x="1622192" y="219214"/>
                  <a:pt x="1628505" y="219214"/>
                </a:cubicBezTo>
                <a:close/>
                <a:moveTo>
                  <a:pt x="1563822" y="219214"/>
                </a:moveTo>
                <a:cubicBezTo>
                  <a:pt x="1570135" y="219214"/>
                  <a:pt x="1575252" y="224331"/>
                  <a:pt x="1575252" y="230644"/>
                </a:cubicBezTo>
                <a:cubicBezTo>
                  <a:pt x="1575252" y="236957"/>
                  <a:pt x="1570135" y="242074"/>
                  <a:pt x="1563822" y="242074"/>
                </a:cubicBezTo>
                <a:cubicBezTo>
                  <a:pt x="1557509" y="242074"/>
                  <a:pt x="1552392" y="236957"/>
                  <a:pt x="1552392" y="230644"/>
                </a:cubicBezTo>
                <a:cubicBezTo>
                  <a:pt x="1552392" y="224331"/>
                  <a:pt x="1557509" y="219214"/>
                  <a:pt x="1563822" y="219214"/>
                </a:cubicBezTo>
                <a:close/>
                <a:moveTo>
                  <a:pt x="1499139" y="219214"/>
                </a:moveTo>
                <a:cubicBezTo>
                  <a:pt x="1505452" y="219214"/>
                  <a:pt x="1510569" y="224331"/>
                  <a:pt x="1510569" y="230644"/>
                </a:cubicBezTo>
                <a:cubicBezTo>
                  <a:pt x="1510569" y="236957"/>
                  <a:pt x="1505452" y="242074"/>
                  <a:pt x="1499139" y="242074"/>
                </a:cubicBezTo>
                <a:cubicBezTo>
                  <a:pt x="1492826" y="242074"/>
                  <a:pt x="1487709" y="236957"/>
                  <a:pt x="1487709" y="230644"/>
                </a:cubicBezTo>
                <a:cubicBezTo>
                  <a:pt x="1487709" y="224331"/>
                  <a:pt x="1492826" y="219214"/>
                  <a:pt x="1499139" y="219214"/>
                </a:cubicBezTo>
                <a:close/>
                <a:moveTo>
                  <a:pt x="1434456" y="219214"/>
                </a:moveTo>
                <a:cubicBezTo>
                  <a:pt x="1440769" y="219214"/>
                  <a:pt x="1445886" y="224331"/>
                  <a:pt x="1445886" y="230644"/>
                </a:cubicBezTo>
                <a:cubicBezTo>
                  <a:pt x="1445886" y="236957"/>
                  <a:pt x="1440769" y="242074"/>
                  <a:pt x="1434456" y="242074"/>
                </a:cubicBezTo>
                <a:cubicBezTo>
                  <a:pt x="1428143" y="242074"/>
                  <a:pt x="1423026" y="236957"/>
                  <a:pt x="1423026" y="230644"/>
                </a:cubicBezTo>
                <a:cubicBezTo>
                  <a:pt x="1423026" y="224331"/>
                  <a:pt x="1428143" y="219214"/>
                  <a:pt x="1434456" y="219214"/>
                </a:cubicBezTo>
                <a:close/>
                <a:moveTo>
                  <a:pt x="1369773" y="219214"/>
                </a:moveTo>
                <a:cubicBezTo>
                  <a:pt x="1376086" y="219214"/>
                  <a:pt x="1381203" y="224331"/>
                  <a:pt x="1381203" y="230644"/>
                </a:cubicBezTo>
                <a:cubicBezTo>
                  <a:pt x="1381203" y="236957"/>
                  <a:pt x="1376086" y="242074"/>
                  <a:pt x="1369773" y="242074"/>
                </a:cubicBezTo>
                <a:cubicBezTo>
                  <a:pt x="1363460" y="242074"/>
                  <a:pt x="1358343" y="236957"/>
                  <a:pt x="1358343" y="230644"/>
                </a:cubicBezTo>
                <a:cubicBezTo>
                  <a:pt x="1358343" y="224331"/>
                  <a:pt x="1363460" y="219214"/>
                  <a:pt x="1369773" y="219214"/>
                </a:cubicBezTo>
                <a:close/>
                <a:moveTo>
                  <a:pt x="1305090" y="219214"/>
                </a:moveTo>
                <a:cubicBezTo>
                  <a:pt x="1311403" y="219214"/>
                  <a:pt x="1316520" y="224331"/>
                  <a:pt x="1316520" y="230644"/>
                </a:cubicBezTo>
                <a:cubicBezTo>
                  <a:pt x="1316520" y="236957"/>
                  <a:pt x="1311403" y="242074"/>
                  <a:pt x="1305090" y="242074"/>
                </a:cubicBezTo>
                <a:cubicBezTo>
                  <a:pt x="1298777" y="242074"/>
                  <a:pt x="1293660" y="236957"/>
                  <a:pt x="1293660" y="230644"/>
                </a:cubicBezTo>
                <a:cubicBezTo>
                  <a:pt x="1293660" y="224331"/>
                  <a:pt x="1298777" y="219214"/>
                  <a:pt x="1305090" y="219214"/>
                </a:cubicBezTo>
                <a:close/>
                <a:moveTo>
                  <a:pt x="1240407" y="219214"/>
                </a:moveTo>
                <a:cubicBezTo>
                  <a:pt x="1246720" y="219214"/>
                  <a:pt x="1251837" y="224331"/>
                  <a:pt x="1251837" y="230644"/>
                </a:cubicBezTo>
                <a:cubicBezTo>
                  <a:pt x="1251837" y="236957"/>
                  <a:pt x="1246720" y="242074"/>
                  <a:pt x="1240407" y="242074"/>
                </a:cubicBezTo>
                <a:cubicBezTo>
                  <a:pt x="1234094" y="242074"/>
                  <a:pt x="1228977" y="236957"/>
                  <a:pt x="1228977" y="230644"/>
                </a:cubicBezTo>
                <a:cubicBezTo>
                  <a:pt x="1228977" y="224331"/>
                  <a:pt x="1234094" y="219214"/>
                  <a:pt x="1240407" y="219214"/>
                </a:cubicBezTo>
                <a:close/>
                <a:moveTo>
                  <a:pt x="76113" y="146143"/>
                </a:moveTo>
                <a:cubicBezTo>
                  <a:pt x="82426" y="146143"/>
                  <a:pt x="87543" y="151260"/>
                  <a:pt x="87543" y="157573"/>
                </a:cubicBezTo>
                <a:cubicBezTo>
                  <a:pt x="87543" y="163886"/>
                  <a:pt x="82426" y="169003"/>
                  <a:pt x="76113" y="169003"/>
                </a:cubicBezTo>
                <a:cubicBezTo>
                  <a:pt x="69800" y="169003"/>
                  <a:pt x="64683" y="163886"/>
                  <a:pt x="64683" y="157573"/>
                </a:cubicBezTo>
                <a:cubicBezTo>
                  <a:pt x="64683" y="151260"/>
                  <a:pt x="69800" y="146143"/>
                  <a:pt x="76113" y="146143"/>
                </a:cubicBezTo>
                <a:close/>
                <a:moveTo>
                  <a:pt x="11430" y="146143"/>
                </a:moveTo>
                <a:cubicBezTo>
                  <a:pt x="17743" y="146143"/>
                  <a:pt x="22860" y="151260"/>
                  <a:pt x="22860" y="157573"/>
                </a:cubicBezTo>
                <a:cubicBezTo>
                  <a:pt x="22860" y="163886"/>
                  <a:pt x="17743" y="169003"/>
                  <a:pt x="11430" y="169003"/>
                </a:cubicBezTo>
                <a:cubicBezTo>
                  <a:pt x="5117" y="169003"/>
                  <a:pt x="0" y="163886"/>
                  <a:pt x="0" y="157573"/>
                </a:cubicBezTo>
                <a:cubicBezTo>
                  <a:pt x="0" y="151260"/>
                  <a:pt x="5117" y="146143"/>
                  <a:pt x="11430" y="146143"/>
                </a:cubicBezTo>
                <a:close/>
                <a:moveTo>
                  <a:pt x="205479" y="146143"/>
                </a:moveTo>
                <a:cubicBezTo>
                  <a:pt x="211792" y="146143"/>
                  <a:pt x="216909" y="151260"/>
                  <a:pt x="216909" y="157573"/>
                </a:cubicBezTo>
                <a:cubicBezTo>
                  <a:pt x="216909" y="163886"/>
                  <a:pt x="211792" y="169003"/>
                  <a:pt x="205479" y="169003"/>
                </a:cubicBezTo>
                <a:cubicBezTo>
                  <a:pt x="199166" y="169003"/>
                  <a:pt x="194049" y="163886"/>
                  <a:pt x="194049" y="157573"/>
                </a:cubicBezTo>
                <a:cubicBezTo>
                  <a:pt x="194049" y="151260"/>
                  <a:pt x="199166" y="146143"/>
                  <a:pt x="205479" y="146143"/>
                </a:cubicBezTo>
                <a:close/>
                <a:moveTo>
                  <a:pt x="140796" y="146143"/>
                </a:moveTo>
                <a:cubicBezTo>
                  <a:pt x="147109" y="146143"/>
                  <a:pt x="152226" y="151260"/>
                  <a:pt x="152226" y="157573"/>
                </a:cubicBezTo>
                <a:cubicBezTo>
                  <a:pt x="152226" y="163886"/>
                  <a:pt x="147109" y="169003"/>
                  <a:pt x="140796" y="169003"/>
                </a:cubicBezTo>
                <a:cubicBezTo>
                  <a:pt x="134483" y="169003"/>
                  <a:pt x="129366" y="163886"/>
                  <a:pt x="129366" y="157573"/>
                </a:cubicBezTo>
                <a:cubicBezTo>
                  <a:pt x="129366" y="151260"/>
                  <a:pt x="134483" y="146143"/>
                  <a:pt x="140796" y="146143"/>
                </a:cubicBezTo>
                <a:close/>
                <a:moveTo>
                  <a:pt x="399528" y="146143"/>
                </a:moveTo>
                <a:cubicBezTo>
                  <a:pt x="405841" y="146143"/>
                  <a:pt x="410958" y="151260"/>
                  <a:pt x="410958" y="157573"/>
                </a:cubicBezTo>
                <a:cubicBezTo>
                  <a:pt x="410958" y="163886"/>
                  <a:pt x="405841" y="169003"/>
                  <a:pt x="399528" y="169003"/>
                </a:cubicBezTo>
                <a:cubicBezTo>
                  <a:pt x="393215" y="169003"/>
                  <a:pt x="388098" y="163886"/>
                  <a:pt x="388098" y="157573"/>
                </a:cubicBezTo>
                <a:cubicBezTo>
                  <a:pt x="388098" y="151260"/>
                  <a:pt x="393215" y="146143"/>
                  <a:pt x="399528" y="146143"/>
                </a:cubicBezTo>
                <a:close/>
                <a:moveTo>
                  <a:pt x="334845" y="146143"/>
                </a:moveTo>
                <a:cubicBezTo>
                  <a:pt x="341158" y="146143"/>
                  <a:pt x="346275" y="151260"/>
                  <a:pt x="346275" y="157573"/>
                </a:cubicBezTo>
                <a:cubicBezTo>
                  <a:pt x="346275" y="163886"/>
                  <a:pt x="341158" y="169003"/>
                  <a:pt x="334845" y="169003"/>
                </a:cubicBezTo>
                <a:cubicBezTo>
                  <a:pt x="328532" y="169003"/>
                  <a:pt x="323415" y="163886"/>
                  <a:pt x="323415" y="157573"/>
                </a:cubicBezTo>
                <a:cubicBezTo>
                  <a:pt x="323415" y="151260"/>
                  <a:pt x="328532" y="146143"/>
                  <a:pt x="334845" y="146143"/>
                </a:cubicBezTo>
                <a:close/>
                <a:moveTo>
                  <a:pt x="270162" y="146143"/>
                </a:moveTo>
                <a:cubicBezTo>
                  <a:pt x="276475" y="146143"/>
                  <a:pt x="281592" y="151260"/>
                  <a:pt x="281592" y="157573"/>
                </a:cubicBezTo>
                <a:cubicBezTo>
                  <a:pt x="281592" y="163886"/>
                  <a:pt x="276475" y="169003"/>
                  <a:pt x="270162" y="169003"/>
                </a:cubicBezTo>
                <a:cubicBezTo>
                  <a:pt x="263849" y="169003"/>
                  <a:pt x="258732" y="163886"/>
                  <a:pt x="258732" y="157573"/>
                </a:cubicBezTo>
                <a:cubicBezTo>
                  <a:pt x="258732" y="151260"/>
                  <a:pt x="263849" y="146143"/>
                  <a:pt x="270162" y="146143"/>
                </a:cubicBezTo>
                <a:close/>
                <a:moveTo>
                  <a:pt x="528894" y="146143"/>
                </a:moveTo>
                <a:cubicBezTo>
                  <a:pt x="535207" y="146143"/>
                  <a:pt x="540324" y="151260"/>
                  <a:pt x="540324" y="157573"/>
                </a:cubicBezTo>
                <a:cubicBezTo>
                  <a:pt x="540324" y="163886"/>
                  <a:pt x="535207" y="169003"/>
                  <a:pt x="528894" y="169003"/>
                </a:cubicBezTo>
                <a:cubicBezTo>
                  <a:pt x="522581" y="169003"/>
                  <a:pt x="517464" y="163886"/>
                  <a:pt x="517464" y="157573"/>
                </a:cubicBezTo>
                <a:cubicBezTo>
                  <a:pt x="517464" y="151260"/>
                  <a:pt x="522581" y="146143"/>
                  <a:pt x="528894" y="146143"/>
                </a:cubicBezTo>
                <a:close/>
                <a:moveTo>
                  <a:pt x="464211" y="146143"/>
                </a:moveTo>
                <a:cubicBezTo>
                  <a:pt x="470524" y="146143"/>
                  <a:pt x="475641" y="151260"/>
                  <a:pt x="475641" y="157573"/>
                </a:cubicBezTo>
                <a:cubicBezTo>
                  <a:pt x="475641" y="163886"/>
                  <a:pt x="470524" y="169003"/>
                  <a:pt x="464211" y="169003"/>
                </a:cubicBezTo>
                <a:cubicBezTo>
                  <a:pt x="457898" y="169003"/>
                  <a:pt x="452781" y="163886"/>
                  <a:pt x="452781" y="157573"/>
                </a:cubicBezTo>
                <a:cubicBezTo>
                  <a:pt x="452781" y="151260"/>
                  <a:pt x="457898" y="146143"/>
                  <a:pt x="464211" y="146143"/>
                </a:cubicBezTo>
                <a:close/>
                <a:moveTo>
                  <a:pt x="722943" y="146143"/>
                </a:moveTo>
                <a:cubicBezTo>
                  <a:pt x="729256" y="146143"/>
                  <a:pt x="734373" y="151260"/>
                  <a:pt x="734373" y="157573"/>
                </a:cubicBezTo>
                <a:cubicBezTo>
                  <a:pt x="734373" y="163886"/>
                  <a:pt x="729256" y="169003"/>
                  <a:pt x="722943" y="169003"/>
                </a:cubicBezTo>
                <a:cubicBezTo>
                  <a:pt x="716630" y="169003"/>
                  <a:pt x="711513" y="163886"/>
                  <a:pt x="711513" y="157573"/>
                </a:cubicBezTo>
                <a:cubicBezTo>
                  <a:pt x="711513" y="151260"/>
                  <a:pt x="716630" y="146143"/>
                  <a:pt x="722943" y="146143"/>
                </a:cubicBezTo>
                <a:close/>
                <a:moveTo>
                  <a:pt x="658260" y="146143"/>
                </a:moveTo>
                <a:cubicBezTo>
                  <a:pt x="664573" y="146143"/>
                  <a:pt x="669690" y="151260"/>
                  <a:pt x="669690" y="157573"/>
                </a:cubicBezTo>
                <a:cubicBezTo>
                  <a:pt x="669690" y="163886"/>
                  <a:pt x="664573" y="169003"/>
                  <a:pt x="658260" y="169003"/>
                </a:cubicBezTo>
                <a:cubicBezTo>
                  <a:pt x="651947" y="169003"/>
                  <a:pt x="646830" y="163886"/>
                  <a:pt x="646830" y="157573"/>
                </a:cubicBezTo>
                <a:cubicBezTo>
                  <a:pt x="646830" y="151260"/>
                  <a:pt x="651947" y="146143"/>
                  <a:pt x="658260" y="146143"/>
                </a:cubicBezTo>
                <a:close/>
                <a:moveTo>
                  <a:pt x="593577" y="146143"/>
                </a:moveTo>
                <a:cubicBezTo>
                  <a:pt x="599890" y="146143"/>
                  <a:pt x="605007" y="151260"/>
                  <a:pt x="605007" y="157573"/>
                </a:cubicBezTo>
                <a:cubicBezTo>
                  <a:pt x="605007" y="163886"/>
                  <a:pt x="599890" y="169003"/>
                  <a:pt x="593577" y="169003"/>
                </a:cubicBezTo>
                <a:cubicBezTo>
                  <a:pt x="587264" y="169003"/>
                  <a:pt x="582147" y="163886"/>
                  <a:pt x="582147" y="157573"/>
                </a:cubicBezTo>
                <a:cubicBezTo>
                  <a:pt x="582147" y="151260"/>
                  <a:pt x="587264" y="146143"/>
                  <a:pt x="593577" y="146143"/>
                </a:cubicBezTo>
                <a:close/>
                <a:moveTo>
                  <a:pt x="852309" y="146143"/>
                </a:moveTo>
                <a:cubicBezTo>
                  <a:pt x="858622" y="146143"/>
                  <a:pt x="863739" y="151260"/>
                  <a:pt x="863739" y="157573"/>
                </a:cubicBezTo>
                <a:cubicBezTo>
                  <a:pt x="863739" y="163886"/>
                  <a:pt x="858622" y="169003"/>
                  <a:pt x="852309" y="169003"/>
                </a:cubicBezTo>
                <a:cubicBezTo>
                  <a:pt x="845996" y="169003"/>
                  <a:pt x="840879" y="163886"/>
                  <a:pt x="840879" y="157573"/>
                </a:cubicBezTo>
                <a:cubicBezTo>
                  <a:pt x="840879" y="151260"/>
                  <a:pt x="845996" y="146143"/>
                  <a:pt x="852309" y="146143"/>
                </a:cubicBezTo>
                <a:close/>
                <a:moveTo>
                  <a:pt x="787626" y="146143"/>
                </a:moveTo>
                <a:cubicBezTo>
                  <a:pt x="793939" y="146143"/>
                  <a:pt x="799056" y="151260"/>
                  <a:pt x="799056" y="157573"/>
                </a:cubicBezTo>
                <a:cubicBezTo>
                  <a:pt x="799056" y="163886"/>
                  <a:pt x="793939" y="169003"/>
                  <a:pt x="787626" y="169003"/>
                </a:cubicBezTo>
                <a:cubicBezTo>
                  <a:pt x="781313" y="169003"/>
                  <a:pt x="776196" y="163886"/>
                  <a:pt x="776196" y="157573"/>
                </a:cubicBezTo>
                <a:cubicBezTo>
                  <a:pt x="776196" y="151260"/>
                  <a:pt x="781313" y="146143"/>
                  <a:pt x="787626" y="146143"/>
                </a:cubicBezTo>
                <a:close/>
                <a:moveTo>
                  <a:pt x="1046358" y="146143"/>
                </a:moveTo>
                <a:cubicBezTo>
                  <a:pt x="1052671" y="146143"/>
                  <a:pt x="1057788" y="151260"/>
                  <a:pt x="1057788" y="157573"/>
                </a:cubicBezTo>
                <a:cubicBezTo>
                  <a:pt x="1057788" y="163886"/>
                  <a:pt x="1052671" y="169002"/>
                  <a:pt x="1046358" y="169002"/>
                </a:cubicBezTo>
                <a:cubicBezTo>
                  <a:pt x="1040045" y="169002"/>
                  <a:pt x="1034928" y="163886"/>
                  <a:pt x="1034928" y="157573"/>
                </a:cubicBezTo>
                <a:cubicBezTo>
                  <a:pt x="1034928" y="151260"/>
                  <a:pt x="1040045" y="146143"/>
                  <a:pt x="1046358" y="146143"/>
                </a:cubicBezTo>
                <a:close/>
                <a:moveTo>
                  <a:pt x="981675" y="146143"/>
                </a:moveTo>
                <a:cubicBezTo>
                  <a:pt x="987988" y="146143"/>
                  <a:pt x="993105" y="151260"/>
                  <a:pt x="993105" y="157573"/>
                </a:cubicBezTo>
                <a:cubicBezTo>
                  <a:pt x="993105" y="163886"/>
                  <a:pt x="987988" y="169003"/>
                  <a:pt x="981675" y="169003"/>
                </a:cubicBezTo>
                <a:cubicBezTo>
                  <a:pt x="975362" y="169003"/>
                  <a:pt x="970245" y="163886"/>
                  <a:pt x="970245" y="157573"/>
                </a:cubicBezTo>
                <a:cubicBezTo>
                  <a:pt x="970245" y="151260"/>
                  <a:pt x="975362" y="146143"/>
                  <a:pt x="981675" y="146143"/>
                </a:cubicBezTo>
                <a:close/>
                <a:moveTo>
                  <a:pt x="916992" y="146143"/>
                </a:moveTo>
                <a:cubicBezTo>
                  <a:pt x="923305" y="146143"/>
                  <a:pt x="928422" y="151260"/>
                  <a:pt x="928422" y="157573"/>
                </a:cubicBezTo>
                <a:cubicBezTo>
                  <a:pt x="928422" y="163886"/>
                  <a:pt x="923305" y="169003"/>
                  <a:pt x="916992" y="169003"/>
                </a:cubicBezTo>
                <a:cubicBezTo>
                  <a:pt x="910679" y="169003"/>
                  <a:pt x="905562" y="163886"/>
                  <a:pt x="905562" y="157573"/>
                </a:cubicBezTo>
                <a:cubicBezTo>
                  <a:pt x="905562" y="151260"/>
                  <a:pt x="910679" y="146143"/>
                  <a:pt x="916992" y="146143"/>
                </a:cubicBezTo>
                <a:close/>
                <a:moveTo>
                  <a:pt x="1175724" y="146143"/>
                </a:moveTo>
                <a:cubicBezTo>
                  <a:pt x="1182037" y="146143"/>
                  <a:pt x="1187154" y="151260"/>
                  <a:pt x="1187154" y="157573"/>
                </a:cubicBezTo>
                <a:cubicBezTo>
                  <a:pt x="1187154" y="163886"/>
                  <a:pt x="1182037" y="169002"/>
                  <a:pt x="1175724" y="169002"/>
                </a:cubicBezTo>
                <a:cubicBezTo>
                  <a:pt x="1169411" y="169002"/>
                  <a:pt x="1164294" y="163886"/>
                  <a:pt x="1164294" y="157573"/>
                </a:cubicBezTo>
                <a:cubicBezTo>
                  <a:pt x="1164294" y="151260"/>
                  <a:pt x="1169411" y="146143"/>
                  <a:pt x="1175724" y="146143"/>
                </a:cubicBezTo>
                <a:close/>
                <a:moveTo>
                  <a:pt x="1111041" y="146143"/>
                </a:moveTo>
                <a:cubicBezTo>
                  <a:pt x="1117354" y="146143"/>
                  <a:pt x="1122471" y="151260"/>
                  <a:pt x="1122471" y="157573"/>
                </a:cubicBezTo>
                <a:cubicBezTo>
                  <a:pt x="1122471" y="163886"/>
                  <a:pt x="1117354" y="169002"/>
                  <a:pt x="1111041" y="169002"/>
                </a:cubicBezTo>
                <a:cubicBezTo>
                  <a:pt x="1104728" y="169002"/>
                  <a:pt x="1099611" y="163886"/>
                  <a:pt x="1099611" y="157573"/>
                </a:cubicBezTo>
                <a:cubicBezTo>
                  <a:pt x="1099611" y="151260"/>
                  <a:pt x="1104728" y="146143"/>
                  <a:pt x="1111041" y="146143"/>
                </a:cubicBezTo>
                <a:close/>
                <a:moveTo>
                  <a:pt x="1305090" y="146143"/>
                </a:moveTo>
                <a:cubicBezTo>
                  <a:pt x="1311403" y="146143"/>
                  <a:pt x="1316520" y="151260"/>
                  <a:pt x="1316520" y="157573"/>
                </a:cubicBezTo>
                <a:cubicBezTo>
                  <a:pt x="1316520" y="163886"/>
                  <a:pt x="1311403" y="169002"/>
                  <a:pt x="1305090" y="169002"/>
                </a:cubicBezTo>
                <a:cubicBezTo>
                  <a:pt x="1298777" y="169002"/>
                  <a:pt x="1293660" y="163886"/>
                  <a:pt x="1293660" y="157573"/>
                </a:cubicBezTo>
                <a:cubicBezTo>
                  <a:pt x="1293660" y="151260"/>
                  <a:pt x="1298777" y="146143"/>
                  <a:pt x="1305090" y="146143"/>
                </a:cubicBezTo>
                <a:close/>
                <a:moveTo>
                  <a:pt x="1240407" y="146143"/>
                </a:moveTo>
                <a:cubicBezTo>
                  <a:pt x="1246720" y="146143"/>
                  <a:pt x="1251837" y="151260"/>
                  <a:pt x="1251837" y="157573"/>
                </a:cubicBezTo>
                <a:cubicBezTo>
                  <a:pt x="1251837" y="163886"/>
                  <a:pt x="1246720" y="169002"/>
                  <a:pt x="1240407" y="169002"/>
                </a:cubicBezTo>
                <a:cubicBezTo>
                  <a:pt x="1234094" y="169002"/>
                  <a:pt x="1228977" y="163886"/>
                  <a:pt x="1228977" y="157573"/>
                </a:cubicBezTo>
                <a:cubicBezTo>
                  <a:pt x="1228977" y="151260"/>
                  <a:pt x="1234094" y="146143"/>
                  <a:pt x="1240407" y="146143"/>
                </a:cubicBezTo>
                <a:close/>
                <a:moveTo>
                  <a:pt x="1434456" y="146143"/>
                </a:moveTo>
                <a:cubicBezTo>
                  <a:pt x="1440769" y="146143"/>
                  <a:pt x="1445886" y="151260"/>
                  <a:pt x="1445886" y="157573"/>
                </a:cubicBezTo>
                <a:cubicBezTo>
                  <a:pt x="1445886" y="163886"/>
                  <a:pt x="1440769" y="169002"/>
                  <a:pt x="1434456" y="169002"/>
                </a:cubicBezTo>
                <a:cubicBezTo>
                  <a:pt x="1428143" y="169002"/>
                  <a:pt x="1423026" y="163886"/>
                  <a:pt x="1423026" y="157573"/>
                </a:cubicBezTo>
                <a:cubicBezTo>
                  <a:pt x="1423026" y="151260"/>
                  <a:pt x="1428143" y="146143"/>
                  <a:pt x="1434456" y="146143"/>
                </a:cubicBezTo>
                <a:close/>
                <a:moveTo>
                  <a:pt x="1369773" y="146143"/>
                </a:moveTo>
                <a:cubicBezTo>
                  <a:pt x="1376086" y="146143"/>
                  <a:pt x="1381203" y="151260"/>
                  <a:pt x="1381203" y="157573"/>
                </a:cubicBezTo>
                <a:cubicBezTo>
                  <a:pt x="1381203" y="163886"/>
                  <a:pt x="1376086" y="169002"/>
                  <a:pt x="1369773" y="169002"/>
                </a:cubicBezTo>
                <a:cubicBezTo>
                  <a:pt x="1363460" y="169002"/>
                  <a:pt x="1358343" y="163886"/>
                  <a:pt x="1358343" y="157573"/>
                </a:cubicBezTo>
                <a:cubicBezTo>
                  <a:pt x="1358343" y="151260"/>
                  <a:pt x="1363460" y="146143"/>
                  <a:pt x="1369773" y="146143"/>
                </a:cubicBezTo>
                <a:close/>
                <a:moveTo>
                  <a:pt x="1693188" y="146143"/>
                </a:moveTo>
                <a:cubicBezTo>
                  <a:pt x="1699501" y="146143"/>
                  <a:pt x="1704618" y="151260"/>
                  <a:pt x="1704618" y="157573"/>
                </a:cubicBezTo>
                <a:cubicBezTo>
                  <a:pt x="1704618" y="163886"/>
                  <a:pt x="1699501" y="169002"/>
                  <a:pt x="1693188" y="169002"/>
                </a:cubicBezTo>
                <a:cubicBezTo>
                  <a:pt x="1686875" y="169002"/>
                  <a:pt x="1681758" y="163886"/>
                  <a:pt x="1681758" y="157573"/>
                </a:cubicBezTo>
                <a:cubicBezTo>
                  <a:pt x="1681758" y="151260"/>
                  <a:pt x="1686875" y="146143"/>
                  <a:pt x="1693188" y="146143"/>
                </a:cubicBezTo>
                <a:close/>
                <a:moveTo>
                  <a:pt x="1628505" y="146143"/>
                </a:moveTo>
                <a:cubicBezTo>
                  <a:pt x="1634818" y="146143"/>
                  <a:pt x="1639935" y="151260"/>
                  <a:pt x="1639935" y="157573"/>
                </a:cubicBezTo>
                <a:cubicBezTo>
                  <a:pt x="1639935" y="163886"/>
                  <a:pt x="1634818" y="169002"/>
                  <a:pt x="1628505" y="169002"/>
                </a:cubicBezTo>
                <a:cubicBezTo>
                  <a:pt x="1622192" y="169002"/>
                  <a:pt x="1617075" y="163886"/>
                  <a:pt x="1617075" y="157573"/>
                </a:cubicBezTo>
                <a:cubicBezTo>
                  <a:pt x="1617075" y="151260"/>
                  <a:pt x="1622192" y="146143"/>
                  <a:pt x="1628505" y="146143"/>
                </a:cubicBezTo>
                <a:close/>
                <a:moveTo>
                  <a:pt x="1563822" y="146143"/>
                </a:moveTo>
                <a:cubicBezTo>
                  <a:pt x="1570135" y="146143"/>
                  <a:pt x="1575252" y="151260"/>
                  <a:pt x="1575252" y="157573"/>
                </a:cubicBezTo>
                <a:cubicBezTo>
                  <a:pt x="1575252" y="163886"/>
                  <a:pt x="1570135" y="169002"/>
                  <a:pt x="1563822" y="169002"/>
                </a:cubicBezTo>
                <a:cubicBezTo>
                  <a:pt x="1557509" y="169002"/>
                  <a:pt x="1552392" y="163886"/>
                  <a:pt x="1552392" y="157573"/>
                </a:cubicBezTo>
                <a:cubicBezTo>
                  <a:pt x="1552392" y="151260"/>
                  <a:pt x="1557509" y="146143"/>
                  <a:pt x="1563822" y="146143"/>
                </a:cubicBezTo>
                <a:close/>
                <a:moveTo>
                  <a:pt x="1499139" y="146143"/>
                </a:moveTo>
                <a:cubicBezTo>
                  <a:pt x="1505452" y="146143"/>
                  <a:pt x="1510569" y="151260"/>
                  <a:pt x="1510569" y="157573"/>
                </a:cubicBezTo>
                <a:cubicBezTo>
                  <a:pt x="1510569" y="163886"/>
                  <a:pt x="1505452" y="169002"/>
                  <a:pt x="1499139" y="169002"/>
                </a:cubicBezTo>
                <a:cubicBezTo>
                  <a:pt x="1492826" y="169002"/>
                  <a:pt x="1487709" y="163886"/>
                  <a:pt x="1487709" y="157573"/>
                </a:cubicBezTo>
                <a:cubicBezTo>
                  <a:pt x="1487709" y="151260"/>
                  <a:pt x="1492826" y="146143"/>
                  <a:pt x="1499139" y="146143"/>
                </a:cubicBezTo>
                <a:close/>
                <a:moveTo>
                  <a:pt x="1822554" y="146143"/>
                </a:moveTo>
                <a:cubicBezTo>
                  <a:pt x="1828867" y="146143"/>
                  <a:pt x="1833984" y="151260"/>
                  <a:pt x="1833984" y="157573"/>
                </a:cubicBezTo>
                <a:cubicBezTo>
                  <a:pt x="1833984" y="163886"/>
                  <a:pt x="1828867" y="169002"/>
                  <a:pt x="1822554" y="169002"/>
                </a:cubicBezTo>
                <a:cubicBezTo>
                  <a:pt x="1816241" y="169002"/>
                  <a:pt x="1811124" y="163886"/>
                  <a:pt x="1811124" y="157573"/>
                </a:cubicBezTo>
                <a:cubicBezTo>
                  <a:pt x="1811124" y="151260"/>
                  <a:pt x="1816241" y="146143"/>
                  <a:pt x="1822554" y="146143"/>
                </a:cubicBezTo>
                <a:close/>
                <a:moveTo>
                  <a:pt x="1757871" y="146143"/>
                </a:moveTo>
                <a:cubicBezTo>
                  <a:pt x="1764184" y="146143"/>
                  <a:pt x="1769301" y="151260"/>
                  <a:pt x="1769301" y="157573"/>
                </a:cubicBezTo>
                <a:cubicBezTo>
                  <a:pt x="1769301" y="163886"/>
                  <a:pt x="1764184" y="169002"/>
                  <a:pt x="1757871" y="169002"/>
                </a:cubicBezTo>
                <a:cubicBezTo>
                  <a:pt x="1751558" y="169002"/>
                  <a:pt x="1746441" y="163886"/>
                  <a:pt x="1746441" y="157573"/>
                </a:cubicBezTo>
                <a:cubicBezTo>
                  <a:pt x="1746441" y="151260"/>
                  <a:pt x="1751558" y="146143"/>
                  <a:pt x="1757871" y="146143"/>
                </a:cubicBezTo>
                <a:close/>
                <a:moveTo>
                  <a:pt x="1951920" y="146143"/>
                </a:moveTo>
                <a:cubicBezTo>
                  <a:pt x="1958233" y="146143"/>
                  <a:pt x="1963350" y="151260"/>
                  <a:pt x="1963350" y="157573"/>
                </a:cubicBezTo>
                <a:cubicBezTo>
                  <a:pt x="1963350" y="163886"/>
                  <a:pt x="1958233" y="169002"/>
                  <a:pt x="1951920" y="169002"/>
                </a:cubicBezTo>
                <a:cubicBezTo>
                  <a:pt x="1945607" y="169002"/>
                  <a:pt x="1940490" y="163886"/>
                  <a:pt x="1940490" y="157573"/>
                </a:cubicBezTo>
                <a:cubicBezTo>
                  <a:pt x="1940490" y="151260"/>
                  <a:pt x="1945607" y="146143"/>
                  <a:pt x="1951920" y="146143"/>
                </a:cubicBezTo>
                <a:close/>
                <a:moveTo>
                  <a:pt x="1887237" y="146143"/>
                </a:moveTo>
                <a:cubicBezTo>
                  <a:pt x="1893550" y="146143"/>
                  <a:pt x="1898667" y="151260"/>
                  <a:pt x="1898667" y="157573"/>
                </a:cubicBezTo>
                <a:cubicBezTo>
                  <a:pt x="1898667" y="163886"/>
                  <a:pt x="1893550" y="169002"/>
                  <a:pt x="1887237" y="169002"/>
                </a:cubicBezTo>
                <a:cubicBezTo>
                  <a:pt x="1880924" y="169002"/>
                  <a:pt x="1875807" y="163886"/>
                  <a:pt x="1875807" y="157573"/>
                </a:cubicBezTo>
                <a:cubicBezTo>
                  <a:pt x="1875807" y="151260"/>
                  <a:pt x="1880924" y="146143"/>
                  <a:pt x="1887237" y="146143"/>
                </a:cubicBezTo>
                <a:close/>
                <a:moveTo>
                  <a:pt x="2145982" y="146143"/>
                </a:moveTo>
                <a:cubicBezTo>
                  <a:pt x="2152295" y="146143"/>
                  <a:pt x="2157412" y="151260"/>
                  <a:pt x="2157412" y="157573"/>
                </a:cubicBezTo>
                <a:cubicBezTo>
                  <a:pt x="2157412" y="163886"/>
                  <a:pt x="2152295" y="169002"/>
                  <a:pt x="2145982" y="169002"/>
                </a:cubicBezTo>
                <a:cubicBezTo>
                  <a:pt x="2139669" y="169002"/>
                  <a:pt x="2134552" y="163886"/>
                  <a:pt x="2134552" y="157573"/>
                </a:cubicBezTo>
                <a:cubicBezTo>
                  <a:pt x="2134552" y="151260"/>
                  <a:pt x="2139669" y="146143"/>
                  <a:pt x="2145982" y="146143"/>
                </a:cubicBezTo>
                <a:close/>
                <a:moveTo>
                  <a:pt x="2081286" y="146143"/>
                </a:moveTo>
                <a:cubicBezTo>
                  <a:pt x="2087599" y="146143"/>
                  <a:pt x="2092716" y="151260"/>
                  <a:pt x="2092716" y="157573"/>
                </a:cubicBezTo>
                <a:cubicBezTo>
                  <a:pt x="2092716" y="163886"/>
                  <a:pt x="2087599" y="169002"/>
                  <a:pt x="2081286" y="169002"/>
                </a:cubicBezTo>
                <a:cubicBezTo>
                  <a:pt x="2074973" y="169002"/>
                  <a:pt x="2069856" y="163886"/>
                  <a:pt x="2069856" y="157573"/>
                </a:cubicBezTo>
                <a:cubicBezTo>
                  <a:pt x="2069856" y="151260"/>
                  <a:pt x="2074973" y="146143"/>
                  <a:pt x="2081286" y="146143"/>
                </a:cubicBezTo>
                <a:close/>
                <a:moveTo>
                  <a:pt x="2016603" y="146143"/>
                </a:moveTo>
                <a:cubicBezTo>
                  <a:pt x="2022916" y="146143"/>
                  <a:pt x="2028033" y="151260"/>
                  <a:pt x="2028033" y="157573"/>
                </a:cubicBezTo>
                <a:cubicBezTo>
                  <a:pt x="2028033" y="163886"/>
                  <a:pt x="2022916" y="169002"/>
                  <a:pt x="2016603" y="169002"/>
                </a:cubicBezTo>
                <a:cubicBezTo>
                  <a:pt x="2010290" y="169002"/>
                  <a:pt x="2005173" y="163886"/>
                  <a:pt x="2005173" y="157573"/>
                </a:cubicBezTo>
                <a:cubicBezTo>
                  <a:pt x="2005173" y="151260"/>
                  <a:pt x="2010290" y="146143"/>
                  <a:pt x="2016603" y="146143"/>
                </a:cubicBezTo>
                <a:close/>
                <a:moveTo>
                  <a:pt x="11430" y="73072"/>
                </a:moveTo>
                <a:cubicBezTo>
                  <a:pt x="17743" y="73072"/>
                  <a:pt x="22860" y="78189"/>
                  <a:pt x="22860" y="84502"/>
                </a:cubicBezTo>
                <a:cubicBezTo>
                  <a:pt x="22860" y="90815"/>
                  <a:pt x="17743" y="95932"/>
                  <a:pt x="11430" y="95932"/>
                </a:cubicBezTo>
                <a:cubicBezTo>
                  <a:pt x="5117" y="95932"/>
                  <a:pt x="0" y="90815"/>
                  <a:pt x="0" y="84502"/>
                </a:cubicBezTo>
                <a:cubicBezTo>
                  <a:pt x="0" y="78189"/>
                  <a:pt x="5117" y="73072"/>
                  <a:pt x="11430" y="73072"/>
                </a:cubicBezTo>
                <a:close/>
                <a:moveTo>
                  <a:pt x="76113" y="73072"/>
                </a:moveTo>
                <a:cubicBezTo>
                  <a:pt x="82426" y="73072"/>
                  <a:pt x="87543" y="78189"/>
                  <a:pt x="87543" y="84502"/>
                </a:cubicBezTo>
                <a:cubicBezTo>
                  <a:pt x="87543" y="90815"/>
                  <a:pt x="82426" y="95931"/>
                  <a:pt x="76113" y="95931"/>
                </a:cubicBezTo>
                <a:cubicBezTo>
                  <a:pt x="69800" y="95931"/>
                  <a:pt x="64683" y="90815"/>
                  <a:pt x="64683" y="84502"/>
                </a:cubicBezTo>
                <a:cubicBezTo>
                  <a:pt x="64683" y="78189"/>
                  <a:pt x="69800" y="73072"/>
                  <a:pt x="76113" y="73072"/>
                </a:cubicBezTo>
                <a:close/>
                <a:moveTo>
                  <a:pt x="140796" y="73071"/>
                </a:moveTo>
                <a:cubicBezTo>
                  <a:pt x="147109" y="73071"/>
                  <a:pt x="152226" y="78189"/>
                  <a:pt x="152226" y="84502"/>
                </a:cubicBezTo>
                <a:cubicBezTo>
                  <a:pt x="152226" y="90814"/>
                  <a:pt x="147109" y="95931"/>
                  <a:pt x="140796" y="95931"/>
                </a:cubicBezTo>
                <a:cubicBezTo>
                  <a:pt x="134483" y="95931"/>
                  <a:pt x="129366" y="90814"/>
                  <a:pt x="129366" y="84502"/>
                </a:cubicBezTo>
                <a:cubicBezTo>
                  <a:pt x="129366" y="78189"/>
                  <a:pt x="134483" y="73071"/>
                  <a:pt x="140796" y="73071"/>
                </a:cubicBezTo>
                <a:close/>
                <a:moveTo>
                  <a:pt x="205479" y="73071"/>
                </a:moveTo>
                <a:cubicBezTo>
                  <a:pt x="211792" y="73071"/>
                  <a:pt x="216909" y="78188"/>
                  <a:pt x="216909" y="84501"/>
                </a:cubicBezTo>
                <a:cubicBezTo>
                  <a:pt x="216909" y="90814"/>
                  <a:pt x="211792" y="95931"/>
                  <a:pt x="205479" y="95931"/>
                </a:cubicBezTo>
                <a:cubicBezTo>
                  <a:pt x="199166" y="95931"/>
                  <a:pt x="194049" y="90814"/>
                  <a:pt x="194049" y="84501"/>
                </a:cubicBezTo>
                <a:cubicBezTo>
                  <a:pt x="194049" y="78188"/>
                  <a:pt x="199166" y="73071"/>
                  <a:pt x="205479" y="73071"/>
                </a:cubicBezTo>
                <a:close/>
                <a:moveTo>
                  <a:pt x="334845" y="73071"/>
                </a:moveTo>
                <a:cubicBezTo>
                  <a:pt x="341158" y="73071"/>
                  <a:pt x="346275" y="78188"/>
                  <a:pt x="346275" y="84501"/>
                </a:cubicBezTo>
                <a:cubicBezTo>
                  <a:pt x="346275" y="90814"/>
                  <a:pt x="341158" y="95931"/>
                  <a:pt x="334845" y="95931"/>
                </a:cubicBezTo>
                <a:cubicBezTo>
                  <a:pt x="328532" y="95931"/>
                  <a:pt x="323415" y="90814"/>
                  <a:pt x="323415" y="84501"/>
                </a:cubicBezTo>
                <a:cubicBezTo>
                  <a:pt x="323415" y="78188"/>
                  <a:pt x="328532" y="73071"/>
                  <a:pt x="334845" y="73071"/>
                </a:cubicBezTo>
                <a:close/>
                <a:moveTo>
                  <a:pt x="270162" y="73071"/>
                </a:moveTo>
                <a:cubicBezTo>
                  <a:pt x="276475" y="73071"/>
                  <a:pt x="281592" y="78188"/>
                  <a:pt x="281592" y="84501"/>
                </a:cubicBezTo>
                <a:cubicBezTo>
                  <a:pt x="281592" y="90814"/>
                  <a:pt x="276475" y="95931"/>
                  <a:pt x="270162" y="95931"/>
                </a:cubicBezTo>
                <a:cubicBezTo>
                  <a:pt x="263849" y="95931"/>
                  <a:pt x="258732" y="90814"/>
                  <a:pt x="258732" y="84501"/>
                </a:cubicBezTo>
                <a:cubicBezTo>
                  <a:pt x="258732" y="78188"/>
                  <a:pt x="263849" y="73071"/>
                  <a:pt x="270162" y="73071"/>
                </a:cubicBezTo>
                <a:close/>
                <a:moveTo>
                  <a:pt x="399528" y="73071"/>
                </a:moveTo>
                <a:cubicBezTo>
                  <a:pt x="405841" y="73071"/>
                  <a:pt x="410958" y="78188"/>
                  <a:pt x="410958" y="84501"/>
                </a:cubicBezTo>
                <a:cubicBezTo>
                  <a:pt x="410958" y="90814"/>
                  <a:pt x="405841" y="95931"/>
                  <a:pt x="399528" y="95931"/>
                </a:cubicBezTo>
                <a:cubicBezTo>
                  <a:pt x="393215" y="95931"/>
                  <a:pt x="388098" y="90814"/>
                  <a:pt x="388098" y="84501"/>
                </a:cubicBezTo>
                <a:cubicBezTo>
                  <a:pt x="388098" y="78188"/>
                  <a:pt x="393215" y="73071"/>
                  <a:pt x="399528" y="73071"/>
                </a:cubicBezTo>
                <a:close/>
                <a:moveTo>
                  <a:pt x="464211" y="73071"/>
                </a:moveTo>
                <a:cubicBezTo>
                  <a:pt x="470524" y="73071"/>
                  <a:pt x="475641" y="78188"/>
                  <a:pt x="475641" y="84501"/>
                </a:cubicBezTo>
                <a:cubicBezTo>
                  <a:pt x="475641" y="90814"/>
                  <a:pt x="470524" y="95931"/>
                  <a:pt x="464211" y="95931"/>
                </a:cubicBezTo>
                <a:cubicBezTo>
                  <a:pt x="457898" y="95931"/>
                  <a:pt x="452781" y="90814"/>
                  <a:pt x="452781" y="84501"/>
                </a:cubicBezTo>
                <a:cubicBezTo>
                  <a:pt x="452781" y="78188"/>
                  <a:pt x="457898" y="73071"/>
                  <a:pt x="464211" y="73071"/>
                </a:cubicBezTo>
                <a:close/>
                <a:moveTo>
                  <a:pt x="528894" y="73071"/>
                </a:moveTo>
                <a:cubicBezTo>
                  <a:pt x="535207" y="73071"/>
                  <a:pt x="540324" y="78188"/>
                  <a:pt x="540324" y="84501"/>
                </a:cubicBezTo>
                <a:cubicBezTo>
                  <a:pt x="540324" y="90814"/>
                  <a:pt x="535207" y="95931"/>
                  <a:pt x="528894" y="95931"/>
                </a:cubicBezTo>
                <a:cubicBezTo>
                  <a:pt x="522581" y="95931"/>
                  <a:pt x="517464" y="90814"/>
                  <a:pt x="517464" y="84501"/>
                </a:cubicBezTo>
                <a:cubicBezTo>
                  <a:pt x="517464" y="78188"/>
                  <a:pt x="522581" y="73071"/>
                  <a:pt x="528894" y="73071"/>
                </a:cubicBezTo>
                <a:close/>
                <a:moveTo>
                  <a:pt x="593577" y="73071"/>
                </a:moveTo>
                <a:cubicBezTo>
                  <a:pt x="599890" y="73071"/>
                  <a:pt x="605007" y="78188"/>
                  <a:pt x="605007" y="84501"/>
                </a:cubicBezTo>
                <a:cubicBezTo>
                  <a:pt x="605007" y="90814"/>
                  <a:pt x="599890" y="95931"/>
                  <a:pt x="593577" y="95931"/>
                </a:cubicBezTo>
                <a:cubicBezTo>
                  <a:pt x="587264" y="95931"/>
                  <a:pt x="582147" y="90814"/>
                  <a:pt x="582147" y="84501"/>
                </a:cubicBezTo>
                <a:cubicBezTo>
                  <a:pt x="582147" y="78188"/>
                  <a:pt x="587264" y="73071"/>
                  <a:pt x="593577" y="73071"/>
                </a:cubicBezTo>
                <a:close/>
                <a:moveTo>
                  <a:pt x="658260" y="73071"/>
                </a:moveTo>
                <a:cubicBezTo>
                  <a:pt x="664573" y="73071"/>
                  <a:pt x="669690" y="78188"/>
                  <a:pt x="669690" y="84501"/>
                </a:cubicBezTo>
                <a:cubicBezTo>
                  <a:pt x="669690" y="90814"/>
                  <a:pt x="664573" y="95931"/>
                  <a:pt x="658260" y="95931"/>
                </a:cubicBezTo>
                <a:cubicBezTo>
                  <a:pt x="651947" y="95931"/>
                  <a:pt x="646830" y="90814"/>
                  <a:pt x="646830" y="84501"/>
                </a:cubicBezTo>
                <a:cubicBezTo>
                  <a:pt x="646830" y="78188"/>
                  <a:pt x="651947" y="73071"/>
                  <a:pt x="658260" y="73071"/>
                </a:cubicBezTo>
                <a:close/>
                <a:moveTo>
                  <a:pt x="722943" y="73071"/>
                </a:moveTo>
                <a:cubicBezTo>
                  <a:pt x="729256" y="73071"/>
                  <a:pt x="734373" y="78188"/>
                  <a:pt x="734373" y="84501"/>
                </a:cubicBezTo>
                <a:cubicBezTo>
                  <a:pt x="734373" y="90814"/>
                  <a:pt x="729256" y="95931"/>
                  <a:pt x="722943" y="95931"/>
                </a:cubicBezTo>
                <a:cubicBezTo>
                  <a:pt x="716630" y="95931"/>
                  <a:pt x="711513" y="90814"/>
                  <a:pt x="711513" y="84501"/>
                </a:cubicBezTo>
                <a:cubicBezTo>
                  <a:pt x="711513" y="78188"/>
                  <a:pt x="716630" y="73071"/>
                  <a:pt x="722943" y="73071"/>
                </a:cubicBezTo>
                <a:close/>
                <a:moveTo>
                  <a:pt x="787626" y="73071"/>
                </a:moveTo>
                <a:cubicBezTo>
                  <a:pt x="793939" y="73071"/>
                  <a:pt x="799056" y="78188"/>
                  <a:pt x="799056" y="84501"/>
                </a:cubicBezTo>
                <a:cubicBezTo>
                  <a:pt x="799056" y="90814"/>
                  <a:pt x="793939" y="95931"/>
                  <a:pt x="787626" y="95931"/>
                </a:cubicBezTo>
                <a:cubicBezTo>
                  <a:pt x="781313" y="95931"/>
                  <a:pt x="776196" y="90814"/>
                  <a:pt x="776196" y="84501"/>
                </a:cubicBezTo>
                <a:cubicBezTo>
                  <a:pt x="776196" y="78188"/>
                  <a:pt x="781313" y="73071"/>
                  <a:pt x="787626" y="73071"/>
                </a:cubicBezTo>
                <a:close/>
                <a:moveTo>
                  <a:pt x="852309" y="73071"/>
                </a:moveTo>
                <a:cubicBezTo>
                  <a:pt x="858622" y="73071"/>
                  <a:pt x="863739" y="78188"/>
                  <a:pt x="863739" y="84501"/>
                </a:cubicBezTo>
                <a:cubicBezTo>
                  <a:pt x="863739" y="90814"/>
                  <a:pt x="858622" y="95931"/>
                  <a:pt x="852309" y="95931"/>
                </a:cubicBezTo>
                <a:cubicBezTo>
                  <a:pt x="845996" y="95931"/>
                  <a:pt x="840879" y="90814"/>
                  <a:pt x="840879" y="84501"/>
                </a:cubicBezTo>
                <a:cubicBezTo>
                  <a:pt x="840879" y="78188"/>
                  <a:pt x="845996" y="73071"/>
                  <a:pt x="852309" y="73071"/>
                </a:cubicBezTo>
                <a:close/>
                <a:moveTo>
                  <a:pt x="916992" y="73071"/>
                </a:moveTo>
                <a:cubicBezTo>
                  <a:pt x="923305" y="73071"/>
                  <a:pt x="928422" y="78188"/>
                  <a:pt x="928422" y="84501"/>
                </a:cubicBezTo>
                <a:cubicBezTo>
                  <a:pt x="928422" y="90814"/>
                  <a:pt x="923305" y="95931"/>
                  <a:pt x="916992" y="95931"/>
                </a:cubicBezTo>
                <a:cubicBezTo>
                  <a:pt x="910679" y="95931"/>
                  <a:pt x="905562" y="90814"/>
                  <a:pt x="905562" y="84501"/>
                </a:cubicBezTo>
                <a:cubicBezTo>
                  <a:pt x="905562" y="78188"/>
                  <a:pt x="910679" y="73071"/>
                  <a:pt x="916992" y="73071"/>
                </a:cubicBezTo>
                <a:close/>
                <a:moveTo>
                  <a:pt x="981675" y="73071"/>
                </a:moveTo>
                <a:cubicBezTo>
                  <a:pt x="987988" y="73071"/>
                  <a:pt x="993105" y="78188"/>
                  <a:pt x="993105" y="84501"/>
                </a:cubicBezTo>
                <a:cubicBezTo>
                  <a:pt x="993105" y="90814"/>
                  <a:pt x="987988" y="95931"/>
                  <a:pt x="981675" y="95931"/>
                </a:cubicBezTo>
                <a:cubicBezTo>
                  <a:pt x="975362" y="95931"/>
                  <a:pt x="970245" y="90814"/>
                  <a:pt x="970245" y="84501"/>
                </a:cubicBezTo>
                <a:cubicBezTo>
                  <a:pt x="970245" y="78188"/>
                  <a:pt x="975362" y="73071"/>
                  <a:pt x="981675" y="73071"/>
                </a:cubicBezTo>
                <a:close/>
                <a:moveTo>
                  <a:pt x="1046358" y="73071"/>
                </a:moveTo>
                <a:cubicBezTo>
                  <a:pt x="1052671" y="73071"/>
                  <a:pt x="1057788" y="78188"/>
                  <a:pt x="1057788" y="84501"/>
                </a:cubicBezTo>
                <a:cubicBezTo>
                  <a:pt x="1057788" y="90814"/>
                  <a:pt x="1052671" y="95931"/>
                  <a:pt x="1046358" y="95931"/>
                </a:cubicBezTo>
                <a:cubicBezTo>
                  <a:pt x="1040045" y="95931"/>
                  <a:pt x="1034928" y="90814"/>
                  <a:pt x="1034928" y="84501"/>
                </a:cubicBezTo>
                <a:cubicBezTo>
                  <a:pt x="1034928" y="78188"/>
                  <a:pt x="1040045" y="73071"/>
                  <a:pt x="1046358" y="73071"/>
                </a:cubicBezTo>
                <a:close/>
                <a:moveTo>
                  <a:pt x="1175724" y="73071"/>
                </a:moveTo>
                <a:cubicBezTo>
                  <a:pt x="1182037" y="73071"/>
                  <a:pt x="1187154" y="78188"/>
                  <a:pt x="1187154" y="84501"/>
                </a:cubicBezTo>
                <a:cubicBezTo>
                  <a:pt x="1187154" y="90814"/>
                  <a:pt x="1182037" y="95931"/>
                  <a:pt x="1175724" y="95931"/>
                </a:cubicBezTo>
                <a:cubicBezTo>
                  <a:pt x="1169411" y="95931"/>
                  <a:pt x="1164294" y="90814"/>
                  <a:pt x="1164294" y="84501"/>
                </a:cubicBezTo>
                <a:cubicBezTo>
                  <a:pt x="1164294" y="78188"/>
                  <a:pt x="1169411" y="73071"/>
                  <a:pt x="1175724" y="73071"/>
                </a:cubicBezTo>
                <a:close/>
                <a:moveTo>
                  <a:pt x="1111041" y="73071"/>
                </a:moveTo>
                <a:cubicBezTo>
                  <a:pt x="1117354" y="73071"/>
                  <a:pt x="1122471" y="78188"/>
                  <a:pt x="1122471" y="84501"/>
                </a:cubicBezTo>
                <a:cubicBezTo>
                  <a:pt x="1122471" y="90814"/>
                  <a:pt x="1117354" y="95931"/>
                  <a:pt x="1111041" y="95931"/>
                </a:cubicBezTo>
                <a:cubicBezTo>
                  <a:pt x="1104728" y="95931"/>
                  <a:pt x="1099611" y="90814"/>
                  <a:pt x="1099611" y="84501"/>
                </a:cubicBezTo>
                <a:cubicBezTo>
                  <a:pt x="1099611" y="78188"/>
                  <a:pt x="1104728" y="73071"/>
                  <a:pt x="1111041" y="73071"/>
                </a:cubicBezTo>
                <a:close/>
                <a:moveTo>
                  <a:pt x="1240407" y="73071"/>
                </a:moveTo>
                <a:cubicBezTo>
                  <a:pt x="1246720" y="73071"/>
                  <a:pt x="1251837" y="78188"/>
                  <a:pt x="1251837" y="84501"/>
                </a:cubicBezTo>
                <a:cubicBezTo>
                  <a:pt x="1251837" y="90814"/>
                  <a:pt x="1246720" y="95931"/>
                  <a:pt x="1240407" y="95931"/>
                </a:cubicBezTo>
                <a:cubicBezTo>
                  <a:pt x="1234094" y="95931"/>
                  <a:pt x="1228977" y="90814"/>
                  <a:pt x="1228977" y="84501"/>
                </a:cubicBezTo>
                <a:cubicBezTo>
                  <a:pt x="1228977" y="78188"/>
                  <a:pt x="1234094" y="73071"/>
                  <a:pt x="1240407" y="73071"/>
                </a:cubicBezTo>
                <a:close/>
                <a:moveTo>
                  <a:pt x="1305090" y="73071"/>
                </a:moveTo>
                <a:cubicBezTo>
                  <a:pt x="1311403" y="73071"/>
                  <a:pt x="1316520" y="78188"/>
                  <a:pt x="1316520" y="84501"/>
                </a:cubicBezTo>
                <a:cubicBezTo>
                  <a:pt x="1316520" y="90814"/>
                  <a:pt x="1311403" y="95931"/>
                  <a:pt x="1305090" y="95931"/>
                </a:cubicBezTo>
                <a:cubicBezTo>
                  <a:pt x="1298777" y="95931"/>
                  <a:pt x="1293660" y="90814"/>
                  <a:pt x="1293660" y="84501"/>
                </a:cubicBezTo>
                <a:cubicBezTo>
                  <a:pt x="1293660" y="78188"/>
                  <a:pt x="1298777" y="73071"/>
                  <a:pt x="1305090" y="73071"/>
                </a:cubicBezTo>
                <a:close/>
                <a:moveTo>
                  <a:pt x="1369773" y="73071"/>
                </a:moveTo>
                <a:cubicBezTo>
                  <a:pt x="1376086" y="73071"/>
                  <a:pt x="1381203" y="78188"/>
                  <a:pt x="1381203" y="84501"/>
                </a:cubicBezTo>
                <a:cubicBezTo>
                  <a:pt x="1381203" y="90814"/>
                  <a:pt x="1376086" y="95931"/>
                  <a:pt x="1369773" y="95931"/>
                </a:cubicBezTo>
                <a:cubicBezTo>
                  <a:pt x="1363460" y="95931"/>
                  <a:pt x="1358343" y="90814"/>
                  <a:pt x="1358343" y="84501"/>
                </a:cubicBezTo>
                <a:cubicBezTo>
                  <a:pt x="1358343" y="78188"/>
                  <a:pt x="1363460" y="73071"/>
                  <a:pt x="1369773" y="73071"/>
                </a:cubicBezTo>
                <a:close/>
                <a:moveTo>
                  <a:pt x="1434456" y="73071"/>
                </a:moveTo>
                <a:cubicBezTo>
                  <a:pt x="1440769" y="73071"/>
                  <a:pt x="1445886" y="78188"/>
                  <a:pt x="1445886" y="84501"/>
                </a:cubicBezTo>
                <a:cubicBezTo>
                  <a:pt x="1445886" y="90814"/>
                  <a:pt x="1440769" y="95931"/>
                  <a:pt x="1434456" y="95931"/>
                </a:cubicBezTo>
                <a:cubicBezTo>
                  <a:pt x="1428143" y="95931"/>
                  <a:pt x="1423026" y="90814"/>
                  <a:pt x="1423026" y="84501"/>
                </a:cubicBezTo>
                <a:cubicBezTo>
                  <a:pt x="1423026" y="78188"/>
                  <a:pt x="1428143" y="73071"/>
                  <a:pt x="1434456" y="73071"/>
                </a:cubicBezTo>
                <a:close/>
                <a:moveTo>
                  <a:pt x="1499139" y="73071"/>
                </a:moveTo>
                <a:cubicBezTo>
                  <a:pt x="1505452" y="73071"/>
                  <a:pt x="1510569" y="78188"/>
                  <a:pt x="1510569" y="84501"/>
                </a:cubicBezTo>
                <a:cubicBezTo>
                  <a:pt x="1510569" y="90814"/>
                  <a:pt x="1505452" y="95931"/>
                  <a:pt x="1499139" y="95931"/>
                </a:cubicBezTo>
                <a:cubicBezTo>
                  <a:pt x="1492826" y="95931"/>
                  <a:pt x="1487709" y="90814"/>
                  <a:pt x="1487709" y="84501"/>
                </a:cubicBezTo>
                <a:cubicBezTo>
                  <a:pt x="1487709" y="78188"/>
                  <a:pt x="1492826" y="73071"/>
                  <a:pt x="1499139" y="73071"/>
                </a:cubicBezTo>
                <a:close/>
                <a:moveTo>
                  <a:pt x="1563822" y="73071"/>
                </a:moveTo>
                <a:cubicBezTo>
                  <a:pt x="1570135" y="73071"/>
                  <a:pt x="1575252" y="78188"/>
                  <a:pt x="1575252" y="84501"/>
                </a:cubicBezTo>
                <a:cubicBezTo>
                  <a:pt x="1575252" y="90814"/>
                  <a:pt x="1570135" y="95931"/>
                  <a:pt x="1563822" y="95931"/>
                </a:cubicBezTo>
                <a:cubicBezTo>
                  <a:pt x="1557509" y="95931"/>
                  <a:pt x="1552392" y="90814"/>
                  <a:pt x="1552392" y="84501"/>
                </a:cubicBezTo>
                <a:cubicBezTo>
                  <a:pt x="1552392" y="78188"/>
                  <a:pt x="1557509" y="73071"/>
                  <a:pt x="1563822" y="73071"/>
                </a:cubicBezTo>
                <a:close/>
                <a:moveTo>
                  <a:pt x="1628505" y="73071"/>
                </a:moveTo>
                <a:cubicBezTo>
                  <a:pt x="1634818" y="73071"/>
                  <a:pt x="1639935" y="78188"/>
                  <a:pt x="1639935" y="84501"/>
                </a:cubicBezTo>
                <a:cubicBezTo>
                  <a:pt x="1639935" y="90814"/>
                  <a:pt x="1634818" y="95931"/>
                  <a:pt x="1628505" y="95931"/>
                </a:cubicBezTo>
                <a:cubicBezTo>
                  <a:pt x="1622192" y="95931"/>
                  <a:pt x="1617075" y="90814"/>
                  <a:pt x="1617075" y="84501"/>
                </a:cubicBezTo>
                <a:cubicBezTo>
                  <a:pt x="1617075" y="78188"/>
                  <a:pt x="1622192" y="73071"/>
                  <a:pt x="1628505" y="73071"/>
                </a:cubicBezTo>
                <a:close/>
                <a:moveTo>
                  <a:pt x="1693188" y="73071"/>
                </a:moveTo>
                <a:cubicBezTo>
                  <a:pt x="1699501" y="73071"/>
                  <a:pt x="1704618" y="78188"/>
                  <a:pt x="1704618" y="84501"/>
                </a:cubicBezTo>
                <a:cubicBezTo>
                  <a:pt x="1704618" y="90814"/>
                  <a:pt x="1699501" y="95931"/>
                  <a:pt x="1693188" y="95931"/>
                </a:cubicBezTo>
                <a:cubicBezTo>
                  <a:pt x="1686875" y="95931"/>
                  <a:pt x="1681758" y="90814"/>
                  <a:pt x="1681758" y="84501"/>
                </a:cubicBezTo>
                <a:cubicBezTo>
                  <a:pt x="1681758" y="78188"/>
                  <a:pt x="1686875" y="73071"/>
                  <a:pt x="1693188" y="73071"/>
                </a:cubicBezTo>
                <a:close/>
                <a:moveTo>
                  <a:pt x="1757871" y="73071"/>
                </a:moveTo>
                <a:cubicBezTo>
                  <a:pt x="1764184" y="73071"/>
                  <a:pt x="1769301" y="78188"/>
                  <a:pt x="1769301" y="84501"/>
                </a:cubicBezTo>
                <a:cubicBezTo>
                  <a:pt x="1769301" y="90814"/>
                  <a:pt x="1764184" y="95931"/>
                  <a:pt x="1757871" y="95931"/>
                </a:cubicBezTo>
                <a:cubicBezTo>
                  <a:pt x="1751558" y="95931"/>
                  <a:pt x="1746441" y="90814"/>
                  <a:pt x="1746441" y="84501"/>
                </a:cubicBezTo>
                <a:cubicBezTo>
                  <a:pt x="1746441" y="78188"/>
                  <a:pt x="1751558" y="73071"/>
                  <a:pt x="1757871" y="73071"/>
                </a:cubicBezTo>
                <a:close/>
                <a:moveTo>
                  <a:pt x="1822554" y="73071"/>
                </a:moveTo>
                <a:cubicBezTo>
                  <a:pt x="1828867" y="73071"/>
                  <a:pt x="1833984" y="78188"/>
                  <a:pt x="1833984" y="84501"/>
                </a:cubicBezTo>
                <a:cubicBezTo>
                  <a:pt x="1833984" y="90814"/>
                  <a:pt x="1828867" y="95931"/>
                  <a:pt x="1822554" y="95931"/>
                </a:cubicBezTo>
                <a:cubicBezTo>
                  <a:pt x="1816241" y="95931"/>
                  <a:pt x="1811124" y="90814"/>
                  <a:pt x="1811124" y="84501"/>
                </a:cubicBezTo>
                <a:cubicBezTo>
                  <a:pt x="1811124" y="78188"/>
                  <a:pt x="1816241" y="73071"/>
                  <a:pt x="1822554" y="73071"/>
                </a:cubicBezTo>
                <a:close/>
                <a:moveTo>
                  <a:pt x="1887237" y="73071"/>
                </a:moveTo>
                <a:cubicBezTo>
                  <a:pt x="1893550" y="73071"/>
                  <a:pt x="1898667" y="78188"/>
                  <a:pt x="1898667" y="84501"/>
                </a:cubicBezTo>
                <a:cubicBezTo>
                  <a:pt x="1898667" y="90814"/>
                  <a:pt x="1893550" y="95931"/>
                  <a:pt x="1887237" y="95931"/>
                </a:cubicBezTo>
                <a:cubicBezTo>
                  <a:pt x="1880924" y="95931"/>
                  <a:pt x="1875807" y="90814"/>
                  <a:pt x="1875807" y="84501"/>
                </a:cubicBezTo>
                <a:cubicBezTo>
                  <a:pt x="1875807" y="78188"/>
                  <a:pt x="1880924" y="73071"/>
                  <a:pt x="1887237" y="73071"/>
                </a:cubicBezTo>
                <a:close/>
                <a:moveTo>
                  <a:pt x="2016603" y="73071"/>
                </a:moveTo>
                <a:cubicBezTo>
                  <a:pt x="2022916" y="73071"/>
                  <a:pt x="2028033" y="78188"/>
                  <a:pt x="2028033" y="84501"/>
                </a:cubicBezTo>
                <a:cubicBezTo>
                  <a:pt x="2028033" y="90814"/>
                  <a:pt x="2022916" y="95931"/>
                  <a:pt x="2016603" y="95931"/>
                </a:cubicBezTo>
                <a:cubicBezTo>
                  <a:pt x="2010290" y="95931"/>
                  <a:pt x="2005173" y="90814"/>
                  <a:pt x="2005173" y="84501"/>
                </a:cubicBezTo>
                <a:cubicBezTo>
                  <a:pt x="2005173" y="78188"/>
                  <a:pt x="2010290" y="73071"/>
                  <a:pt x="2016603" y="73071"/>
                </a:cubicBezTo>
                <a:close/>
                <a:moveTo>
                  <a:pt x="1951920" y="73071"/>
                </a:moveTo>
                <a:cubicBezTo>
                  <a:pt x="1958233" y="73071"/>
                  <a:pt x="1963350" y="78188"/>
                  <a:pt x="1963350" y="84501"/>
                </a:cubicBezTo>
                <a:cubicBezTo>
                  <a:pt x="1963350" y="90814"/>
                  <a:pt x="1958233" y="95931"/>
                  <a:pt x="1951920" y="95931"/>
                </a:cubicBezTo>
                <a:cubicBezTo>
                  <a:pt x="1945607" y="95931"/>
                  <a:pt x="1940490" y="90814"/>
                  <a:pt x="1940490" y="84501"/>
                </a:cubicBezTo>
                <a:cubicBezTo>
                  <a:pt x="1940490" y="78188"/>
                  <a:pt x="1945607" y="73071"/>
                  <a:pt x="1951920" y="73071"/>
                </a:cubicBezTo>
                <a:close/>
                <a:moveTo>
                  <a:pt x="2081286" y="73071"/>
                </a:moveTo>
                <a:cubicBezTo>
                  <a:pt x="2087599" y="73071"/>
                  <a:pt x="2092716" y="78188"/>
                  <a:pt x="2092716" y="84501"/>
                </a:cubicBezTo>
                <a:cubicBezTo>
                  <a:pt x="2092716" y="90814"/>
                  <a:pt x="2087599" y="95931"/>
                  <a:pt x="2081286" y="95931"/>
                </a:cubicBezTo>
                <a:cubicBezTo>
                  <a:pt x="2074973" y="95931"/>
                  <a:pt x="2069856" y="90814"/>
                  <a:pt x="2069856" y="84501"/>
                </a:cubicBezTo>
                <a:cubicBezTo>
                  <a:pt x="2069856" y="78188"/>
                  <a:pt x="2074973" y="73071"/>
                  <a:pt x="2081286" y="73071"/>
                </a:cubicBezTo>
                <a:close/>
                <a:moveTo>
                  <a:pt x="2145982" y="73071"/>
                </a:moveTo>
                <a:cubicBezTo>
                  <a:pt x="2152295" y="73071"/>
                  <a:pt x="2157412" y="78188"/>
                  <a:pt x="2157412" y="84501"/>
                </a:cubicBezTo>
                <a:cubicBezTo>
                  <a:pt x="2157412" y="90814"/>
                  <a:pt x="2152295" y="95931"/>
                  <a:pt x="2145982" y="95931"/>
                </a:cubicBezTo>
                <a:cubicBezTo>
                  <a:pt x="2139669" y="95931"/>
                  <a:pt x="2134552" y="90814"/>
                  <a:pt x="2134552" y="84501"/>
                </a:cubicBezTo>
                <a:cubicBezTo>
                  <a:pt x="2134552" y="78188"/>
                  <a:pt x="2139669" y="73071"/>
                  <a:pt x="2145982" y="73071"/>
                </a:cubicBezTo>
                <a:close/>
                <a:moveTo>
                  <a:pt x="2145982" y="2"/>
                </a:moveTo>
                <a:cubicBezTo>
                  <a:pt x="2152295" y="2"/>
                  <a:pt x="2157412" y="5119"/>
                  <a:pt x="2157412" y="11432"/>
                </a:cubicBezTo>
                <a:cubicBezTo>
                  <a:pt x="2157412" y="17745"/>
                  <a:pt x="2152295" y="22862"/>
                  <a:pt x="2145982" y="22862"/>
                </a:cubicBezTo>
                <a:cubicBezTo>
                  <a:pt x="2139669" y="22862"/>
                  <a:pt x="2134552" y="17745"/>
                  <a:pt x="2134552" y="11432"/>
                </a:cubicBezTo>
                <a:cubicBezTo>
                  <a:pt x="2134552" y="5119"/>
                  <a:pt x="2139669" y="2"/>
                  <a:pt x="2145982" y="2"/>
                </a:cubicBezTo>
                <a:close/>
                <a:moveTo>
                  <a:pt x="11430" y="0"/>
                </a:moveTo>
                <a:cubicBezTo>
                  <a:pt x="17743" y="0"/>
                  <a:pt x="22860" y="5117"/>
                  <a:pt x="22860" y="11430"/>
                </a:cubicBez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lose/>
                <a:moveTo>
                  <a:pt x="76113" y="0"/>
                </a:moveTo>
                <a:cubicBezTo>
                  <a:pt x="82426" y="0"/>
                  <a:pt x="87543" y="5117"/>
                  <a:pt x="87543" y="11430"/>
                </a:cubicBezTo>
                <a:cubicBezTo>
                  <a:pt x="87543" y="17743"/>
                  <a:pt x="82426" y="22860"/>
                  <a:pt x="76113" y="22860"/>
                </a:cubicBezTo>
                <a:cubicBezTo>
                  <a:pt x="69800" y="22860"/>
                  <a:pt x="64683" y="17743"/>
                  <a:pt x="64683" y="11430"/>
                </a:cubicBezTo>
                <a:cubicBezTo>
                  <a:pt x="64683" y="5117"/>
                  <a:pt x="69800" y="0"/>
                  <a:pt x="76113" y="0"/>
                </a:cubicBezTo>
                <a:close/>
                <a:moveTo>
                  <a:pt x="140796" y="0"/>
                </a:moveTo>
                <a:cubicBezTo>
                  <a:pt x="147109" y="0"/>
                  <a:pt x="152226" y="5117"/>
                  <a:pt x="152226" y="11430"/>
                </a:cubicBezTo>
                <a:cubicBezTo>
                  <a:pt x="152226" y="17743"/>
                  <a:pt x="147109" y="22860"/>
                  <a:pt x="140796" y="22860"/>
                </a:cubicBezTo>
                <a:cubicBezTo>
                  <a:pt x="134483" y="22860"/>
                  <a:pt x="129366" y="17743"/>
                  <a:pt x="129366" y="11430"/>
                </a:cubicBezTo>
                <a:cubicBezTo>
                  <a:pt x="129366" y="5117"/>
                  <a:pt x="134483" y="0"/>
                  <a:pt x="140796" y="0"/>
                </a:cubicBezTo>
                <a:close/>
                <a:moveTo>
                  <a:pt x="205479" y="0"/>
                </a:moveTo>
                <a:cubicBezTo>
                  <a:pt x="211792" y="0"/>
                  <a:pt x="216909" y="5117"/>
                  <a:pt x="216909" y="11430"/>
                </a:cubicBezTo>
                <a:cubicBezTo>
                  <a:pt x="216909" y="17743"/>
                  <a:pt x="211792" y="22860"/>
                  <a:pt x="205479" y="22860"/>
                </a:cubicBezTo>
                <a:cubicBezTo>
                  <a:pt x="199166" y="22860"/>
                  <a:pt x="194049" y="17743"/>
                  <a:pt x="194049" y="11430"/>
                </a:cubicBezTo>
                <a:cubicBezTo>
                  <a:pt x="194049" y="5117"/>
                  <a:pt x="199166" y="0"/>
                  <a:pt x="205479" y="0"/>
                </a:cubicBezTo>
                <a:close/>
                <a:moveTo>
                  <a:pt x="270162" y="0"/>
                </a:moveTo>
                <a:cubicBezTo>
                  <a:pt x="276475" y="0"/>
                  <a:pt x="281592" y="5117"/>
                  <a:pt x="281592" y="11430"/>
                </a:cubicBezTo>
                <a:cubicBezTo>
                  <a:pt x="281592" y="17743"/>
                  <a:pt x="276475" y="22860"/>
                  <a:pt x="270162" y="22860"/>
                </a:cubicBezTo>
                <a:cubicBezTo>
                  <a:pt x="263849" y="22860"/>
                  <a:pt x="258732" y="17743"/>
                  <a:pt x="258732" y="11430"/>
                </a:cubicBezTo>
                <a:cubicBezTo>
                  <a:pt x="258732" y="5117"/>
                  <a:pt x="263849" y="0"/>
                  <a:pt x="270162" y="0"/>
                </a:cubicBezTo>
                <a:close/>
                <a:moveTo>
                  <a:pt x="334845" y="0"/>
                </a:moveTo>
                <a:cubicBezTo>
                  <a:pt x="341158" y="0"/>
                  <a:pt x="346275" y="5117"/>
                  <a:pt x="346275" y="11430"/>
                </a:cubicBezTo>
                <a:cubicBezTo>
                  <a:pt x="346275" y="17743"/>
                  <a:pt x="341158" y="22860"/>
                  <a:pt x="334845" y="22860"/>
                </a:cubicBezTo>
                <a:cubicBezTo>
                  <a:pt x="328532" y="22860"/>
                  <a:pt x="323415" y="17743"/>
                  <a:pt x="323415" y="11430"/>
                </a:cubicBezTo>
                <a:cubicBezTo>
                  <a:pt x="323415" y="5117"/>
                  <a:pt x="328532" y="0"/>
                  <a:pt x="334845" y="0"/>
                </a:cubicBezTo>
                <a:close/>
                <a:moveTo>
                  <a:pt x="399528" y="0"/>
                </a:moveTo>
                <a:cubicBezTo>
                  <a:pt x="405841" y="0"/>
                  <a:pt x="410958" y="5117"/>
                  <a:pt x="410958" y="11430"/>
                </a:cubicBezTo>
                <a:cubicBezTo>
                  <a:pt x="410958" y="17743"/>
                  <a:pt x="405841" y="22860"/>
                  <a:pt x="399528" y="22860"/>
                </a:cubicBezTo>
                <a:cubicBezTo>
                  <a:pt x="393215" y="22860"/>
                  <a:pt x="388098" y="17743"/>
                  <a:pt x="388098" y="11430"/>
                </a:cubicBezTo>
                <a:cubicBezTo>
                  <a:pt x="388098" y="5117"/>
                  <a:pt x="393215" y="0"/>
                  <a:pt x="399528" y="0"/>
                </a:cubicBezTo>
                <a:close/>
                <a:moveTo>
                  <a:pt x="464211" y="0"/>
                </a:moveTo>
                <a:cubicBezTo>
                  <a:pt x="470524" y="0"/>
                  <a:pt x="475641" y="5117"/>
                  <a:pt x="475641" y="11430"/>
                </a:cubicBezTo>
                <a:cubicBezTo>
                  <a:pt x="475641" y="17743"/>
                  <a:pt x="470524" y="22860"/>
                  <a:pt x="464211" y="22860"/>
                </a:cubicBezTo>
                <a:cubicBezTo>
                  <a:pt x="457898" y="22860"/>
                  <a:pt x="452781" y="17743"/>
                  <a:pt x="452781" y="11430"/>
                </a:cubicBezTo>
                <a:cubicBezTo>
                  <a:pt x="452781" y="5117"/>
                  <a:pt x="457898" y="0"/>
                  <a:pt x="464211" y="0"/>
                </a:cubicBezTo>
                <a:close/>
                <a:moveTo>
                  <a:pt x="528894" y="0"/>
                </a:moveTo>
                <a:cubicBezTo>
                  <a:pt x="535207" y="0"/>
                  <a:pt x="540324" y="5117"/>
                  <a:pt x="540324" y="11430"/>
                </a:cubicBezTo>
                <a:cubicBezTo>
                  <a:pt x="540324" y="17743"/>
                  <a:pt x="535207" y="22860"/>
                  <a:pt x="528894" y="22860"/>
                </a:cubicBezTo>
                <a:cubicBezTo>
                  <a:pt x="522581" y="22860"/>
                  <a:pt x="517464" y="17743"/>
                  <a:pt x="517464" y="11430"/>
                </a:cubicBezTo>
                <a:cubicBezTo>
                  <a:pt x="517464" y="5117"/>
                  <a:pt x="522581" y="0"/>
                  <a:pt x="528894" y="0"/>
                </a:cubicBezTo>
                <a:close/>
                <a:moveTo>
                  <a:pt x="593577" y="0"/>
                </a:moveTo>
                <a:cubicBezTo>
                  <a:pt x="599890" y="0"/>
                  <a:pt x="605007" y="5117"/>
                  <a:pt x="605007" y="11430"/>
                </a:cubicBezTo>
                <a:cubicBezTo>
                  <a:pt x="605007" y="17743"/>
                  <a:pt x="599890" y="22860"/>
                  <a:pt x="593577" y="22860"/>
                </a:cubicBezTo>
                <a:cubicBezTo>
                  <a:pt x="587264" y="22860"/>
                  <a:pt x="582147" y="17743"/>
                  <a:pt x="582147" y="11430"/>
                </a:cubicBezTo>
                <a:cubicBezTo>
                  <a:pt x="582147" y="5117"/>
                  <a:pt x="587264" y="0"/>
                  <a:pt x="593577" y="0"/>
                </a:cubicBezTo>
                <a:close/>
                <a:moveTo>
                  <a:pt x="658260" y="0"/>
                </a:moveTo>
                <a:cubicBezTo>
                  <a:pt x="664573" y="0"/>
                  <a:pt x="669690" y="5117"/>
                  <a:pt x="669690" y="11430"/>
                </a:cubicBezTo>
                <a:cubicBezTo>
                  <a:pt x="669690" y="17743"/>
                  <a:pt x="664573" y="22860"/>
                  <a:pt x="658260" y="22860"/>
                </a:cubicBezTo>
                <a:cubicBezTo>
                  <a:pt x="651947" y="22860"/>
                  <a:pt x="646830" y="17743"/>
                  <a:pt x="646830" y="11430"/>
                </a:cubicBezTo>
                <a:cubicBezTo>
                  <a:pt x="646830" y="5117"/>
                  <a:pt x="651947" y="0"/>
                  <a:pt x="658260" y="0"/>
                </a:cubicBezTo>
                <a:close/>
                <a:moveTo>
                  <a:pt x="722943" y="0"/>
                </a:moveTo>
                <a:cubicBezTo>
                  <a:pt x="729256" y="0"/>
                  <a:pt x="734373" y="5117"/>
                  <a:pt x="734373" y="11430"/>
                </a:cubicBezTo>
                <a:cubicBezTo>
                  <a:pt x="734373" y="17743"/>
                  <a:pt x="729256" y="22860"/>
                  <a:pt x="722943" y="22860"/>
                </a:cubicBezTo>
                <a:cubicBezTo>
                  <a:pt x="716630" y="22860"/>
                  <a:pt x="711513" y="17743"/>
                  <a:pt x="711513" y="11430"/>
                </a:cubicBezTo>
                <a:cubicBezTo>
                  <a:pt x="711513" y="5117"/>
                  <a:pt x="716630" y="0"/>
                  <a:pt x="722943" y="0"/>
                </a:cubicBezTo>
                <a:close/>
                <a:moveTo>
                  <a:pt x="787626" y="0"/>
                </a:moveTo>
                <a:cubicBezTo>
                  <a:pt x="793939" y="0"/>
                  <a:pt x="799056" y="5117"/>
                  <a:pt x="799056" y="11430"/>
                </a:cubicBezTo>
                <a:cubicBezTo>
                  <a:pt x="799056" y="17743"/>
                  <a:pt x="793939" y="22860"/>
                  <a:pt x="787626" y="22860"/>
                </a:cubicBezTo>
                <a:cubicBezTo>
                  <a:pt x="781313" y="22860"/>
                  <a:pt x="776196" y="17743"/>
                  <a:pt x="776196" y="11430"/>
                </a:cubicBezTo>
                <a:cubicBezTo>
                  <a:pt x="776196" y="5117"/>
                  <a:pt x="781313" y="0"/>
                  <a:pt x="787626" y="0"/>
                </a:cubicBezTo>
                <a:close/>
                <a:moveTo>
                  <a:pt x="852309" y="0"/>
                </a:moveTo>
                <a:cubicBezTo>
                  <a:pt x="858622" y="0"/>
                  <a:pt x="863739" y="5117"/>
                  <a:pt x="863739" y="11430"/>
                </a:cubicBezTo>
                <a:cubicBezTo>
                  <a:pt x="863739" y="17743"/>
                  <a:pt x="858622" y="22860"/>
                  <a:pt x="852309" y="22860"/>
                </a:cubicBezTo>
                <a:cubicBezTo>
                  <a:pt x="845996" y="22860"/>
                  <a:pt x="840879" y="17743"/>
                  <a:pt x="840879" y="11430"/>
                </a:cubicBezTo>
                <a:cubicBezTo>
                  <a:pt x="840879" y="5117"/>
                  <a:pt x="845996" y="0"/>
                  <a:pt x="852309" y="0"/>
                </a:cubicBezTo>
                <a:close/>
                <a:moveTo>
                  <a:pt x="916992" y="0"/>
                </a:moveTo>
                <a:cubicBezTo>
                  <a:pt x="923305" y="0"/>
                  <a:pt x="928422" y="5117"/>
                  <a:pt x="928422" y="11430"/>
                </a:cubicBezTo>
                <a:cubicBezTo>
                  <a:pt x="928422" y="17743"/>
                  <a:pt x="923305" y="22860"/>
                  <a:pt x="916992" y="22860"/>
                </a:cubicBezTo>
                <a:cubicBezTo>
                  <a:pt x="910679" y="22860"/>
                  <a:pt x="905562" y="17743"/>
                  <a:pt x="905562" y="11430"/>
                </a:cubicBezTo>
                <a:cubicBezTo>
                  <a:pt x="905562" y="5117"/>
                  <a:pt x="910679" y="0"/>
                  <a:pt x="916992" y="0"/>
                </a:cubicBezTo>
                <a:close/>
                <a:moveTo>
                  <a:pt x="981675" y="0"/>
                </a:moveTo>
                <a:cubicBezTo>
                  <a:pt x="987988" y="0"/>
                  <a:pt x="993105" y="5117"/>
                  <a:pt x="993105" y="11430"/>
                </a:cubicBezTo>
                <a:cubicBezTo>
                  <a:pt x="993105" y="17743"/>
                  <a:pt x="987988" y="22860"/>
                  <a:pt x="981675" y="22860"/>
                </a:cubicBezTo>
                <a:cubicBezTo>
                  <a:pt x="975362" y="22860"/>
                  <a:pt x="970245" y="17743"/>
                  <a:pt x="970245" y="11430"/>
                </a:cubicBezTo>
                <a:cubicBezTo>
                  <a:pt x="970245" y="5117"/>
                  <a:pt x="975362" y="0"/>
                  <a:pt x="981675" y="0"/>
                </a:cubicBezTo>
                <a:close/>
                <a:moveTo>
                  <a:pt x="1046358" y="0"/>
                </a:moveTo>
                <a:cubicBezTo>
                  <a:pt x="1052671" y="0"/>
                  <a:pt x="1057788" y="5117"/>
                  <a:pt x="1057788" y="11430"/>
                </a:cubicBezTo>
                <a:cubicBezTo>
                  <a:pt x="1057788" y="17743"/>
                  <a:pt x="1052671" y="22860"/>
                  <a:pt x="1046358" y="22860"/>
                </a:cubicBezTo>
                <a:cubicBezTo>
                  <a:pt x="1040045" y="22860"/>
                  <a:pt x="1034928" y="17743"/>
                  <a:pt x="1034928" y="11430"/>
                </a:cubicBezTo>
                <a:cubicBezTo>
                  <a:pt x="1034928" y="5117"/>
                  <a:pt x="1040045" y="0"/>
                  <a:pt x="1046358" y="0"/>
                </a:cubicBezTo>
                <a:close/>
                <a:moveTo>
                  <a:pt x="1111041" y="0"/>
                </a:moveTo>
                <a:cubicBezTo>
                  <a:pt x="1117354" y="0"/>
                  <a:pt x="1122471" y="5117"/>
                  <a:pt x="1122471" y="11430"/>
                </a:cubicBezTo>
                <a:cubicBezTo>
                  <a:pt x="1122471" y="17743"/>
                  <a:pt x="1117354" y="22860"/>
                  <a:pt x="1111041" y="22860"/>
                </a:cubicBezTo>
                <a:cubicBezTo>
                  <a:pt x="1104728" y="22860"/>
                  <a:pt x="1099611" y="17743"/>
                  <a:pt x="1099611" y="11430"/>
                </a:cubicBezTo>
                <a:cubicBezTo>
                  <a:pt x="1099611" y="5117"/>
                  <a:pt x="1104728" y="0"/>
                  <a:pt x="1111041" y="0"/>
                </a:cubicBezTo>
                <a:close/>
                <a:moveTo>
                  <a:pt x="1175724" y="0"/>
                </a:moveTo>
                <a:cubicBezTo>
                  <a:pt x="1182037" y="0"/>
                  <a:pt x="1187154" y="5117"/>
                  <a:pt x="1187154" y="11430"/>
                </a:cubicBezTo>
                <a:cubicBezTo>
                  <a:pt x="1187154" y="17743"/>
                  <a:pt x="1182037" y="22860"/>
                  <a:pt x="1175724" y="22860"/>
                </a:cubicBezTo>
                <a:cubicBezTo>
                  <a:pt x="1169411" y="22860"/>
                  <a:pt x="1164294" y="17743"/>
                  <a:pt x="1164294" y="11430"/>
                </a:cubicBezTo>
                <a:cubicBezTo>
                  <a:pt x="1164294" y="5117"/>
                  <a:pt x="1169411" y="0"/>
                  <a:pt x="1175724" y="0"/>
                </a:cubicBezTo>
                <a:close/>
                <a:moveTo>
                  <a:pt x="1240407" y="0"/>
                </a:moveTo>
                <a:cubicBezTo>
                  <a:pt x="1246720" y="0"/>
                  <a:pt x="1251837" y="5117"/>
                  <a:pt x="1251837" y="11430"/>
                </a:cubicBezTo>
                <a:cubicBezTo>
                  <a:pt x="1251837" y="17743"/>
                  <a:pt x="1246720" y="22860"/>
                  <a:pt x="1240407" y="22860"/>
                </a:cubicBezTo>
                <a:cubicBezTo>
                  <a:pt x="1234094" y="22860"/>
                  <a:pt x="1228977" y="17743"/>
                  <a:pt x="1228977" y="11430"/>
                </a:cubicBezTo>
                <a:cubicBezTo>
                  <a:pt x="1228977" y="5117"/>
                  <a:pt x="1234094" y="0"/>
                  <a:pt x="1240407" y="0"/>
                </a:cubicBezTo>
                <a:close/>
                <a:moveTo>
                  <a:pt x="1305090" y="0"/>
                </a:moveTo>
                <a:cubicBezTo>
                  <a:pt x="1311403" y="0"/>
                  <a:pt x="1316520" y="5117"/>
                  <a:pt x="1316520" y="11430"/>
                </a:cubicBezTo>
                <a:cubicBezTo>
                  <a:pt x="1316520" y="17743"/>
                  <a:pt x="1311403" y="22860"/>
                  <a:pt x="1305090" y="22860"/>
                </a:cubicBezTo>
                <a:cubicBezTo>
                  <a:pt x="1298777" y="22860"/>
                  <a:pt x="1293660" y="17743"/>
                  <a:pt x="1293660" y="11430"/>
                </a:cubicBezTo>
                <a:cubicBezTo>
                  <a:pt x="1293660" y="5117"/>
                  <a:pt x="1298777" y="0"/>
                  <a:pt x="1305090" y="0"/>
                </a:cubicBezTo>
                <a:close/>
                <a:moveTo>
                  <a:pt x="1369773" y="0"/>
                </a:moveTo>
                <a:cubicBezTo>
                  <a:pt x="1376086" y="0"/>
                  <a:pt x="1381203" y="5117"/>
                  <a:pt x="1381203" y="11430"/>
                </a:cubicBezTo>
                <a:cubicBezTo>
                  <a:pt x="1381203" y="17743"/>
                  <a:pt x="1376086" y="22860"/>
                  <a:pt x="1369773" y="22860"/>
                </a:cubicBezTo>
                <a:cubicBezTo>
                  <a:pt x="1363460" y="22860"/>
                  <a:pt x="1358343" y="17743"/>
                  <a:pt x="1358343" y="11430"/>
                </a:cubicBezTo>
                <a:cubicBezTo>
                  <a:pt x="1358343" y="5117"/>
                  <a:pt x="1363460" y="0"/>
                  <a:pt x="1369773" y="0"/>
                </a:cubicBezTo>
                <a:close/>
                <a:moveTo>
                  <a:pt x="1434456" y="0"/>
                </a:moveTo>
                <a:cubicBezTo>
                  <a:pt x="1440769" y="0"/>
                  <a:pt x="1445886" y="5117"/>
                  <a:pt x="1445886" y="11430"/>
                </a:cubicBezTo>
                <a:cubicBezTo>
                  <a:pt x="1445886" y="17743"/>
                  <a:pt x="1440769" y="22860"/>
                  <a:pt x="1434456" y="22860"/>
                </a:cubicBezTo>
                <a:cubicBezTo>
                  <a:pt x="1428143" y="22860"/>
                  <a:pt x="1423026" y="17743"/>
                  <a:pt x="1423026" y="11430"/>
                </a:cubicBezTo>
                <a:cubicBezTo>
                  <a:pt x="1423026" y="5117"/>
                  <a:pt x="1428143" y="0"/>
                  <a:pt x="1434456" y="0"/>
                </a:cubicBezTo>
                <a:close/>
                <a:moveTo>
                  <a:pt x="1499139" y="0"/>
                </a:moveTo>
                <a:cubicBezTo>
                  <a:pt x="1505452" y="0"/>
                  <a:pt x="1510569" y="5117"/>
                  <a:pt x="1510569" y="11430"/>
                </a:cubicBezTo>
                <a:cubicBezTo>
                  <a:pt x="1510569" y="17743"/>
                  <a:pt x="1505452" y="22860"/>
                  <a:pt x="1499139" y="22860"/>
                </a:cubicBezTo>
                <a:cubicBezTo>
                  <a:pt x="1492826" y="22860"/>
                  <a:pt x="1487709" y="17743"/>
                  <a:pt x="1487709" y="11430"/>
                </a:cubicBezTo>
                <a:cubicBezTo>
                  <a:pt x="1487709" y="5117"/>
                  <a:pt x="1492826" y="0"/>
                  <a:pt x="1499139" y="0"/>
                </a:cubicBezTo>
                <a:close/>
                <a:moveTo>
                  <a:pt x="1563822" y="0"/>
                </a:moveTo>
                <a:cubicBezTo>
                  <a:pt x="1570135" y="0"/>
                  <a:pt x="1575252" y="5117"/>
                  <a:pt x="1575252" y="11430"/>
                </a:cubicBezTo>
                <a:cubicBezTo>
                  <a:pt x="1575252" y="17743"/>
                  <a:pt x="1570135" y="22860"/>
                  <a:pt x="1563822" y="22860"/>
                </a:cubicBezTo>
                <a:cubicBezTo>
                  <a:pt x="1557509" y="22860"/>
                  <a:pt x="1552392" y="17743"/>
                  <a:pt x="1552392" y="11430"/>
                </a:cubicBezTo>
                <a:cubicBezTo>
                  <a:pt x="1552392" y="5117"/>
                  <a:pt x="1557509" y="0"/>
                  <a:pt x="1563822" y="0"/>
                </a:cubicBezTo>
                <a:close/>
                <a:moveTo>
                  <a:pt x="1628505" y="0"/>
                </a:moveTo>
                <a:cubicBezTo>
                  <a:pt x="1634818" y="0"/>
                  <a:pt x="1639935" y="5117"/>
                  <a:pt x="1639935" y="11430"/>
                </a:cubicBezTo>
                <a:cubicBezTo>
                  <a:pt x="1639935" y="17743"/>
                  <a:pt x="1634818" y="22860"/>
                  <a:pt x="1628505" y="22860"/>
                </a:cubicBezTo>
                <a:cubicBezTo>
                  <a:pt x="1622192" y="22860"/>
                  <a:pt x="1617075" y="17743"/>
                  <a:pt x="1617075" y="11430"/>
                </a:cubicBezTo>
                <a:cubicBezTo>
                  <a:pt x="1617075" y="5117"/>
                  <a:pt x="1622192" y="0"/>
                  <a:pt x="1628505" y="0"/>
                </a:cubicBezTo>
                <a:close/>
                <a:moveTo>
                  <a:pt x="1693188" y="0"/>
                </a:moveTo>
                <a:cubicBezTo>
                  <a:pt x="1699501" y="0"/>
                  <a:pt x="1704618" y="5117"/>
                  <a:pt x="1704618" y="11430"/>
                </a:cubicBezTo>
                <a:cubicBezTo>
                  <a:pt x="1704618" y="17743"/>
                  <a:pt x="1699501" y="22860"/>
                  <a:pt x="1693188" y="22860"/>
                </a:cubicBezTo>
                <a:cubicBezTo>
                  <a:pt x="1686875" y="22860"/>
                  <a:pt x="1681758" y="17743"/>
                  <a:pt x="1681758" y="11430"/>
                </a:cubicBezTo>
                <a:cubicBezTo>
                  <a:pt x="1681758" y="5117"/>
                  <a:pt x="1686875" y="0"/>
                  <a:pt x="1693188" y="0"/>
                </a:cubicBezTo>
                <a:close/>
                <a:moveTo>
                  <a:pt x="1757871" y="0"/>
                </a:moveTo>
                <a:cubicBezTo>
                  <a:pt x="1764184" y="0"/>
                  <a:pt x="1769301" y="5117"/>
                  <a:pt x="1769301" y="11430"/>
                </a:cubicBezTo>
                <a:cubicBezTo>
                  <a:pt x="1769301" y="17743"/>
                  <a:pt x="1764184" y="22860"/>
                  <a:pt x="1757871" y="22860"/>
                </a:cubicBezTo>
                <a:cubicBezTo>
                  <a:pt x="1751558" y="22860"/>
                  <a:pt x="1746441" y="17743"/>
                  <a:pt x="1746441" y="11430"/>
                </a:cubicBezTo>
                <a:cubicBezTo>
                  <a:pt x="1746441" y="5117"/>
                  <a:pt x="1751558" y="0"/>
                  <a:pt x="1757871" y="0"/>
                </a:cubicBezTo>
                <a:close/>
                <a:moveTo>
                  <a:pt x="1822554" y="0"/>
                </a:moveTo>
                <a:cubicBezTo>
                  <a:pt x="1828867" y="0"/>
                  <a:pt x="1833984" y="5117"/>
                  <a:pt x="1833984" y="11430"/>
                </a:cubicBezTo>
                <a:cubicBezTo>
                  <a:pt x="1833984" y="17743"/>
                  <a:pt x="1828867" y="22860"/>
                  <a:pt x="1822554" y="22860"/>
                </a:cubicBezTo>
                <a:cubicBezTo>
                  <a:pt x="1816241" y="22860"/>
                  <a:pt x="1811124" y="17743"/>
                  <a:pt x="1811124" y="11430"/>
                </a:cubicBezTo>
                <a:cubicBezTo>
                  <a:pt x="1811124" y="5117"/>
                  <a:pt x="1816241" y="0"/>
                  <a:pt x="1822554" y="0"/>
                </a:cubicBezTo>
                <a:close/>
                <a:moveTo>
                  <a:pt x="1887237" y="0"/>
                </a:moveTo>
                <a:cubicBezTo>
                  <a:pt x="1893550" y="0"/>
                  <a:pt x="1898667" y="5117"/>
                  <a:pt x="1898667" y="11430"/>
                </a:cubicBezTo>
                <a:cubicBezTo>
                  <a:pt x="1898667" y="17743"/>
                  <a:pt x="1893550" y="22860"/>
                  <a:pt x="1887237" y="22860"/>
                </a:cubicBezTo>
                <a:cubicBezTo>
                  <a:pt x="1880924" y="22860"/>
                  <a:pt x="1875807" y="17743"/>
                  <a:pt x="1875807" y="11430"/>
                </a:cubicBezTo>
                <a:cubicBezTo>
                  <a:pt x="1875807" y="5117"/>
                  <a:pt x="1880924" y="0"/>
                  <a:pt x="1887237" y="0"/>
                </a:cubicBezTo>
                <a:close/>
                <a:moveTo>
                  <a:pt x="1951920" y="0"/>
                </a:moveTo>
                <a:cubicBezTo>
                  <a:pt x="1958233" y="0"/>
                  <a:pt x="1963350" y="5117"/>
                  <a:pt x="1963350" y="11430"/>
                </a:cubicBezTo>
                <a:cubicBezTo>
                  <a:pt x="1963350" y="17743"/>
                  <a:pt x="1958233" y="22860"/>
                  <a:pt x="1951920" y="22860"/>
                </a:cubicBezTo>
                <a:cubicBezTo>
                  <a:pt x="1945607" y="22860"/>
                  <a:pt x="1940490" y="17743"/>
                  <a:pt x="1940490" y="11430"/>
                </a:cubicBezTo>
                <a:cubicBezTo>
                  <a:pt x="1940490" y="5117"/>
                  <a:pt x="1945607" y="0"/>
                  <a:pt x="1951920" y="0"/>
                </a:cubicBezTo>
                <a:close/>
                <a:moveTo>
                  <a:pt x="2016603" y="0"/>
                </a:moveTo>
                <a:cubicBezTo>
                  <a:pt x="2022916" y="0"/>
                  <a:pt x="2028033" y="5117"/>
                  <a:pt x="2028033" y="11430"/>
                </a:cubicBezTo>
                <a:cubicBezTo>
                  <a:pt x="2028033" y="17743"/>
                  <a:pt x="2022916" y="22860"/>
                  <a:pt x="2016603" y="22860"/>
                </a:cubicBezTo>
                <a:cubicBezTo>
                  <a:pt x="2010290" y="22860"/>
                  <a:pt x="2005173" y="17743"/>
                  <a:pt x="2005173" y="11430"/>
                </a:cubicBezTo>
                <a:cubicBezTo>
                  <a:pt x="2005173" y="5117"/>
                  <a:pt x="2010290" y="0"/>
                  <a:pt x="2016603" y="0"/>
                </a:cubicBezTo>
                <a:close/>
                <a:moveTo>
                  <a:pt x="2081286" y="0"/>
                </a:moveTo>
                <a:cubicBezTo>
                  <a:pt x="2087599" y="0"/>
                  <a:pt x="2092716" y="5117"/>
                  <a:pt x="2092716" y="11430"/>
                </a:cubicBezTo>
                <a:cubicBezTo>
                  <a:pt x="2092716" y="17743"/>
                  <a:pt x="2087599" y="22860"/>
                  <a:pt x="2081286" y="22860"/>
                </a:cubicBezTo>
                <a:cubicBezTo>
                  <a:pt x="2074973" y="22860"/>
                  <a:pt x="2069856" y="17743"/>
                  <a:pt x="2069856" y="11430"/>
                </a:cubicBezTo>
                <a:cubicBezTo>
                  <a:pt x="2069856" y="5117"/>
                  <a:pt x="2074973" y="0"/>
                  <a:pt x="2081286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3463E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FEABFA4D-93C7-4854-B85F-D8D4163789C0}"/>
              </a:ext>
            </a:extLst>
          </p:cNvPr>
          <p:cNvSpPr/>
          <p:nvPr/>
        </p:nvSpPr>
        <p:spPr>
          <a:xfrm rot="10800000">
            <a:off x="-421284" y="6350000"/>
            <a:ext cx="842568" cy="642419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9" name="Freeform 42">
            <a:extLst>
              <a:ext uri="{FF2B5EF4-FFF2-40B4-BE49-F238E27FC236}">
                <a16:creationId xmlns:a16="http://schemas.microsoft.com/office/drawing/2014/main" id="{49DB254B-8214-4C81-B254-55D64A67AF3F}"/>
              </a:ext>
            </a:extLst>
          </p:cNvPr>
          <p:cNvSpPr/>
          <p:nvPr/>
        </p:nvSpPr>
        <p:spPr>
          <a:xfrm rot="10800000">
            <a:off x="931699" y="1407336"/>
            <a:ext cx="257089" cy="501201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150" name="Freeform 42">
            <a:extLst>
              <a:ext uri="{FF2B5EF4-FFF2-40B4-BE49-F238E27FC236}">
                <a16:creationId xmlns:a16="http://schemas.microsoft.com/office/drawing/2014/main" id="{09500FCF-D741-46B7-9C53-F934A26B93C1}"/>
              </a:ext>
            </a:extLst>
          </p:cNvPr>
          <p:cNvSpPr/>
          <p:nvPr/>
        </p:nvSpPr>
        <p:spPr>
          <a:xfrm rot="10800000">
            <a:off x="1242752" y="1407336"/>
            <a:ext cx="257089" cy="501201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151" name="Freeform 42">
            <a:extLst>
              <a:ext uri="{FF2B5EF4-FFF2-40B4-BE49-F238E27FC236}">
                <a16:creationId xmlns:a16="http://schemas.microsoft.com/office/drawing/2014/main" id="{4E6AB9F9-3485-4F42-BE0C-87AF2A47CAF6}"/>
              </a:ext>
            </a:extLst>
          </p:cNvPr>
          <p:cNvSpPr/>
          <p:nvPr/>
        </p:nvSpPr>
        <p:spPr>
          <a:xfrm rot="10800000">
            <a:off x="1553803" y="1407336"/>
            <a:ext cx="257089" cy="501201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AF3D9C93-68DD-4BA0-83F8-A0A9D2FF9435}"/>
              </a:ext>
            </a:extLst>
          </p:cNvPr>
          <p:cNvSpPr/>
          <p:nvPr/>
        </p:nvSpPr>
        <p:spPr>
          <a:xfrm rot="16200000">
            <a:off x="11365204" y="6390438"/>
            <a:ext cx="1226470" cy="935123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3463E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E4FA364C-430E-4FC4-AB3D-52E07E2296C9}"/>
              </a:ext>
            </a:extLst>
          </p:cNvPr>
          <p:cNvSpPr/>
          <p:nvPr/>
        </p:nvSpPr>
        <p:spPr>
          <a:xfrm rot="5400000">
            <a:off x="10038335" y="920876"/>
            <a:ext cx="680714" cy="519011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3463E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6A0B12-748D-6CC3-6452-81070482EC9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5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566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D456513C-CB0B-4D4C-A2C7-B115D0F87BC0}"/>
              </a:ext>
            </a:extLst>
          </p:cNvPr>
          <p:cNvSpPr txBox="1"/>
          <p:nvPr/>
        </p:nvSpPr>
        <p:spPr>
          <a:xfrm>
            <a:off x="3921457" y="168972"/>
            <a:ext cx="436299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0D0E0E"/>
                </a:solidFill>
                <a:latin typeface="Century Gothic" panose="020B0502020202020204" pitchFamily="34" charset="0"/>
              </a:rPr>
              <a:t>Defining Startups</a:t>
            </a:r>
          </a:p>
        </p:txBody>
      </p:sp>
      <p:sp>
        <p:nvSpPr>
          <p:cNvPr id="47" name="Freeform 42">
            <a:extLst>
              <a:ext uri="{FF2B5EF4-FFF2-40B4-BE49-F238E27FC236}">
                <a16:creationId xmlns:a16="http://schemas.microsoft.com/office/drawing/2014/main" id="{ADF4925C-1AEA-4A58-A15A-5EE68860EC7B}"/>
              </a:ext>
            </a:extLst>
          </p:cNvPr>
          <p:cNvSpPr/>
          <p:nvPr/>
        </p:nvSpPr>
        <p:spPr>
          <a:xfrm rot="10800000">
            <a:off x="10657704" y="2692838"/>
            <a:ext cx="276056" cy="538180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48" name="Freeform 42">
            <a:extLst>
              <a:ext uri="{FF2B5EF4-FFF2-40B4-BE49-F238E27FC236}">
                <a16:creationId xmlns:a16="http://schemas.microsoft.com/office/drawing/2014/main" id="{22D7FE66-9C1A-4791-BCF2-625D96818588}"/>
              </a:ext>
            </a:extLst>
          </p:cNvPr>
          <p:cNvSpPr/>
          <p:nvPr/>
        </p:nvSpPr>
        <p:spPr>
          <a:xfrm rot="10800000">
            <a:off x="10991705" y="2692838"/>
            <a:ext cx="276056" cy="538180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49" name="Freeform 42">
            <a:extLst>
              <a:ext uri="{FF2B5EF4-FFF2-40B4-BE49-F238E27FC236}">
                <a16:creationId xmlns:a16="http://schemas.microsoft.com/office/drawing/2014/main" id="{142E62AE-CA74-4FF5-9813-07AB13556327}"/>
              </a:ext>
            </a:extLst>
          </p:cNvPr>
          <p:cNvSpPr/>
          <p:nvPr/>
        </p:nvSpPr>
        <p:spPr>
          <a:xfrm rot="10800000">
            <a:off x="11325702" y="2692838"/>
            <a:ext cx="276056" cy="538180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8289D9C-6872-21BB-0774-60B547818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368717"/>
              </p:ext>
            </p:extLst>
          </p:nvPr>
        </p:nvGraphicFramePr>
        <p:xfrm>
          <a:off x="865533" y="840555"/>
          <a:ext cx="10474837" cy="4719147"/>
        </p:xfrm>
        <a:graphic>
          <a:graphicData uri="http://schemas.openxmlformats.org/drawingml/2006/table">
            <a:tbl>
              <a:tblPr firstRow="1"/>
              <a:tblGrid>
                <a:gridCol w="1228530">
                  <a:extLst>
                    <a:ext uri="{9D8B030D-6E8A-4147-A177-3AD203B41FA5}">
                      <a16:colId xmlns:a16="http://schemas.microsoft.com/office/drawing/2014/main" val="1359044008"/>
                    </a:ext>
                  </a:extLst>
                </a:gridCol>
                <a:gridCol w="3299655">
                  <a:extLst>
                    <a:ext uri="{9D8B030D-6E8A-4147-A177-3AD203B41FA5}">
                      <a16:colId xmlns:a16="http://schemas.microsoft.com/office/drawing/2014/main" val="2647573539"/>
                    </a:ext>
                  </a:extLst>
                </a:gridCol>
                <a:gridCol w="1811274">
                  <a:extLst>
                    <a:ext uri="{9D8B030D-6E8A-4147-A177-3AD203B41FA5}">
                      <a16:colId xmlns:a16="http://schemas.microsoft.com/office/drawing/2014/main" val="988729969"/>
                    </a:ext>
                  </a:extLst>
                </a:gridCol>
                <a:gridCol w="2847846">
                  <a:extLst>
                    <a:ext uri="{9D8B030D-6E8A-4147-A177-3AD203B41FA5}">
                      <a16:colId xmlns:a16="http://schemas.microsoft.com/office/drawing/2014/main" val="3943959216"/>
                    </a:ext>
                  </a:extLst>
                </a:gridCol>
                <a:gridCol w="1287532">
                  <a:extLst>
                    <a:ext uri="{9D8B030D-6E8A-4147-A177-3AD203B41FA5}">
                      <a16:colId xmlns:a16="http://schemas.microsoft.com/office/drawing/2014/main" val="1485110744"/>
                    </a:ext>
                  </a:extLst>
                </a:gridCol>
              </a:tblGrid>
              <a:tr h="2454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Particulars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DPIIT</a:t>
                      </a:r>
                      <a:endParaRPr lang="en-IN" sz="16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Income Tax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Companies</a:t>
                      </a:r>
                    </a:p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Act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44870"/>
                  </a:ext>
                </a:extLst>
              </a:tr>
              <a:tr h="245429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56(2)(viib)</a:t>
                      </a:r>
                      <a:endParaRPr lang="en-IN" sz="16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80 IAC</a:t>
                      </a:r>
                      <a:endParaRPr lang="en-IN" sz="16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069799"/>
                  </a:ext>
                </a:extLst>
              </a:tr>
              <a:tr h="1643417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Nature of Activity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Innovation, Development or Improvement</a:t>
                      </a:r>
                    </a:p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Scalable Business Model with a high potential of employment generation or wealth creation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Same as DPIIT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Innovation, Development, Deployment, Commercialization of new products, processes or services driven by technology or intellectual property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Same as DPIIT</a:t>
                      </a:r>
                      <a:endParaRPr lang="en-IN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571794"/>
                  </a:ext>
                </a:extLst>
              </a:tr>
              <a:tr h="501153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Age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10 years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10 years</a:t>
                      </a:r>
                      <a:endParaRPr lang="en-IN" sz="16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Formed after 1.4.16</a:t>
                      </a:r>
                      <a:endParaRPr lang="en-IN" sz="16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Same as DPIIT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371577"/>
                  </a:ext>
                </a:extLst>
              </a:tr>
              <a:tr h="501153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Paid up Capital</a:t>
                      </a:r>
                      <a:endParaRPr lang="en-IN" sz="16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Not mentioned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INR 25Cr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Not mentioned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Same as DPIIT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12764"/>
                  </a:ext>
                </a:extLst>
              </a:tr>
              <a:tr h="501153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Turnover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INR 100 crore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Same as DPIIT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Same as DPIIT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Same as DPIIT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358076"/>
                  </a:ext>
                </a:extLst>
              </a:tr>
              <a:tr h="501153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Legal Structure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Private Ltd. Company, LLP, Registered Partnership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Private Company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Private Ltd. Company, LLP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Private Company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282656"/>
                  </a:ext>
                </a:extLst>
              </a:tr>
              <a:tr h="501153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Specific Declaration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No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Form 2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Form 1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No</a:t>
                      </a:r>
                    </a:p>
                  </a:txBody>
                  <a:tcPr marL="6274" marR="6274" marT="6274" marB="0" anchor="ctr">
                    <a:lnL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891476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59BD32B-5DF8-D4B8-3E46-E80EC53BF21B}"/>
              </a:ext>
            </a:extLst>
          </p:cNvPr>
          <p:cNvSpPr txBox="1">
            <a:spLocks/>
          </p:cNvSpPr>
          <p:nvPr/>
        </p:nvSpPr>
        <p:spPr>
          <a:xfrm>
            <a:off x="850074" y="5742759"/>
            <a:ext cx="10474837" cy="827080"/>
          </a:xfrm>
        </p:spPr>
        <p:txBody>
          <a:bodyPr>
            <a:normAutofit/>
          </a:bodyPr>
          <a:lstStyle>
            <a:lvl1pPr marL="228554" indent="-228554" algn="l" defTabSz="91421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63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771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880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989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097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206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14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423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IN" sz="1400" b="1" dirty="0">
                <a:latin typeface="Century Gothic" panose="020B0502020202020204" pitchFamily="34" charset="0"/>
              </a:rPr>
              <a:t>Reserve Bank: Same as DPIIT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IN" sz="1400" dirty="0">
                <a:latin typeface="Century Gothic" panose="020B0502020202020204" pitchFamily="34" charset="0"/>
              </a:rPr>
              <a:t>Notes: No splitting up or reconstruction or transferring machinery from existing businesses allowed. Moreover, it will cease to be a Startup once it crosses the threshold limit.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F3660A71-66FD-2362-44D4-52E96F95271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6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302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BD71CA-2FE9-441C-B8E1-681FCE9C7F27}"/>
              </a:ext>
            </a:extLst>
          </p:cNvPr>
          <p:cNvSpPr/>
          <p:nvPr/>
        </p:nvSpPr>
        <p:spPr>
          <a:xfrm>
            <a:off x="9245720" y="361950"/>
            <a:ext cx="2641599" cy="6496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725B4F-CA1E-40E3-9C82-D2497FA58F81}"/>
              </a:ext>
            </a:extLst>
          </p:cNvPr>
          <p:cNvSpPr/>
          <p:nvPr/>
        </p:nvSpPr>
        <p:spPr>
          <a:xfrm>
            <a:off x="8458200" y="900439"/>
            <a:ext cx="3429118" cy="689589"/>
          </a:xfrm>
          <a:prstGeom prst="rect">
            <a:avLst/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"/>
          <p:cNvSpPr>
            <a:spLocks noGrp="1"/>
          </p:cNvSpPr>
          <p:nvPr>
            <p:ph type="body" sz="quarter" idx="4294967295"/>
          </p:nvPr>
        </p:nvSpPr>
        <p:spPr bwMode="auto">
          <a:xfrm>
            <a:off x="8774420" y="1074738"/>
            <a:ext cx="2252662" cy="341312"/>
          </a:xfrm>
        </p:spPr>
        <p:txBody>
          <a:bodyPr wrap="square" anchor="ctr" anchorCtr="0">
            <a:sp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Tax Incentives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50F0351-D89E-2EC3-FAE8-C17284DE2F9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7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519BE74A-B1AD-4865-B169-EC2E23BA7041}"/>
              </a:ext>
            </a:extLst>
          </p:cNvPr>
          <p:cNvSpPr txBox="1">
            <a:spLocks/>
          </p:cNvSpPr>
          <p:nvPr/>
        </p:nvSpPr>
        <p:spPr bwMode="gray">
          <a:xfrm>
            <a:off x="9627926" y="2624750"/>
            <a:ext cx="2259392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Financial Discipline</a:t>
            </a:r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7E5FE479-EE14-4FB0-9D1C-5F45EFA324B1}"/>
              </a:ext>
            </a:extLst>
          </p:cNvPr>
          <p:cNvSpPr txBox="1">
            <a:spLocks/>
          </p:cNvSpPr>
          <p:nvPr/>
        </p:nvSpPr>
        <p:spPr bwMode="gray">
          <a:xfrm>
            <a:off x="9627926" y="1930431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dirty="0"/>
              <a:t>Funding Incentives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C6CF561-08A0-47C7-AA27-3A0614025B15}"/>
              </a:ext>
            </a:extLst>
          </p:cNvPr>
          <p:cNvSpPr/>
          <p:nvPr/>
        </p:nvSpPr>
        <p:spPr>
          <a:xfrm rot="16200000">
            <a:off x="452471" y="481589"/>
            <a:ext cx="743632" cy="566986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BE94D41-4D03-4ABE-9583-570D9B6CB18A}"/>
              </a:ext>
            </a:extLst>
          </p:cNvPr>
          <p:cNvGrpSpPr/>
          <p:nvPr/>
        </p:nvGrpSpPr>
        <p:grpSpPr>
          <a:xfrm rot="16200000">
            <a:off x="6733033" y="5793178"/>
            <a:ext cx="3606302" cy="155968"/>
            <a:chOff x="1173080" y="5653974"/>
            <a:chExt cx="3080947" cy="155968"/>
          </a:xfrm>
        </p:grpSpPr>
        <p:sp>
          <p:nvSpPr>
            <p:cNvPr id="42" name="Rounded Rectangle 7">
              <a:extLst>
                <a:ext uri="{FF2B5EF4-FFF2-40B4-BE49-F238E27FC236}">
                  <a16:creationId xmlns:a16="http://schemas.microsoft.com/office/drawing/2014/main" id="{F93EF864-542A-44B6-A4ED-483DB401A1FB}"/>
                </a:ext>
              </a:extLst>
            </p:cNvPr>
            <p:cNvSpPr/>
            <p:nvPr/>
          </p:nvSpPr>
          <p:spPr>
            <a:xfrm>
              <a:off x="1173080" y="5653974"/>
              <a:ext cx="2183167" cy="15572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  <p:sp>
          <p:nvSpPr>
            <p:cNvPr id="44" name="Rounded Rectangle 8">
              <a:extLst>
                <a:ext uri="{FF2B5EF4-FFF2-40B4-BE49-F238E27FC236}">
                  <a16:creationId xmlns:a16="http://schemas.microsoft.com/office/drawing/2014/main" id="{6F678041-FDFC-458A-923C-BA7A920E41C6}"/>
                </a:ext>
              </a:extLst>
            </p:cNvPr>
            <p:cNvSpPr/>
            <p:nvPr/>
          </p:nvSpPr>
          <p:spPr>
            <a:xfrm>
              <a:off x="3518374" y="5653974"/>
              <a:ext cx="735653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</p:grpSp>
      <p:sp>
        <p:nvSpPr>
          <p:cNvPr id="7" name="Subtitle">
            <a:extLst>
              <a:ext uri="{FF2B5EF4-FFF2-40B4-BE49-F238E27FC236}">
                <a16:creationId xmlns:a16="http://schemas.microsoft.com/office/drawing/2014/main" id="{522FBC7F-0A7F-B6D4-1C0C-A89F63BEEE3C}"/>
              </a:ext>
            </a:extLst>
          </p:cNvPr>
          <p:cNvSpPr txBox="1">
            <a:spLocks/>
          </p:cNvSpPr>
          <p:nvPr/>
        </p:nvSpPr>
        <p:spPr bwMode="gray">
          <a:xfrm>
            <a:off x="9627926" y="3305219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Areas of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6616FF-3796-9956-C41A-B3434E3EDC89}"/>
              </a:ext>
            </a:extLst>
          </p:cNvPr>
          <p:cNvSpPr txBox="1"/>
          <p:nvPr/>
        </p:nvSpPr>
        <p:spPr>
          <a:xfrm>
            <a:off x="9902989" y="6468749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>
                <a:latin typeface="Century Gothic" panose="020B0502020202020204" pitchFamily="34" charset="0"/>
              </a:rPr>
              <a:t>Kartikeyan Khator, FCA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BFB5F4-1D43-32FD-D180-FC170DED0636}"/>
              </a:ext>
            </a:extLst>
          </p:cNvPr>
          <p:cNvSpPr/>
          <p:nvPr/>
        </p:nvSpPr>
        <p:spPr>
          <a:xfrm>
            <a:off x="1131074" y="2095891"/>
            <a:ext cx="6448971" cy="1063653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4726D8B4-837E-B01F-910B-FFF25E9039EF}"/>
              </a:ext>
            </a:extLst>
          </p:cNvPr>
          <p:cNvSpPr txBox="1">
            <a:spLocks/>
          </p:cNvSpPr>
          <p:nvPr/>
        </p:nvSpPr>
        <p:spPr bwMode="gray">
          <a:xfrm>
            <a:off x="1535762" y="2350718"/>
            <a:ext cx="4865038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</a:rPr>
              <a:t>DPIIT Recognition</a:t>
            </a:r>
          </a:p>
        </p:txBody>
      </p:sp>
      <p:sp>
        <p:nvSpPr>
          <p:cNvPr id="12" name="L-Shape 11">
            <a:extLst>
              <a:ext uri="{FF2B5EF4-FFF2-40B4-BE49-F238E27FC236}">
                <a16:creationId xmlns:a16="http://schemas.microsoft.com/office/drawing/2014/main" id="{DB241117-5E07-4EBA-0E37-0180F764C8A2}"/>
              </a:ext>
            </a:extLst>
          </p:cNvPr>
          <p:cNvSpPr/>
          <p:nvPr/>
        </p:nvSpPr>
        <p:spPr>
          <a:xfrm>
            <a:off x="1107780" y="3038235"/>
            <a:ext cx="176558" cy="145177"/>
          </a:xfrm>
          <a:prstGeom prst="corner">
            <a:avLst>
              <a:gd name="adj1" fmla="val 20946"/>
              <a:gd name="adj2" fmla="val 20946"/>
            </a:avLst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96D1EC27-EAAF-395A-8B4F-16161A0305C2}"/>
              </a:ext>
            </a:extLst>
          </p:cNvPr>
          <p:cNvSpPr/>
          <p:nvPr/>
        </p:nvSpPr>
        <p:spPr>
          <a:xfrm rot="5400000">
            <a:off x="1131084" y="2048521"/>
            <a:ext cx="145177" cy="176558"/>
          </a:xfrm>
          <a:prstGeom prst="corner">
            <a:avLst>
              <a:gd name="adj1" fmla="val 20946"/>
              <a:gd name="adj2" fmla="val 20946"/>
            </a:avLst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71952A-1E53-6077-7ADA-49B830181397}"/>
              </a:ext>
            </a:extLst>
          </p:cNvPr>
          <p:cNvSpPr/>
          <p:nvPr/>
        </p:nvSpPr>
        <p:spPr>
          <a:xfrm>
            <a:off x="1152007" y="4059520"/>
            <a:ext cx="6448971" cy="1063653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EC000B84-61F8-AF99-DC9D-63821F949C8E}"/>
              </a:ext>
            </a:extLst>
          </p:cNvPr>
          <p:cNvSpPr txBox="1">
            <a:spLocks/>
          </p:cNvSpPr>
          <p:nvPr/>
        </p:nvSpPr>
        <p:spPr bwMode="gray">
          <a:xfrm>
            <a:off x="1535762" y="4314347"/>
            <a:ext cx="4865038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</a:rPr>
              <a:t>IMB Registration</a:t>
            </a:r>
          </a:p>
        </p:txBody>
      </p:sp>
      <p:sp>
        <p:nvSpPr>
          <p:cNvPr id="16" name="L-Shape 15">
            <a:extLst>
              <a:ext uri="{FF2B5EF4-FFF2-40B4-BE49-F238E27FC236}">
                <a16:creationId xmlns:a16="http://schemas.microsoft.com/office/drawing/2014/main" id="{AAEBD980-FC36-D450-F130-B07C7175F32E}"/>
              </a:ext>
            </a:extLst>
          </p:cNvPr>
          <p:cNvSpPr/>
          <p:nvPr/>
        </p:nvSpPr>
        <p:spPr>
          <a:xfrm>
            <a:off x="1128713" y="5001864"/>
            <a:ext cx="176558" cy="145177"/>
          </a:xfrm>
          <a:prstGeom prst="corner">
            <a:avLst>
              <a:gd name="adj1" fmla="val 20946"/>
              <a:gd name="adj2" fmla="val 20946"/>
            </a:avLst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-Shape 16">
            <a:extLst>
              <a:ext uri="{FF2B5EF4-FFF2-40B4-BE49-F238E27FC236}">
                <a16:creationId xmlns:a16="http://schemas.microsoft.com/office/drawing/2014/main" id="{616CEEC8-B86A-FAE8-620D-C884AE72D386}"/>
              </a:ext>
            </a:extLst>
          </p:cNvPr>
          <p:cNvSpPr/>
          <p:nvPr/>
        </p:nvSpPr>
        <p:spPr>
          <a:xfrm rot="5400000">
            <a:off x="1152017" y="4012150"/>
            <a:ext cx="145177" cy="176558"/>
          </a:xfrm>
          <a:prstGeom prst="corner">
            <a:avLst>
              <a:gd name="adj1" fmla="val 20946"/>
              <a:gd name="adj2" fmla="val 20946"/>
            </a:avLst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772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E5488-9B0E-26DF-D70B-923003C08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896380-2CD9-5F9B-9F8C-7C102CEC3BB9}"/>
              </a:ext>
            </a:extLst>
          </p:cNvPr>
          <p:cNvSpPr/>
          <p:nvPr/>
        </p:nvSpPr>
        <p:spPr>
          <a:xfrm>
            <a:off x="9245720" y="361950"/>
            <a:ext cx="2641599" cy="6496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EEC754-7B3D-6AEC-FC0C-098541C631FB}"/>
              </a:ext>
            </a:extLst>
          </p:cNvPr>
          <p:cNvSpPr/>
          <p:nvPr/>
        </p:nvSpPr>
        <p:spPr>
          <a:xfrm>
            <a:off x="8458200" y="900439"/>
            <a:ext cx="3429118" cy="689589"/>
          </a:xfrm>
          <a:prstGeom prst="rect">
            <a:avLst/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">
            <a:extLst>
              <a:ext uri="{FF2B5EF4-FFF2-40B4-BE49-F238E27FC236}">
                <a16:creationId xmlns:a16="http://schemas.microsoft.com/office/drawing/2014/main" id="{6F44C757-FFFC-8F4A-D1BC-DB450FFB4AD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 bwMode="auto">
          <a:xfrm>
            <a:off x="8774420" y="1074738"/>
            <a:ext cx="2252662" cy="341312"/>
          </a:xfrm>
        </p:spPr>
        <p:txBody>
          <a:bodyPr wrap="square" anchor="ctr" anchorCtr="0">
            <a:sp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Tax Incentives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B5BC03B-057D-53C5-4AC5-7EFC4E28C74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8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06B59425-A669-4CFE-AE1C-F55B43D3AE89}"/>
              </a:ext>
            </a:extLst>
          </p:cNvPr>
          <p:cNvSpPr txBox="1">
            <a:spLocks/>
          </p:cNvSpPr>
          <p:nvPr/>
        </p:nvSpPr>
        <p:spPr bwMode="gray">
          <a:xfrm>
            <a:off x="9627926" y="2624750"/>
            <a:ext cx="2259392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Financial Discipline</a:t>
            </a:r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57756530-BB68-3850-5734-FF7B62695BBA}"/>
              </a:ext>
            </a:extLst>
          </p:cNvPr>
          <p:cNvSpPr txBox="1">
            <a:spLocks/>
          </p:cNvSpPr>
          <p:nvPr/>
        </p:nvSpPr>
        <p:spPr bwMode="gray">
          <a:xfrm>
            <a:off x="9627926" y="1930431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dirty="0"/>
              <a:t>Funding Incentives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22A1557-DF09-5668-64D4-66102B89B960}"/>
              </a:ext>
            </a:extLst>
          </p:cNvPr>
          <p:cNvSpPr/>
          <p:nvPr/>
        </p:nvSpPr>
        <p:spPr>
          <a:xfrm rot="16200000">
            <a:off x="452471" y="481589"/>
            <a:ext cx="743632" cy="566986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6B46A8D-A824-F5B9-62CA-C22A88144A0F}"/>
              </a:ext>
            </a:extLst>
          </p:cNvPr>
          <p:cNvGrpSpPr/>
          <p:nvPr/>
        </p:nvGrpSpPr>
        <p:grpSpPr>
          <a:xfrm rot="16200000">
            <a:off x="6733033" y="5793178"/>
            <a:ext cx="3606302" cy="155968"/>
            <a:chOff x="1173080" y="5653974"/>
            <a:chExt cx="3080947" cy="155968"/>
          </a:xfrm>
        </p:grpSpPr>
        <p:sp>
          <p:nvSpPr>
            <p:cNvPr id="42" name="Rounded Rectangle 7">
              <a:extLst>
                <a:ext uri="{FF2B5EF4-FFF2-40B4-BE49-F238E27FC236}">
                  <a16:creationId xmlns:a16="http://schemas.microsoft.com/office/drawing/2014/main" id="{0A6ED218-116A-2601-609C-1A2C1693AD3C}"/>
                </a:ext>
              </a:extLst>
            </p:cNvPr>
            <p:cNvSpPr/>
            <p:nvPr/>
          </p:nvSpPr>
          <p:spPr>
            <a:xfrm>
              <a:off x="1173080" y="5653974"/>
              <a:ext cx="2183167" cy="15572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  <p:sp>
          <p:nvSpPr>
            <p:cNvPr id="44" name="Rounded Rectangle 8">
              <a:extLst>
                <a:ext uri="{FF2B5EF4-FFF2-40B4-BE49-F238E27FC236}">
                  <a16:creationId xmlns:a16="http://schemas.microsoft.com/office/drawing/2014/main" id="{F2717792-CA4D-3F8E-63CE-9520500BD889}"/>
                </a:ext>
              </a:extLst>
            </p:cNvPr>
            <p:cNvSpPr/>
            <p:nvPr/>
          </p:nvSpPr>
          <p:spPr>
            <a:xfrm>
              <a:off x="3518374" y="5653974"/>
              <a:ext cx="735653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</p:grpSp>
      <p:sp>
        <p:nvSpPr>
          <p:cNvPr id="7" name="Subtitle">
            <a:extLst>
              <a:ext uri="{FF2B5EF4-FFF2-40B4-BE49-F238E27FC236}">
                <a16:creationId xmlns:a16="http://schemas.microsoft.com/office/drawing/2014/main" id="{BFCC0B55-FBAC-6888-8805-09EA6F2E7E6A}"/>
              </a:ext>
            </a:extLst>
          </p:cNvPr>
          <p:cNvSpPr txBox="1">
            <a:spLocks/>
          </p:cNvSpPr>
          <p:nvPr/>
        </p:nvSpPr>
        <p:spPr bwMode="gray">
          <a:xfrm>
            <a:off x="9627926" y="3305219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Areas of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E178C4-AF01-16C2-263D-C99FFC554714}"/>
              </a:ext>
            </a:extLst>
          </p:cNvPr>
          <p:cNvSpPr txBox="1"/>
          <p:nvPr/>
        </p:nvSpPr>
        <p:spPr>
          <a:xfrm>
            <a:off x="9902989" y="6468749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>
                <a:latin typeface="Century Gothic" panose="020B0502020202020204" pitchFamily="34" charset="0"/>
              </a:rPr>
              <a:t>Kartikeyan Khator, FCA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B889E2-1C48-63D2-BB96-D65347F6011E}"/>
              </a:ext>
            </a:extLst>
          </p:cNvPr>
          <p:cNvSpPr/>
          <p:nvPr/>
        </p:nvSpPr>
        <p:spPr>
          <a:xfrm>
            <a:off x="1131074" y="1638691"/>
            <a:ext cx="6448971" cy="1063653"/>
          </a:xfrm>
          <a:prstGeom prst="rect">
            <a:avLst/>
          </a:prstGeom>
          <a:solidFill>
            <a:schemeClr val="bg1">
              <a:lumMod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66E55FD-E42D-CCE3-6AE7-1D3BF593AA81}"/>
              </a:ext>
            </a:extLst>
          </p:cNvPr>
          <p:cNvSpPr txBox="1">
            <a:spLocks/>
          </p:cNvSpPr>
          <p:nvPr/>
        </p:nvSpPr>
        <p:spPr bwMode="gray">
          <a:xfrm>
            <a:off x="1535762" y="1893518"/>
            <a:ext cx="4865038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</a:rPr>
              <a:t>DPIIT Recognition</a:t>
            </a:r>
          </a:p>
        </p:txBody>
      </p:sp>
      <p:sp>
        <p:nvSpPr>
          <p:cNvPr id="12" name="L-Shape 11">
            <a:extLst>
              <a:ext uri="{FF2B5EF4-FFF2-40B4-BE49-F238E27FC236}">
                <a16:creationId xmlns:a16="http://schemas.microsoft.com/office/drawing/2014/main" id="{67A12387-A8CE-BC48-1898-870B769C5548}"/>
              </a:ext>
            </a:extLst>
          </p:cNvPr>
          <p:cNvSpPr/>
          <p:nvPr/>
        </p:nvSpPr>
        <p:spPr>
          <a:xfrm>
            <a:off x="1107780" y="2581035"/>
            <a:ext cx="176558" cy="145177"/>
          </a:xfrm>
          <a:prstGeom prst="corner">
            <a:avLst>
              <a:gd name="adj1" fmla="val 20946"/>
              <a:gd name="adj2" fmla="val 20946"/>
            </a:avLst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5AA4A073-A1C2-6750-1E09-B078FF298035}"/>
              </a:ext>
            </a:extLst>
          </p:cNvPr>
          <p:cNvSpPr/>
          <p:nvPr/>
        </p:nvSpPr>
        <p:spPr>
          <a:xfrm rot="5400000">
            <a:off x="1131084" y="1591321"/>
            <a:ext cx="145177" cy="176558"/>
          </a:xfrm>
          <a:prstGeom prst="corner">
            <a:avLst>
              <a:gd name="adj1" fmla="val 20946"/>
              <a:gd name="adj2" fmla="val 20946"/>
            </a:avLst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904137-7C21-2014-76B0-02B108EE212F}"/>
              </a:ext>
            </a:extLst>
          </p:cNvPr>
          <p:cNvSpPr txBox="1"/>
          <p:nvPr/>
        </p:nvSpPr>
        <p:spPr>
          <a:xfrm>
            <a:off x="1535762" y="3178219"/>
            <a:ext cx="595913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600" dirty="0">
                <a:latin typeface="Century Gothic" panose="020B0502020202020204" pitchFamily="34" charset="0"/>
              </a:rPr>
              <a:t>Angel Tax Exemption u/s 56(2)(</a:t>
            </a:r>
            <a:r>
              <a:rPr lang="en-IN" sz="1600" dirty="0" err="1">
                <a:latin typeface="Century Gothic" panose="020B0502020202020204" pitchFamily="34" charset="0"/>
              </a:rPr>
              <a:t>viib</a:t>
            </a:r>
            <a:r>
              <a:rPr lang="en-IN" sz="1600" dirty="0">
                <a:latin typeface="Century Gothic" panose="020B0502020202020204" pitchFamily="34" charset="0"/>
              </a:rPr>
              <a:t>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600" dirty="0">
                <a:latin typeface="Century Gothic" panose="020B0502020202020204" pitchFamily="34" charset="0"/>
              </a:rPr>
              <a:t>Companies Act:</a:t>
            </a:r>
          </a:p>
          <a:p>
            <a:pPr marL="74295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N" sz="1600" dirty="0">
                <a:latin typeface="Century Gothic" panose="020B0502020202020204" pitchFamily="34" charset="0"/>
              </a:rPr>
              <a:t>ESOPs relief</a:t>
            </a:r>
          </a:p>
          <a:p>
            <a:pPr marL="74295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N" sz="1600" dirty="0">
                <a:latin typeface="Century Gothic" panose="020B0502020202020204" pitchFamily="34" charset="0"/>
              </a:rPr>
              <a:t>Minimum number of board meetings reduced</a:t>
            </a:r>
          </a:p>
          <a:p>
            <a:pPr marL="74295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N" sz="1600" dirty="0">
                <a:latin typeface="Century Gothic" panose="020B0502020202020204" pitchFamily="34" charset="0"/>
              </a:rPr>
              <a:t>CFS can be avoided in FS</a:t>
            </a:r>
          </a:p>
          <a:p>
            <a:pPr marL="74295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IN" sz="1600" dirty="0">
                <a:latin typeface="Century Gothic" panose="020B0502020202020204" pitchFamily="34" charset="0"/>
              </a:rPr>
              <a:t>DVR increased from 26% to 76%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600" dirty="0">
                <a:latin typeface="Century Gothic" panose="020B0502020202020204" pitchFamily="34" charset="0"/>
              </a:rPr>
              <a:t>Other – Patent filing, self-declaration for labour law compliance, ease of requirements on </a:t>
            </a:r>
            <a:r>
              <a:rPr lang="en-IN" sz="1600" dirty="0" err="1">
                <a:latin typeface="Century Gothic" panose="020B0502020202020204" pitchFamily="34" charset="0"/>
              </a:rPr>
              <a:t>GeM</a:t>
            </a:r>
            <a:endParaRPr lang="en-IN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490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2AD85-F3C0-6EED-A428-FA7923B6D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29DA45-550D-252E-BE9C-6E3D89CEE2A3}"/>
              </a:ext>
            </a:extLst>
          </p:cNvPr>
          <p:cNvSpPr/>
          <p:nvPr/>
        </p:nvSpPr>
        <p:spPr>
          <a:xfrm>
            <a:off x="9245720" y="361950"/>
            <a:ext cx="2641599" cy="6496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077EAF-B7AA-B063-7C6B-150DAB56B4C7}"/>
              </a:ext>
            </a:extLst>
          </p:cNvPr>
          <p:cNvSpPr/>
          <p:nvPr/>
        </p:nvSpPr>
        <p:spPr>
          <a:xfrm>
            <a:off x="8458200" y="900439"/>
            <a:ext cx="3429118" cy="689589"/>
          </a:xfrm>
          <a:prstGeom prst="rect">
            <a:avLst/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">
            <a:extLst>
              <a:ext uri="{FF2B5EF4-FFF2-40B4-BE49-F238E27FC236}">
                <a16:creationId xmlns:a16="http://schemas.microsoft.com/office/drawing/2014/main" id="{452BAC2D-DB93-4668-738B-99FE3C17B8D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 bwMode="auto">
          <a:xfrm>
            <a:off x="8774420" y="1074738"/>
            <a:ext cx="2252662" cy="341312"/>
          </a:xfrm>
        </p:spPr>
        <p:txBody>
          <a:bodyPr wrap="square" anchor="ctr" anchorCtr="0">
            <a:sp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Tax Incentives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B53C695-0536-F9EB-537D-4889F6AC88C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9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2D84AA37-2CA2-553D-040F-163D7FF6DEE3}"/>
              </a:ext>
            </a:extLst>
          </p:cNvPr>
          <p:cNvSpPr txBox="1">
            <a:spLocks/>
          </p:cNvSpPr>
          <p:nvPr/>
        </p:nvSpPr>
        <p:spPr bwMode="gray">
          <a:xfrm>
            <a:off x="9627926" y="2624750"/>
            <a:ext cx="2259392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Financial Discipline</a:t>
            </a:r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37EB0FE2-BA3F-8989-8332-112D81E9ADB4}"/>
              </a:ext>
            </a:extLst>
          </p:cNvPr>
          <p:cNvSpPr txBox="1">
            <a:spLocks/>
          </p:cNvSpPr>
          <p:nvPr/>
        </p:nvSpPr>
        <p:spPr bwMode="gray">
          <a:xfrm>
            <a:off x="9627926" y="1930431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dirty="0"/>
              <a:t>Funding Incentives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7887804-9D18-4983-A36B-31757889DB17}"/>
              </a:ext>
            </a:extLst>
          </p:cNvPr>
          <p:cNvSpPr/>
          <p:nvPr/>
        </p:nvSpPr>
        <p:spPr>
          <a:xfrm rot="16200000">
            <a:off x="452471" y="481589"/>
            <a:ext cx="743632" cy="566986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A304FA9-2B45-BEC4-E21C-5943F9BC8FEB}"/>
              </a:ext>
            </a:extLst>
          </p:cNvPr>
          <p:cNvGrpSpPr/>
          <p:nvPr/>
        </p:nvGrpSpPr>
        <p:grpSpPr>
          <a:xfrm rot="16200000">
            <a:off x="6733033" y="5793178"/>
            <a:ext cx="3606302" cy="155968"/>
            <a:chOff x="1173080" y="5653974"/>
            <a:chExt cx="3080947" cy="155968"/>
          </a:xfrm>
        </p:grpSpPr>
        <p:sp>
          <p:nvSpPr>
            <p:cNvPr id="42" name="Rounded Rectangle 7">
              <a:extLst>
                <a:ext uri="{FF2B5EF4-FFF2-40B4-BE49-F238E27FC236}">
                  <a16:creationId xmlns:a16="http://schemas.microsoft.com/office/drawing/2014/main" id="{5F25E1DB-09B7-FD49-707D-1D10B9330706}"/>
                </a:ext>
              </a:extLst>
            </p:cNvPr>
            <p:cNvSpPr/>
            <p:nvPr/>
          </p:nvSpPr>
          <p:spPr>
            <a:xfrm>
              <a:off x="1173080" y="5653974"/>
              <a:ext cx="2183167" cy="15572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  <p:sp>
          <p:nvSpPr>
            <p:cNvPr id="44" name="Rounded Rectangle 8">
              <a:extLst>
                <a:ext uri="{FF2B5EF4-FFF2-40B4-BE49-F238E27FC236}">
                  <a16:creationId xmlns:a16="http://schemas.microsoft.com/office/drawing/2014/main" id="{0A337407-78B7-F718-81C1-D9771965FE85}"/>
                </a:ext>
              </a:extLst>
            </p:cNvPr>
            <p:cNvSpPr/>
            <p:nvPr/>
          </p:nvSpPr>
          <p:spPr>
            <a:xfrm>
              <a:off x="3518374" y="5653974"/>
              <a:ext cx="735653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</p:grpSp>
      <p:sp>
        <p:nvSpPr>
          <p:cNvPr id="7" name="Subtitle">
            <a:extLst>
              <a:ext uri="{FF2B5EF4-FFF2-40B4-BE49-F238E27FC236}">
                <a16:creationId xmlns:a16="http://schemas.microsoft.com/office/drawing/2014/main" id="{7CDDED8C-D360-4126-941C-4A5D4870900C}"/>
              </a:ext>
            </a:extLst>
          </p:cNvPr>
          <p:cNvSpPr txBox="1">
            <a:spLocks/>
          </p:cNvSpPr>
          <p:nvPr/>
        </p:nvSpPr>
        <p:spPr bwMode="gray">
          <a:xfrm>
            <a:off x="9627926" y="3305219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Areas of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AFE659-7F0D-543D-2F74-5D52B999A38E}"/>
              </a:ext>
            </a:extLst>
          </p:cNvPr>
          <p:cNvSpPr txBox="1"/>
          <p:nvPr/>
        </p:nvSpPr>
        <p:spPr>
          <a:xfrm>
            <a:off x="9902989" y="6468749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>
                <a:latin typeface="Century Gothic" panose="020B0502020202020204" pitchFamily="34" charset="0"/>
              </a:rPr>
              <a:t>Kartikeyan Khator, FCA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E8C959-BD71-251F-0D5C-2E2A214C7D06}"/>
              </a:ext>
            </a:extLst>
          </p:cNvPr>
          <p:cNvSpPr/>
          <p:nvPr/>
        </p:nvSpPr>
        <p:spPr>
          <a:xfrm>
            <a:off x="1131074" y="1638691"/>
            <a:ext cx="6448971" cy="1063653"/>
          </a:xfrm>
          <a:prstGeom prst="rect">
            <a:avLst/>
          </a:prstGeom>
          <a:solidFill>
            <a:schemeClr val="bg1">
              <a:lumMod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E7DFB83B-65AA-8561-091E-3D07CFE90379}"/>
              </a:ext>
            </a:extLst>
          </p:cNvPr>
          <p:cNvSpPr txBox="1">
            <a:spLocks/>
          </p:cNvSpPr>
          <p:nvPr/>
        </p:nvSpPr>
        <p:spPr bwMode="gray">
          <a:xfrm>
            <a:off x="1535762" y="1893518"/>
            <a:ext cx="4865038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600" dirty="0">
                <a:solidFill>
                  <a:prstClr val="black"/>
                </a:solidFill>
                <a:latin typeface="Century Gothic" panose="020B0502020202020204" pitchFamily="34" charset="0"/>
              </a:rPr>
              <a:t>IMB Registration</a:t>
            </a:r>
          </a:p>
        </p:txBody>
      </p:sp>
      <p:sp>
        <p:nvSpPr>
          <p:cNvPr id="12" name="L-Shape 11">
            <a:extLst>
              <a:ext uri="{FF2B5EF4-FFF2-40B4-BE49-F238E27FC236}">
                <a16:creationId xmlns:a16="http://schemas.microsoft.com/office/drawing/2014/main" id="{43D3EFCA-290E-E5AC-457E-38C704D2B6ED}"/>
              </a:ext>
            </a:extLst>
          </p:cNvPr>
          <p:cNvSpPr/>
          <p:nvPr/>
        </p:nvSpPr>
        <p:spPr>
          <a:xfrm>
            <a:off x="1107780" y="2581035"/>
            <a:ext cx="176558" cy="145177"/>
          </a:xfrm>
          <a:prstGeom prst="corner">
            <a:avLst>
              <a:gd name="adj1" fmla="val 20946"/>
              <a:gd name="adj2" fmla="val 20946"/>
            </a:avLst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D8D3E7D2-DAE2-F10A-34B9-A20E2A4F634E}"/>
              </a:ext>
            </a:extLst>
          </p:cNvPr>
          <p:cNvSpPr/>
          <p:nvPr/>
        </p:nvSpPr>
        <p:spPr>
          <a:xfrm rot="5400000">
            <a:off x="1131084" y="1591321"/>
            <a:ext cx="145177" cy="176558"/>
          </a:xfrm>
          <a:prstGeom prst="corner">
            <a:avLst>
              <a:gd name="adj1" fmla="val 20946"/>
              <a:gd name="adj2" fmla="val 20946"/>
            </a:avLst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A4597E-B957-E04B-54F0-347E82366FE3}"/>
              </a:ext>
            </a:extLst>
          </p:cNvPr>
          <p:cNvSpPr txBox="1"/>
          <p:nvPr/>
        </p:nvSpPr>
        <p:spPr>
          <a:xfrm>
            <a:off x="1535762" y="3178219"/>
            <a:ext cx="595913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600" dirty="0">
                <a:latin typeface="Century Gothic" panose="020B0502020202020204" pitchFamily="34" charset="0"/>
              </a:rPr>
              <a:t>Tax Holiday u/s 80-IAC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600" dirty="0">
                <a:latin typeface="Century Gothic" panose="020B0502020202020204" pitchFamily="34" charset="0"/>
              </a:rPr>
              <a:t>ESOP relief u/s 17(2)(vi)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600" dirty="0">
                <a:latin typeface="Century Gothic" panose="020B0502020202020204" pitchFamily="34" charset="0"/>
              </a:rPr>
              <a:t>Carry forward of losses u/s 79</a:t>
            </a:r>
          </a:p>
        </p:txBody>
      </p:sp>
    </p:spTree>
    <p:extLst>
      <p:ext uri="{BB962C8B-B14F-4D97-AF65-F5344CB8AC3E}">
        <p14:creationId xmlns:p14="http://schemas.microsoft.com/office/powerpoint/2010/main" val="953680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9F640-20C7-D29A-8F8D-C4534A25A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EB5953-1DE4-F111-D6A2-AB09CAFAB576}"/>
              </a:ext>
            </a:extLst>
          </p:cNvPr>
          <p:cNvSpPr/>
          <p:nvPr/>
        </p:nvSpPr>
        <p:spPr>
          <a:xfrm>
            <a:off x="9245720" y="361950"/>
            <a:ext cx="2641599" cy="6496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7939BE-1D04-3FEE-C775-BC8E134767DF}"/>
              </a:ext>
            </a:extLst>
          </p:cNvPr>
          <p:cNvSpPr/>
          <p:nvPr/>
        </p:nvSpPr>
        <p:spPr>
          <a:xfrm>
            <a:off x="8458200" y="900439"/>
            <a:ext cx="3429118" cy="689589"/>
          </a:xfrm>
          <a:prstGeom prst="rect">
            <a:avLst/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">
            <a:extLst>
              <a:ext uri="{FF2B5EF4-FFF2-40B4-BE49-F238E27FC236}">
                <a16:creationId xmlns:a16="http://schemas.microsoft.com/office/drawing/2014/main" id="{640F9FD9-2901-B3A7-E344-5C3ECB76594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 bwMode="auto">
          <a:xfrm>
            <a:off x="8774420" y="1074738"/>
            <a:ext cx="2252662" cy="341312"/>
          </a:xfrm>
        </p:spPr>
        <p:txBody>
          <a:bodyPr wrap="square" anchor="ctr" anchorCtr="0">
            <a:sp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Tax Incentives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4627DEB-4040-8AA1-ACE9-A0256FC7634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10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DDB66805-8D14-11CA-F717-BDB739483690}"/>
              </a:ext>
            </a:extLst>
          </p:cNvPr>
          <p:cNvSpPr txBox="1">
            <a:spLocks/>
          </p:cNvSpPr>
          <p:nvPr/>
        </p:nvSpPr>
        <p:spPr bwMode="gray">
          <a:xfrm>
            <a:off x="9627926" y="2624750"/>
            <a:ext cx="2259392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Financial Discipline</a:t>
            </a:r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7A9A3135-392E-94E3-B2FE-2C59BE3FE2F3}"/>
              </a:ext>
            </a:extLst>
          </p:cNvPr>
          <p:cNvSpPr txBox="1">
            <a:spLocks/>
          </p:cNvSpPr>
          <p:nvPr/>
        </p:nvSpPr>
        <p:spPr bwMode="gray">
          <a:xfrm>
            <a:off x="9627926" y="1930431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dirty="0"/>
              <a:t>Funding Incentives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DAB469E-43C1-89C6-2C9C-741487AB0BD5}"/>
              </a:ext>
            </a:extLst>
          </p:cNvPr>
          <p:cNvSpPr/>
          <p:nvPr/>
        </p:nvSpPr>
        <p:spPr>
          <a:xfrm rot="16200000">
            <a:off x="452471" y="481589"/>
            <a:ext cx="743632" cy="566986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2D8F848-5333-5C5B-A139-DC40EFA04AFA}"/>
              </a:ext>
            </a:extLst>
          </p:cNvPr>
          <p:cNvGrpSpPr/>
          <p:nvPr/>
        </p:nvGrpSpPr>
        <p:grpSpPr>
          <a:xfrm rot="16200000">
            <a:off x="6733033" y="5793178"/>
            <a:ext cx="3606302" cy="155968"/>
            <a:chOff x="1173080" y="5653974"/>
            <a:chExt cx="3080947" cy="155968"/>
          </a:xfrm>
        </p:grpSpPr>
        <p:sp>
          <p:nvSpPr>
            <p:cNvPr id="42" name="Rounded Rectangle 7">
              <a:extLst>
                <a:ext uri="{FF2B5EF4-FFF2-40B4-BE49-F238E27FC236}">
                  <a16:creationId xmlns:a16="http://schemas.microsoft.com/office/drawing/2014/main" id="{BE9FC62E-75D7-95E4-E5B4-742323D7AC0B}"/>
                </a:ext>
              </a:extLst>
            </p:cNvPr>
            <p:cNvSpPr/>
            <p:nvPr/>
          </p:nvSpPr>
          <p:spPr>
            <a:xfrm>
              <a:off x="1173080" y="5653974"/>
              <a:ext cx="2183167" cy="15572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  <p:sp>
          <p:nvSpPr>
            <p:cNvPr id="44" name="Rounded Rectangle 8">
              <a:extLst>
                <a:ext uri="{FF2B5EF4-FFF2-40B4-BE49-F238E27FC236}">
                  <a16:creationId xmlns:a16="http://schemas.microsoft.com/office/drawing/2014/main" id="{BE08F85A-4351-789D-6C70-7D9A2C3B7278}"/>
                </a:ext>
              </a:extLst>
            </p:cNvPr>
            <p:cNvSpPr/>
            <p:nvPr/>
          </p:nvSpPr>
          <p:spPr>
            <a:xfrm>
              <a:off x="3518374" y="5653974"/>
              <a:ext cx="735653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</p:grpSp>
      <p:sp>
        <p:nvSpPr>
          <p:cNvPr id="7" name="Subtitle">
            <a:extLst>
              <a:ext uri="{FF2B5EF4-FFF2-40B4-BE49-F238E27FC236}">
                <a16:creationId xmlns:a16="http://schemas.microsoft.com/office/drawing/2014/main" id="{23450108-3CE7-913C-8C3F-6440BD799A6A}"/>
              </a:ext>
            </a:extLst>
          </p:cNvPr>
          <p:cNvSpPr txBox="1">
            <a:spLocks/>
          </p:cNvSpPr>
          <p:nvPr/>
        </p:nvSpPr>
        <p:spPr bwMode="gray">
          <a:xfrm>
            <a:off x="9627926" y="3305219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Areas of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5AB91D-C082-18F5-85BE-61FE40A0D294}"/>
              </a:ext>
            </a:extLst>
          </p:cNvPr>
          <p:cNvSpPr txBox="1"/>
          <p:nvPr/>
        </p:nvSpPr>
        <p:spPr>
          <a:xfrm>
            <a:off x="9902989" y="6468749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>
                <a:latin typeface="Century Gothic" panose="020B0502020202020204" pitchFamily="34" charset="0"/>
              </a:rPr>
              <a:t>Kartikeyan Khator, FCA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4A85C2-77C5-BDDE-ACB3-AA630F021257}"/>
              </a:ext>
            </a:extLst>
          </p:cNvPr>
          <p:cNvSpPr txBox="1"/>
          <p:nvPr/>
        </p:nvSpPr>
        <p:spPr>
          <a:xfrm>
            <a:off x="894050" y="3105834"/>
            <a:ext cx="7064617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Who can be registered under DPIIT?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4BCF47-61EB-7AFC-8ABE-7B0090005F55}"/>
              </a:ext>
            </a:extLst>
          </p:cNvPr>
          <p:cNvSpPr txBox="1"/>
          <p:nvPr/>
        </p:nvSpPr>
        <p:spPr>
          <a:xfrm>
            <a:off x="894049" y="3752165"/>
            <a:ext cx="7064617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sz="1600" b="1" dirty="0">
                <a:solidFill>
                  <a:srgbClr val="D5D5E3"/>
                </a:solidFill>
                <a:latin typeface="Century Gothic" panose="020B0502020202020204" pitchFamily="34" charset="0"/>
              </a:rPr>
              <a:t>Who can be registered with IMB for 80-IAC benefit?</a:t>
            </a:r>
          </a:p>
        </p:txBody>
      </p:sp>
    </p:spTree>
    <p:extLst>
      <p:ext uri="{BB962C8B-B14F-4D97-AF65-F5344CB8AC3E}">
        <p14:creationId xmlns:p14="http://schemas.microsoft.com/office/powerpoint/2010/main" val="1647545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6B64B-ABD4-F1BC-60D5-5DD617922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3049E5A-70AD-28C5-5699-63113DDBF720}"/>
              </a:ext>
            </a:extLst>
          </p:cNvPr>
          <p:cNvSpPr/>
          <p:nvPr/>
        </p:nvSpPr>
        <p:spPr>
          <a:xfrm>
            <a:off x="9245720" y="361950"/>
            <a:ext cx="2641599" cy="6496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B2DCC0-407A-3ADF-0679-DD5472F5E66E}"/>
              </a:ext>
            </a:extLst>
          </p:cNvPr>
          <p:cNvSpPr/>
          <p:nvPr/>
        </p:nvSpPr>
        <p:spPr>
          <a:xfrm>
            <a:off x="8458200" y="900439"/>
            <a:ext cx="3429118" cy="689589"/>
          </a:xfrm>
          <a:prstGeom prst="rect">
            <a:avLst/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">
            <a:extLst>
              <a:ext uri="{FF2B5EF4-FFF2-40B4-BE49-F238E27FC236}">
                <a16:creationId xmlns:a16="http://schemas.microsoft.com/office/drawing/2014/main" id="{89F7ABFB-31BE-F424-C47B-9D25DBB53A9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 bwMode="auto">
          <a:xfrm>
            <a:off x="8774420" y="1074738"/>
            <a:ext cx="2252662" cy="341312"/>
          </a:xfrm>
        </p:spPr>
        <p:txBody>
          <a:bodyPr wrap="square" anchor="ctr" anchorCtr="0">
            <a:sp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Tax Incentives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01FE213-647B-345A-32AB-AEA6100ADCC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11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98260071-AC6E-4EFC-79CA-E0FA0688953B}"/>
              </a:ext>
            </a:extLst>
          </p:cNvPr>
          <p:cNvSpPr txBox="1">
            <a:spLocks/>
          </p:cNvSpPr>
          <p:nvPr/>
        </p:nvSpPr>
        <p:spPr bwMode="gray">
          <a:xfrm>
            <a:off x="9627926" y="2624750"/>
            <a:ext cx="2259392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Financial Discipline</a:t>
            </a:r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C4D48CAD-4F98-6164-46C4-298B3EB995BB}"/>
              </a:ext>
            </a:extLst>
          </p:cNvPr>
          <p:cNvSpPr txBox="1">
            <a:spLocks/>
          </p:cNvSpPr>
          <p:nvPr/>
        </p:nvSpPr>
        <p:spPr bwMode="gray">
          <a:xfrm>
            <a:off x="9627926" y="1930431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dirty="0"/>
              <a:t>Funding Incentives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55D83E7-4687-8944-2912-522A32CFF540}"/>
              </a:ext>
            </a:extLst>
          </p:cNvPr>
          <p:cNvSpPr/>
          <p:nvPr/>
        </p:nvSpPr>
        <p:spPr>
          <a:xfrm rot="16200000">
            <a:off x="452471" y="481589"/>
            <a:ext cx="743632" cy="566986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D2FF0CB-D829-C75C-5A0F-4111778F1282}"/>
              </a:ext>
            </a:extLst>
          </p:cNvPr>
          <p:cNvGrpSpPr/>
          <p:nvPr/>
        </p:nvGrpSpPr>
        <p:grpSpPr>
          <a:xfrm rot="16200000">
            <a:off x="6733033" y="5793178"/>
            <a:ext cx="3606302" cy="155968"/>
            <a:chOff x="1173080" y="5653974"/>
            <a:chExt cx="3080947" cy="155968"/>
          </a:xfrm>
        </p:grpSpPr>
        <p:sp>
          <p:nvSpPr>
            <p:cNvPr id="42" name="Rounded Rectangle 7">
              <a:extLst>
                <a:ext uri="{FF2B5EF4-FFF2-40B4-BE49-F238E27FC236}">
                  <a16:creationId xmlns:a16="http://schemas.microsoft.com/office/drawing/2014/main" id="{310638E6-FC00-95F5-222A-AEA8433ABBD3}"/>
                </a:ext>
              </a:extLst>
            </p:cNvPr>
            <p:cNvSpPr/>
            <p:nvPr/>
          </p:nvSpPr>
          <p:spPr>
            <a:xfrm>
              <a:off x="1173080" y="5653974"/>
              <a:ext cx="2183167" cy="15572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  <p:sp>
          <p:nvSpPr>
            <p:cNvPr id="44" name="Rounded Rectangle 8">
              <a:extLst>
                <a:ext uri="{FF2B5EF4-FFF2-40B4-BE49-F238E27FC236}">
                  <a16:creationId xmlns:a16="http://schemas.microsoft.com/office/drawing/2014/main" id="{40F535BB-7338-6D85-5C9B-707B15D5DC8D}"/>
                </a:ext>
              </a:extLst>
            </p:cNvPr>
            <p:cNvSpPr/>
            <p:nvPr/>
          </p:nvSpPr>
          <p:spPr>
            <a:xfrm>
              <a:off x="3518374" y="5653974"/>
              <a:ext cx="735653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</p:grpSp>
      <p:sp>
        <p:nvSpPr>
          <p:cNvPr id="7" name="Subtitle">
            <a:extLst>
              <a:ext uri="{FF2B5EF4-FFF2-40B4-BE49-F238E27FC236}">
                <a16:creationId xmlns:a16="http://schemas.microsoft.com/office/drawing/2014/main" id="{59EEBD5D-7852-62CB-E7CE-047E0DBD88B3}"/>
              </a:ext>
            </a:extLst>
          </p:cNvPr>
          <p:cNvSpPr txBox="1">
            <a:spLocks/>
          </p:cNvSpPr>
          <p:nvPr/>
        </p:nvSpPr>
        <p:spPr bwMode="gray">
          <a:xfrm>
            <a:off x="9627926" y="3305219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Areas of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AFB615-0179-A72E-EECC-8E1CC68C6186}"/>
              </a:ext>
            </a:extLst>
          </p:cNvPr>
          <p:cNvSpPr txBox="1"/>
          <p:nvPr/>
        </p:nvSpPr>
        <p:spPr>
          <a:xfrm>
            <a:off x="9902989" y="6468749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>
                <a:latin typeface="Century Gothic" panose="020B0502020202020204" pitchFamily="34" charset="0"/>
              </a:rPr>
              <a:t>Kartikeyan Khator, FCA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02BFAA-67B9-4D94-17B4-F3B0931A7E1D}"/>
              </a:ext>
            </a:extLst>
          </p:cNvPr>
          <p:cNvSpPr txBox="1"/>
          <p:nvPr/>
        </p:nvSpPr>
        <p:spPr>
          <a:xfrm>
            <a:off x="243029" y="3105834"/>
            <a:ext cx="8366658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Who can be registered with IMB for 80-IAC benefit?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660ACE-1542-965D-3EB3-C0C76298D1C7}"/>
              </a:ext>
            </a:extLst>
          </p:cNvPr>
          <p:cNvSpPr txBox="1"/>
          <p:nvPr/>
        </p:nvSpPr>
        <p:spPr>
          <a:xfrm>
            <a:off x="894049" y="3752165"/>
            <a:ext cx="7064617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sz="1600" b="1" dirty="0">
                <a:solidFill>
                  <a:srgbClr val="D5D5E3"/>
                </a:solidFill>
                <a:latin typeface="Century Gothic" panose="020B0502020202020204" pitchFamily="34" charset="0"/>
              </a:rPr>
              <a:t>What are the roles of a CA?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9ECE92-C484-CEA6-8121-0DB6BBFBBD8E}"/>
              </a:ext>
            </a:extLst>
          </p:cNvPr>
          <p:cNvSpPr txBox="1"/>
          <p:nvPr/>
        </p:nvSpPr>
        <p:spPr>
          <a:xfrm>
            <a:off x="894049" y="2582614"/>
            <a:ext cx="7064617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sz="1600" b="1" dirty="0">
                <a:solidFill>
                  <a:srgbClr val="D5D5E3"/>
                </a:solidFill>
                <a:latin typeface="Century Gothic" panose="020B0502020202020204" pitchFamily="34" charset="0"/>
              </a:rPr>
              <a:t>Who can be registered under DPIIT?</a:t>
            </a:r>
          </a:p>
        </p:txBody>
      </p:sp>
    </p:spTree>
    <p:extLst>
      <p:ext uri="{BB962C8B-B14F-4D97-AF65-F5344CB8AC3E}">
        <p14:creationId xmlns:p14="http://schemas.microsoft.com/office/powerpoint/2010/main" val="8776067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FBC3B-1E7B-CBBC-C008-2B793294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07ED7B-6B9B-4418-B290-02C62B94F15F}"/>
              </a:ext>
            </a:extLst>
          </p:cNvPr>
          <p:cNvSpPr/>
          <p:nvPr/>
        </p:nvSpPr>
        <p:spPr>
          <a:xfrm>
            <a:off x="9245720" y="361950"/>
            <a:ext cx="2641599" cy="6496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4B521D-9FD5-8313-17E3-661889664A6B}"/>
              </a:ext>
            </a:extLst>
          </p:cNvPr>
          <p:cNvSpPr/>
          <p:nvPr/>
        </p:nvSpPr>
        <p:spPr>
          <a:xfrm>
            <a:off x="8458200" y="900439"/>
            <a:ext cx="3429118" cy="689589"/>
          </a:xfrm>
          <a:prstGeom prst="rect">
            <a:avLst/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">
            <a:extLst>
              <a:ext uri="{FF2B5EF4-FFF2-40B4-BE49-F238E27FC236}">
                <a16:creationId xmlns:a16="http://schemas.microsoft.com/office/drawing/2014/main" id="{DC121F28-32F6-AB16-6644-3E08B2C2404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 bwMode="auto">
          <a:xfrm>
            <a:off x="8774420" y="1074738"/>
            <a:ext cx="2252662" cy="341312"/>
          </a:xfrm>
        </p:spPr>
        <p:txBody>
          <a:bodyPr wrap="square" anchor="ctr" anchorCtr="0">
            <a:sp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Tax Incentives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237112E1-F8AE-E1DD-2A6F-B5C6768DBF4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12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A4804B20-BD3D-421D-5180-13E5E42C5DBE}"/>
              </a:ext>
            </a:extLst>
          </p:cNvPr>
          <p:cNvSpPr txBox="1">
            <a:spLocks/>
          </p:cNvSpPr>
          <p:nvPr/>
        </p:nvSpPr>
        <p:spPr bwMode="gray">
          <a:xfrm>
            <a:off x="9627926" y="2624750"/>
            <a:ext cx="2259392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Financial Discipline</a:t>
            </a:r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07AA1DA8-78E5-5398-C0B4-D05BD51DBCC7}"/>
              </a:ext>
            </a:extLst>
          </p:cNvPr>
          <p:cNvSpPr txBox="1">
            <a:spLocks/>
          </p:cNvSpPr>
          <p:nvPr/>
        </p:nvSpPr>
        <p:spPr bwMode="gray">
          <a:xfrm>
            <a:off x="9627926" y="1930431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dirty="0"/>
              <a:t>Funding Incentives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AC647D4-5889-47CE-E3B1-B0F88093FD14}"/>
              </a:ext>
            </a:extLst>
          </p:cNvPr>
          <p:cNvSpPr/>
          <p:nvPr/>
        </p:nvSpPr>
        <p:spPr>
          <a:xfrm rot="16200000">
            <a:off x="452471" y="481589"/>
            <a:ext cx="743632" cy="566986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23D4C2F-AB48-4404-DA20-B0AFA5C951E0}"/>
              </a:ext>
            </a:extLst>
          </p:cNvPr>
          <p:cNvGrpSpPr/>
          <p:nvPr/>
        </p:nvGrpSpPr>
        <p:grpSpPr>
          <a:xfrm rot="16200000">
            <a:off x="6733033" y="5793178"/>
            <a:ext cx="3606302" cy="155968"/>
            <a:chOff x="1173080" y="5653974"/>
            <a:chExt cx="3080947" cy="155968"/>
          </a:xfrm>
        </p:grpSpPr>
        <p:sp>
          <p:nvSpPr>
            <p:cNvPr id="42" name="Rounded Rectangle 7">
              <a:extLst>
                <a:ext uri="{FF2B5EF4-FFF2-40B4-BE49-F238E27FC236}">
                  <a16:creationId xmlns:a16="http://schemas.microsoft.com/office/drawing/2014/main" id="{E5A78A1A-4FA7-D9E8-6D6C-33575B4C31EC}"/>
                </a:ext>
              </a:extLst>
            </p:cNvPr>
            <p:cNvSpPr/>
            <p:nvPr/>
          </p:nvSpPr>
          <p:spPr>
            <a:xfrm>
              <a:off x="1173080" y="5653974"/>
              <a:ext cx="2183167" cy="15572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  <p:sp>
          <p:nvSpPr>
            <p:cNvPr id="44" name="Rounded Rectangle 8">
              <a:extLst>
                <a:ext uri="{FF2B5EF4-FFF2-40B4-BE49-F238E27FC236}">
                  <a16:creationId xmlns:a16="http://schemas.microsoft.com/office/drawing/2014/main" id="{D5545955-12FF-35D4-879A-6B980B4309BD}"/>
                </a:ext>
              </a:extLst>
            </p:cNvPr>
            <p:cNvSpPr/>
            <p:nvPr/>
          </p:nvSpPr>
          <p:spPr>
            <a:xfrm>
              <a:off x="3518374" y="5653974"/>
              <a:ext cx="735653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</p:grpSp>
      <p:sp>
        <p:nvSpPr>
          <p:cNvPr id="7" name="Subtitle">
            <a:extLst>
              <a:ext uri="{FF2B5EF4-FFF2-40B4-BE49-F238E27FC236}">
                <a16:creationId xmlns:a16="http://schemas.microsoft.com/office/drawing/2014/main" id="{5368E2F6-EF48-EBB2-27F6-CFCD73234F6F}"/>
              </a:ext>
            </a:extLst>
          </p:cNvPr>
          <p:cNvSpPr txBox="1">
            <a:spLocks/>
          </p:cNvSpPr>
          <p:nvPr/>
        </p:nvSpPr>
        <p:spPr bwMode="gray">
          <a:xfrm>
            <a:off x="9627926" y="3305219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Areas of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C0D187-5C49-8675-1786-62F115C2606D}"/>
              </a:ext>
            </a:extLst>
          </p:cNvPr>
          <p:cNvSpPr txBox="1"/>
          <p:nvPr/>
        </p:nvSpPr>
        <p:spPr>
          <a:xfrm>
            <a:off x="9902989" y="6468749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>
                <a:latin typeface="Century Gothic" panose="020B0502020202020204" pitchFamily="34" charset="0"/>
              </a:rPr>
              <a:t>Kartikeyan Khator, FCA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080CCA-DC61-C15B-AA2D-CC9349FED4C3}"/>
              </a:ext>
            </a:extLst>
          </p:cNvPr>
          <p:cNvSpPr txBox="1"/>
          <p:nvPr/>
        </p:nvSpPr>
        <p:spPr>
          <a:xfrm>
            <a:off x="243029" y="3105834"/>
            <a:ext cx="8366658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What are the roles of a CA?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58AEDF-EE65-D37A-2833-91AA5C350587}"/>
              </a:ext>
            </a:extLst>
          </p:cNvPr>
          <p:cNvSpPr txBox="1"/>
          <p:nvPr/>
        </p:nvSpPr>
        <p:spPr>
          <a:xfrm>
            <a:off x="894049" y="2582614"/>
            <a:ext cx="7064617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sz="1600" b="1" dirty="0">
                <a:solidFill>
                  <a:srgbClr val="D5D5E3"/>
                </a:solidFill>
                <a:latin typeface="Century Gothic" panose="020B0502020202020204" pitchFamily="34" charset="0"/>
              </a:rPr>
              <a:t>Who can be registered with IMB for 80-IAC benefit?</a:t>
            </a:r>
          </a:p>
        </p:txBody>
      </p:sp>
    </p:spTree>
    <p:extLst>
      <p:ext uri="{BB962C8B-B14F-4D97-AF65-F5344CB8AC3E}">
        <p14:creationId xmlns:p14="http://schemas.microsoft.com/office/powerpoint/2010/main" val="3811488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06441-96DC-F1C5-AFB1-D5ABB8A74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D2780C-EFBD-0ECE-13F1-C18094B7A822}"/>
              </a:ext>
            </a:extLst>
          </p:cNvPr>
          <p:cNvSpPr/>
          <p:nvPr/>
        </p:nvSpPr>
        <p:spPr>
          <a:xfrm>
            <a:off x="9245720" y="361950"/>
            <a:ext cx="2641599" cy="6496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04FAE5-3F08-581F-F50B-AEBEA563EA82}"/>
              </a:ext>
            </a:extLst>
          </p:cNvPr>
          <p:cNvSpPr/>
          <p:nvPr/>
        </p:nvSpPr>
        <p:spPr>
          <a:xfrm>
            <a:off x="8458200" y="1728752"/>
            <a:ext cx="3429118" cy="689589"/>
          </a:xfrm>
          <a:prstGeom prst="rect">
            <a:avLst/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">
            <a:extLst>
              <a:ext uri="{FF2B5EF4-FFF2-40B4-BE49-F238E27FC236}">
                <a16:creationId xmlns:a16="http://schemas.microsoft.com/office/drawing/2014/main" id="{9126327F-27B7-CC49-E347-1A70A885963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 bwMode="auto">
          <a:xfrm>
            <a:off x="9627925" y="1102278"/>
            <a:ext cx="2023281" cy="286232"/>
          </a:xfr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D0E0E"/>
                </a:solidFill>
                <a:latin typeface="Century Gothic" panose="020B0502020202020204" pitchFamily="34" charset="0"/>
              </a:rPr>
              <a:t>Tax Incentives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23AA5968-D116-7C9D-4233-560CFC2C696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13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5C7256E4-9B2B-8469-E2F2-7B9626E63735}"/>
              </a:ext>
            </a:extLst>
          </p:cNvPr>
          <p:cNvSpPr txBox="1">
            <a:spLocks/>
          </p:cNvSpPr>
          <p:nvPr/>
        </p:nvSpPr>
        <p:spPr bwMode="gray">
          <a:xfrm>
            <a:off x="9627926" y="2624750"/>
            <a:ext cx="2259392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Financial Discipline</a:t>
            </a:r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FE6C788C-D95C-2C10-281E-70A5AFFFBBEE}"/>
              </a:ext>
            </a:extLst>
          </p:cNvPr>
          <p:cNvSpPr txBox="1">
            <a:spLocks/>
          </p:cNvSpPr>
          <p:nvPr/>
        </p:nvSpPr>
        <p:spPr bwMode="gray">
          <a:xfrm>
            <a:off x="8613929" y="1902731"/>
            <a:ext cx="3254013" cy="3416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Funding Incentives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56274B0-F250-BFE7-F041-274A97C7D390}"/>
              </a:ext>
            </a:extLst>
          </p:cNvPr>
          <p:cNvSpPr/>
          <p:nvPr/>
        </p:nvSpPr>
        <p:spPr>
          <a:xfrm rot="16200000">
            <a:off x="452471" y="481589"/>
            <a:ext cx="743632" cy="566986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B07A38F-780C-441F-59A1-89907FAE0C90}"/>
              </a:ext>
            </a:extLst>
          </p:cNvPr>
          <p:cNvGrpSpPr/>
          <p:nvPr/>
        </p:nvGrpSpPr>
        <p:grpSpPr>
          <a:xfrm rot="16200000">
            <a:off x="6733033" y="5793178"/>
            <a:ext cx="3606302" cy="155968"/>
            <a:chOff x="1173080" y="5653974"/>
            <a:chExt cx="3080947" cy="155968"/>
          </a:xfrm>
        </p:grpSpPr>
        <p:sp>
          <p:nvSpPr>
            <p:cNvPr id="42" name="Rounded Rectangle 7">
              <a:extLst>
                <a:ext uri="{FF2B5EF4-FFF2-40B4-BE49-F238E27FC236}">
                  <a16:creationId xmlns:a16="http://schemas.microsoft.com/office/drawing/2014/main" id="{A83C4032-8BFF-AEFB-536E-47B4742175CF}"/>
                </a:ext>
              </a:extLst>
            </p:cNvPr>
            <p:cNvSpPr/>
            <p:nvPr/>
          </p:nvSpPr>
          <p:spPr>
            <a:xfrm>
              <a:off x="1173080" y="5653974"/>
              <a:ext cx="2183167" cy="15572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  <p:sp>
          <p:nvSpPr>
            <p:cNvPr id="44" name="Rounded Rectangle 8">
              <a:extLst>
                <a:ext uri="{FF2B5EF4-FFF2-40B4-BE49-F238E27FC236}">
                  <a16:creationId xmlns:a16="http://schemas.microsoft.com/office/drawing/2014/main" id="{0966AF1E-0EF0-E016-9E30-83661A430E4E}"/>
                </a:ext>
              </a:extLst>
            </p:cNvPr>
            <p:cNvSpPr/>
            <p:nvPr/>
          </p:nvSpPr>
          <p:spPr>
            <a:xfrm>
              <a:off x="3518374" y="5653974"/>
              <a:ext cx="735653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</p:grpSp>
      <p:sp>
        <p:nvSpPr>
          <p:cNvPr id="7" name="Subtitle">
            <a:extLst>
              <a:ext uri="{FF2B5EF4-FFF2-40B4-BE49-F238E27FC236}">
                <a16:creationId xmlns:a16="http://schemas.microsoft.com/office/drawing/2014/main" id="{7B8B9775-8611-1F63-7288-E24E5A11B8F8}"/>
              </a:ext>
            </a:extLst>
          </p:cNvPr>
          <p:cNvSpPr txBox="1">
            <a:spLocks/>
          </p:cNvSpPr>
          <p:nvPr/>
        </p:nvSpPr>
        <p:spPr bwMode="gray">
          <a:xfrm>
            <a:off x="9627926" y="3305219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Areas of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28A113-CF3F-4E1A-698E-B83ADA8D6EAF}"/>
              </a:ext>
            </a:extLst>
          </p:cNvPr>
          <p:cNvSpPr txBox="1"/>
          <p:nvPr/>
        </p:nvSpPr>
        <p:spPr>
          <a:xfrm>
            <a:off x="9902989" y="6468749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>
                <a:latin typeface="Century Gothic" panose="020B0502020202020204" pitchFamily="34" charset="0"/>
              </a:rPr>
              <a:t>Kartikeyan Khator, FCA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9CC6EAA-968E-56FF-C690-DB3A26A05B0B}"/>
              </a:ext>
            </a:extLst>
          </p:cNvPr>
          <p:cNvGrpSpPr/>
          <p:nvPr/>
        </p:nvGrpSpPr>
        <p:grpSpPr>
          <a:xfrm>
            <a:off x="1107780" y="1012428"/>
            <a:ext cx="6472265" cy="1119201"/>
            <a:chOff x="1107780" y="2064211"/>
            <a:chExt cx="6472265" cy="111920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A0BBA55-B3CF-DD76-1CFA-EA27C79CF404}"/>
                </a:ext>
              </a:extLst>
            </p:cNvPr>
            <p:cNvSpPr/>
            <p:nvPr/>
          </p:nvSpPr>
          <p:spPr>
            <a:xfrm>
              <a:off x="1131074" y="2095891"/>
              <a:ext cx="6448971" cy="10636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ontent Placeholder 1">
              <a:extLst>
                <a:ext uri="{FF2B5EF4-FFF2-40B4-BE49-F238E27FC236}">
                  <a16:creationId xmlns:a16="http://schemas.microsoft.com/office/drawing/2014/main" id="{DC8BED7D-C327-509A-4F40-6C9278C3D9B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35762" y="2350718"/>
              <a:ext cx="4865038" cy="55399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36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SIDBI Fund of Funds</a:t>
              </a:r>
            </a:p>
          </p:txBody>
        </p:sp>
        <p:sp>
          <p:nvSpPr>
            <p:cNvPr id="19" name="L-Shape 18">
              <a:extLst>
                <a:ext uri="{FF2B5EF4-FFF2-40B4-BE49-F238E27FC236}">
                  <a16:creationId xmlns:a16="http://schemas.microsoft.com/office/drawing/2014/main" id="{38D3A6AE-233F-9D55-12B3-1361564A07F3}"/>
                </a:ext>
              </a:extLst>
            </p:cNvPr>
            <p:cNvSpPr/>
            <p:nvPr/>
          </p:nvSpPr>
          <p:spPr>
            <a:xfrm>
              <a:off x="1107780" y="3038235"/>
              <a:ext cx="176558" cy="145177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L-Shape 19">
              <a:extLst>
                <a:ext uri="{FF2B5EF4-FFF2-40B4-BE49-F238E27FC236}">
                  <a16:creationId xmlns:a16="http://schemas.microsoft.com/office/drawing/2014/main" id="{36D79AE0-3EB6-2B5B-1E6B-71B21DBAC5DE}"/>
                </a:ext>
              </a:extLst>
            </p:cNvPr>
            <p:cNvSpPr/>
            <p:nvPr/>
          </p:nvSpPr>
          <p:spPr>
            <a:xfrm rot="5400000">
              <a:off x="1131084" y="2048521"/>
              <a:ext cx="145177" cy="176558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5974DF8-07E1-A592-E633-503CF5D93BC6}"/>
              </a:ext>
            </a:extLst>
          </p:cNvPr>
          <p:cNvGrpSpPr/>
          <p:nvPr/>
        </p:nvGrpSpPr>
        <p:grpSpPr>
          <a:xfrm>
            <a:off x="1107780" y="2327574"/>
            <a:ext cx="6472265" cy="1119201"/>
            <a:chOff x="1128713" y="4027840"/>
            <a:chExt cx="6472265" cy="111920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EE419AC-9CF4-B8E1-245A-21CA8B689749}"/>
                </a:ext>
              </a:extLst>
            </p:cNvPr>
            <p:cNvSpPr/>
            <p:nvPr/>
          </p:nvSpPr>
          <p:spPr>
            <a:xfrm>
              <a:off x="1152007" y="4059520"/>
              <a:ext cx="6448971" cy="10636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Content Placeholder 1">
              <a:extLst>
                <a:ext uri="{FF2B5EF4-FFF2-40B4-BE49-F238E27FC236}">
                  <a16:creationId xmlns:a16="http://schemas.microsoft.com/office/drawing/2014/main" id="{2F70E63E-DBC1-6870-433D-5A8A4BD0AB84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35762" y="4314347"/>
              <a:ext cx="4865038" cy="55399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36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SISF Scheme</a:t>
              </a:r>
            </a:p>
          </p:txBody>
        </p:sp>
        <p:sp>
          <p:nvSpPr>
            <p:cNvPr id="24" name="L-Shape 23">
              <a:extLst>
                <a:ext uri="{FF2B5EF4-FFF2-40B4-BE49-F238E27FC236}">
                  <a16:creationId xmlns:a16="http://schemas.microsoft.com/office/drawing/2014/main" id="{5EB1284A-3E3F-8F28-4E68-3EFC174C5C7D}"/>
                </a:ext>
              </a:extLst>
            </p:cNvPr>
            <p:cNvSpPr/>
            <p:nvPr/>
          </p:nvSpPr>
          <p:spPr>
            <a:xfrm>
              <a:off x="1128713" y="5001864"/>
              <a:ext cx="176558" cy="145177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L-Shape 24">
              <a:extLst>
                <a:ext uri="{FF2B5EF4-FFF2-40B4-BE49-F238E27FC236}">
                  <a16:creationId xmlns:a16="http://schemas.microsoft.com/office/drawing/2014/main" id="{7EFC34F4-6B90-193F-7217-4347EA2AA128}"/>
                </a:ext>
              </a:extLst>
            </p:cNvPr>
            <p:cNvSpPr/>
            <p:nvPr/>
          </p:nvSpPr>
          <p:spPr>
            <a:xfrm rot="5400000">
              <a:off x="1152017" y="4012150"/>
              <a:ext cx="145177" cy="176558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7F8EDBB-5632-751B-1BB3-E316996E61CB}"/>
              </a:ext>
            </a:extLst>
          </p:cNvPr>
          <p:cNvGrpSpPr/>
          <p:nvPr/>
        </p:nvGrpSpPr>
        <p:grpSpPr>
          <a:xfrm>
            <a:off x="1107780" y="3642721"/>
            <a:ext cx="6472265" cy="1119201"/>
            <a:chOff x="1115393" y="5482237"/>
            <a:chExt cx="6472265" cy="111920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AA1ED43-2BD0-8ACD-2471-2D300F802D5A}"/>
                </a:ext>
              </a:extLst>
            </p:cNvPr>
            <p:cNvSpPr/>
            <p:nvPr/>
          </p:nvSpPr>
          <p:spPr>
            <a:xfrm>
              <a:off x="1138687" y="5513917"/>
              <a:ext cx="6448971" cy="10636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Content Placeholder 1">
              <a:extLst>
                <a:ext uri="{FF2B5EF4-FFF2-40B4-BE49-F238E27FC236}">
                  <a16:creationId xmlns:a16="http://schemas.microsoft.com/office/drawing/2014/main" id="{CA8D448B-E275-A534-325F-5572F77F445E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22442" y="5768744"/>
              <a:ext cx="4865038" cy="55399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36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CGSS</a:t>
              </a:r>
            </a:p>
          </p:txBody>
        </p:sp>
        <p:sp>
          <p:nvSpPr>
            <p:cNvPr id="28" name="L-Shape 27">
              <a:extLst>
                <a:ext uri="{FF2B5EF4-FFF2-40B4-BE49-F238E27FC236}">
                  <a16:creationId xmlns:a16="http://schemas.microsoft.com/office/drawing/2014/main" id="{6ED217ED-599F-F6B7-994C-CA31BB844790}"/>
                </a:ext>
              </a:extLst>
            </p:cNvPr>
            <p:cNvSpPr/>
            <p:nvPr/>
          </p:nvSpPr>
          <p:spPr>
            <a:xfrm>
              <a:off x="1115393" y="6456261"/>
              <a:ext cx="176558" cy="145177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L-Shape 28">
              <a:extLst>
                <a:ext uri="{FF2B5EF4-FFF2-40B4-BE49-F238E27FC236}">
                  <a16:creationId xmlns:a16="http://schemas.microsoft.com/office/drawing/2014/main" id="{C42442AF-C0FF-8869-001E-533C3E1E7DE5}"/>
                </a:ext>
              </a:extLst>
            </p:cNvPr>
            <p:cNvSpPr/>
            <p:nvPr/>
          </p:nvSpPr>
          <p:spPr>
            <a:xfrm rot="5400000">
              <a:off x="1138697" y="5466547"/>
              <a:ext cx="145177" cy="176558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EF5FC22-A6DE-0F3D-B978-FD706758C45A}"/>
              </a:ext>
            </a:extLst>
          </p:cNvPr>
          <p:cNvGrpSpPr/>
          <p:nvPr/>
        </p:nvGrpSpPr>
        <p:grpSpPr>
          <a:xfrm>
            <a:off x="1107780" y="4957869"/>
            <a:ext cx="6495559" cy="1119201"/>
            <a:chOff x="1115393" y="5482237"/>
            <a:chExt cx="6495559" cy="111920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0EC010B-ED74-7003-61D3-22E53ED35403}"/>
                </a:ext>
              </a:extLst>
            </p:cNvPr>
            <p:cNvSpPr/>
            <p:nvPr/>
          </p:nvSpPr>
          <p:spPr>
            <a:xfrm>
              <a:off x="1138687" y="5513917"/>
              <a:ext cx="6448971" cy="10636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Content Placeholder 1">
              <a:extLst>
                <a:ext uri="{FF2B5EF4-FFF2-40B4-BE49-F238E27FC236}">
                  <a16:creationId xmlns:a16="http://schemas.microsoft.com/office/drawing/2014/main" id="{D56562E5-7EAA-9BDC-FF74-2700831A73F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22442" y="5876466"/>
              <a:ext cx="6088510" cy="3385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22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Sectoral Schemes – BIRAC, </a:t>
              </a:r>
              <a:r>
                <a:rPr lang="en-US" sz="2200" dirty="0" err="1">
                  <a:solidFill>
                    <a:prstClr val="black"/>
                  </a:solidFill>
                  <a:latin typeface="Century Gothic" panose="020B0502020202020204" pitchFamily="34" charset="0"/>
                </a:rPr>
                <a:t>iDEX</a:t>
              </a:r>
              <a:r>
                <a:rPr lang="en-US" sz="22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, TDF, etc.</a:t>
              </a:r>
            </a:p>
          </p:txBody>
        </p:sp>
        <p:sp>
          <p:nvSpPr>
            <p:cNvPr id="39" name="L-Shape 38">
              <a:extLst>
                <a:ext uri="{FF2B5EF4-FFF2-40B4-BE49-F238E27FC236}">
                  <a16:creationId xmlns:a16="http://schemas.microsoft.com/office/drawing/2014/main" id="{DA59479B-7DFF-304B-C54F-FCBF12327BEE}"/>
                </a:ext>
              </a:extLst>
            </p:cNvPr>
            <p:cNvSpPr/>
            <p:nvPr/>
          </p:nvSpPr>
          <p:spPr>
            <a:xfrm>
              <a:off x="1115393" y="6456261"/>
              <a:ext cx="176558" cy="145177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L-Shape 39">
              <a:extLst>
                <a:ext uri="{FF2B5EF4-FFF2-40B4-BE49-F238E27FC236}">
                  <a16:creationId xmlns:a16="http://schemas.microsoft.com/office/drawing/2014/main" id="{B3D0A323-0856-C4B6-4EF8-E09C327F07EE}"/>
                </a:ext>
              </a:extLst>
            </p:cNvPr>
            <p:cNvSpPr/>
            <p:nvPr/>
          </p:nvSpPr>
          <p:spPr>
            <a:xfrm rot="5400000">
              <a:off x="1138697" y="5466547"/>
              <a:ext cx="145177" cy="176558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93331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F2BAB-3705-98A2-7B7F-1C3E4C4A8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292456-72BD-967F-267A-9E1C48F9DD6B}"/>
              </a:ext>
            </a:extLst>
          </p:cNvPr>
          <p:cNvSpPr/>
          <p:nvPr/>
        </p:nvSpPr>
        <p:spPr>
          <a:xfrm>
            <a:off x="9245720" y="361950"/>
            <a:ext cx="2641599" cy="6496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5B64E3-9174-912F-16E9-04623FDED371}"/>
              </a:ext>
            </a:extLst>
          </p:cNvPr>
          <p:cNvSpPr/>
          <p:nvPr/>
        </p:nvSpPr>
        <p:spPr>
          <a:xfrm>
            <a:off x="8458200" y="1728752"/>
            <a:ext cx="3429118" cy="689589"/>
          </a:xfrm>
          <a:prstGeom prst="rect">
            <a:avLst/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">
            <a:extLst>
              <a:ext uri="{FF2B5EF4-FFF2-40B4-BE49-F238E27FC236}">
                <a16:creationId xmlns:a16="http://schemas.microsoft.com/office/drawing/2014/main" id="{2A068539-1FF1-4EA3-BA4A-E2D92D218F3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 bwMode="auto">
          <a:xfrm>
            <a:off x="9627925" y="1102278"/>
            <a:ext cx="2023281" cy="286232"/>
          </a:xfr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D0E0E"/>
                </a:solidFill>
                <a:latin typeface="Century Gothic" panose="020B0502020202020204" pitchFamily="34" charset="0"/>
              </a:rPr>
              <a:t>Tax Incentives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5F205B5-D1B9-B8A4-BD66-BDD7613FC36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14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F69D6A5B-5506-34B2-6137-856FF9C3C5BC}"/>
              </a:ext>
            </a:extLst>
          </p:cNvPr>
          <p:cNvSpPr txBox="1">
            <a:spLocks/>
          </p:cNvSpPr>
          <p:nvPr/>
        </p:nvSpPr>
        <p:spPr bwMode="gray">
          <a:xfrm>
            <a:off x="9627926" y="2624750"/>
            <a:ext cx="2259392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Financial Discipline</a:t>
            </a:r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872DA85D-F445-0B23-1222-2368E17D01AF}"/>
              </a:ext>
            </a:extLst>
          </p:cNvPr>
          <p:cNvSpPr txBox="1">
            <a:spLocks/>
          </p:cNvSpPr>
          <p:nvPr/>
        </p:nvSpPr>
        <p:spPr bwMode="gray">
          <a:xfrm>
            <a:off x="8613929" y="1902731"/>
            <a:ext cx="3254013" cy="3416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Funding Incentives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EE74426-2855-7877-D805-D703FC5051A0}"/>
              </a:ext>
            </a:extLst>
          </p:cNvPr>
          <p:cNvSpPr/>
          <p:nvPr/>
        </p:nvSpPr>
        <p:spPr>
          <a:xfrm rot="16200000">
            <a:off x="452471" y="481589"/>
            <a:ext cx="743632" cy="566986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70D4CB4-97D6-52B1-2BDE-178EEE79E190}"/>
              </a:ext>
            </a:extLst>
          </p:cNvPr>
          <p:cNvGrpSpPr/>
          <p:nvPr/>
        </p:nvGrpSpPr>
        <p:grpSpPr>
          <a:xfrm rot="16200000">
            <a:off x="6733033" y="5793178"/>
            <a:ext cx="3606302" cy="155968"/>
            <a:chOff x="1173080" y="5653974"/>
            <a:chExt cx="3080947" cy="155968"/>
          </a:xfrm>
        </p:grpSpPr>
        <p:sp>
          <p:nvSpPr>
            <p:cNvPr id="42" name="Rounded Rectangle 7">
              <a:extLst>
                <a:ext uri="{FF2B5EF4-FFF2-40B4-BE49-F238E27FC236}">
                  <a16:creationId xmlns:a16="http://schemas.microsoft.com/office/drawing/2014/main" id="{A9FCA39C-EEA5-4038-4F1B-059A3149438D}"/>
                </a:ext>
              </a:extLst>
            </p:cNvPr>
            <p:cNvSpPr/>
            <p:nvPr/>
          </p:nvSpPr>
          <p:spPr>
            <a:xfrm>
              <a:off x="1173080" y="5653974"/>
              <a:ext cx="2183167" cy="15572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  <p:sp>
          <p:nvSpPr>
            <p:cNvPr id="44" name="Rounded Rectangle 8">
              <a:extLst>
                <a:ext uri="{FF2B5EF4-FFF2-40B4-BE49-F238E27FC236}">
                  <a16:creationId xmlns:a16="http://schemas.microsoft.com/office/drawing/2014/main" id="{98CA7AE9-69E8-1F05-5A2A-3D3F5073B5EB}"/>
                </a:ext>
              </a:extLst>
            </p:cNvPr>
            <p:cNvSpPr/>
            <p:nvPr/>
          </p:nvSpPr>
          <p:spPr>
            <a:xfrm>
              <a:off x="3518374" y="5653974"/>
              <a:ext cx="735653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</p:grpSp>
      <p:sp>
        <p:nvSpPr>
          <p:cNvPr id="7" name="Subtitle">
            <a:extLst>
              <a:ext uri="{FF2B5EF4-FFF2-40B4-BE49-F238E27FC236}">
                <a16:creationId xmlns:a16="http://schemas.microsoft.com/office/drawing/2014/main" id="{480424A0-4486-CF00-8FCC-32CFC0877EC3}"/>
              </a:ext>
            </a:extLst>
          </p:cNvPr>
          <p:cNvSpPr txBox="1">
            <a:spLocks/>
          </p:cNvSpPr>
          <p:nvPr/>
        </p:nvSpPr>
        <p:spPr bwMode="gray">
          <a:xfrm>
            <a:off x="9627926" y="3305219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Areas of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29F413-A076-034C-A62D-9C724712FA00}"/>
              </a:ext>
            </a:extLst>
          </p:cNvPr>
          <p:cNvSpPr txBox="1"/>
          <p:nvPr/>
        </p:nvSpPr>
        <p:spPr>
          <a:xfrm>
            <a:off x="9902989" y="6468749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>
                <a:latin typeface="Century Gothic" panose="020B0502020202020204" pitchFamily="34" charset="0"/>
              </a:rPr>
              <a:t>Kartikeyan Khator, FCA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B34C51C-2AB0-7D1F-3604-4A8D9979D607}"/>
              </a:ext>
            </a:extLst>
          </p:cNvPr>
          <p:cNvGrpSpPr/>
          <p:nvPr/>
        </p:nvGrpSpPr>
        <p:grpSpPr>
          <a:xfrm>
            <a:off x="1107780" y="1012428"/>
            <a:ext cx="6472265" cy="1119201"/>
            <a:chOff x="1107780" y="2064211"/>
            <a:chExt cx="6472265" cy="111920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85978C8-5CA9-7A3B-455D-BB4BFBFCDCBD}"/>
                </a:ext>
              </a:extLst>
            </p:cNvPr>
            <p:cNvSpPr/>
            <p:nvPr/>
          </p:nvSpPr>
          <p:spPr>
            <a:xfrm>
              <a:off x="1131074" y="2095891"/>
              <a:ext cx="6448971" cy="10636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ontent Placeholder 1">
              <a:extLst>
                <a:ext uri="{FF2B5EF4-FFF2-40B4-BE49-F238E27FC236}">
                  <a16:creationId xmlns:a16="http://schemas.microsoft.com/office/drawing/2014/main" id="{F8E3EC70-4683-E649-0A21-048B56B9962C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35762" y="2350718"/>
              <a:ext cx="4865038" cy="55399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36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SIDBI Fund of Funds</a:t>
              </a:r>
            </a:p>
          </p:txBody>
        </p:sp>
        <p:sp>
          <p:nvSpPr>
            <p:cNvPr id="19" name="L-Shape 18">
              <a:extLst>
                <a:ext uri="{FF2B5EF4-FFF2-40B4-BE49-F238E27FC236}">
                  <a16:creationId xmlns:a16="http://schemas.microsoft.com/office/drawing/2014/main" id="{8A91887F-6B3C-DB26-4C47-AFEB21946A26}"/>
                </a:ext>
              </a:extLst>
            </p:cNvPr>
            <p:cNvSpPr/>
            <p:nvPr/>
          </p:nvSpPr>
          <p:spPr>
            <a:xfrm>
              <a:off x="1107780" y="3038235"/>
              <a:ext cx="176558" cy="145177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L-Shape 19">
              <a:extLst>
                <a:ext uri="{FF2B5EF4-FFF2-40B4-BE49-F238E27FC236}">
                  <a16:creationId xmlns:a16="http://schemas.microsoft.com/office/drawing/2014/main" id="{A1C9B18C-677B-BEA2-DDE8-59E1B6A1E5A3}"/>
                </a:ext>
              </a:extLst>
            </p:cNvPr>
            <p:cNvSpPr/>
            <p:nvPr/>
          </p:nvSpPr>
          <p:spPr>
            <a:xfrm rot="5400000">
              <a:off x="1131084" y="2048521"/>
              <a:ext cx="145177" cy="176558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18DB46-ECA4-807F-A9EB-BB81936A1B89}"/>
              </a:ext>
            </a:extLst>
          </p:cNvPr>
          <p:cNvGrpSpPr/>
          <p:nvPr/>
        </p:nvGrpSpPr>
        <p:grpSpPr>
          <a:xfrm>
            <a:off x="1107780" y="2327574"/>
            <a:ext cx="6472265" cy="1119201"/>
            <a:chOff x="1128713" y="4027840"/>
            <a:chExt cx="6472265" cy="111920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066ACD9-F578-238F-39FB-4FE154CA71FF}"/>
                </a:ext>
              </a:extLst>
            </p:cNvPr>
            <p:cNvSpPr/>
            <p:nvPr/>
          </p:nvSpPr>
          <p:spPr>
            <a:xfrm>
              <a:off x="1152007" y="4059520"/>
              <a:ext cx="6448971" cy="1063653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Content Placeholder 1">
              <a:extLst>
                <a:ext uri="{FF2B5EF4-FFF2-40B4-BE49-F238E27FC236}">
                  <a16:creationId xmlns:a16="http://schemas.microsoft.com/office/drawing/2014/main" id="{4DF3CE16-C457-2B8B-65B0-046E298C569C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35762" y="4314347"/>
              <a:ext cx="4865038" cy="55399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36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SISF Scheme</a:t>
              </a:r>
            </a:p>
          </p:txBody>
        </p:sp>
        <p:sp>
          <p:nvSpPr>
            <p:cNvPr id="24" name="L-Shape 23">
              <a:extLst>
                <a:ext uri="{FF2B5EF4-FFF2-40B4-BE49-F238E27FC236}">
                  <a16:creationId xmlns:a16="http://schemas.microsoft.com/office/drawing/2014/main" id="{560E3E3E-BD2C-A181-26B1-A0CE283F2BC3}"/>
                </a:ext>
              </a:extLst>
            </p:cNvPr>
            <p:cNvSpPr/>
            <p:nvPr/>
          </p:nvSpPr>
          <p:spPr>
            <a:xfrm>
              <a:off x="1128713" y="5001864"/>
              <a:ext cx="176558" cy="145177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L-Shape 24">
              <a:extLst>
                <a:ext uri="{FF2B5EF4-FFF2-40B4-BE49-F238E27FC236}">
                  <a16:creationId xmlns:a16="http://schemas.microsoft.com/office/drawing/2014/main" id="{32CE5FAB-DACF-6943-C550-8D30683D5533}"/>
                </a:ext>
              </a:extLst>
            </p:cNvPr>
            <p:cNvSpPr/>
            <p:nvPr/>
          </p:nvSpPr>
          <p:spPr>
            <a:xfrm rot="5400000">
              <a:off x="1152017" y="4012150"/>
              <a:ext cx="145177" cy="176558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EAE83E2-86E3-C9B6-56DA-58E8927BDFBC}"/>
              </a:ext>
            </a:extLst>
          </p:cNvPr>
          <p:cNvGrpSpPr/>
          <p:nvPr/>
        </p:nvGrpSpPr>
        <p:grpSpPr>
          <a:xfrm>
            <a:off x="1107780" y="3642721"/>
            <a:ext cx="6472265" cy="1119201"/>
            <a:chOff x="1115393" y="5482237"/>
            <a:chExt cx="6472265" cy="111920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753ED08-6576-71AE-2653-DD78CCD67897}"/>
                </a:ext>
              </a:extLst>
            </p:cNvPr>
            <p:cNvSpPr/>
            <p:nvPr/>
          </p:nvSpPr>
          <p:spPr>
            <a:xfrm>
              <a:off x="1138687" y="5513917"/>
              <a:ext cx="6448971" cy="1063653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Content Placeholder 1">
              <a:extLst>
                <a:ext uri="{FF2B5EF4-FFF2-40B4-BE49-F238E27FC236}">
                  <a16:creationId xmlns:a16="http://schemas.microsoft.com/office/drawing/2014/main" id="{D1B046AB-DCE1-13E4-474E-8D4F383FEE19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22442" y="5768744"/>
              <a:ext cx="4865038" cy="55399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36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CGSS</a:t>
              </a:r>
            </a:p>
          </p:txBody>
        </p:sp>
        <p:sp>
          <p:nvSpPr>
            <p:cNvPr id="28" name="L-Shape 27">
              <a:extLst>
                <a:ext uri="{FF2B5EF4-FFF2-40B4-BE49-F238E27FC236}">
                  <a16:creationId xmlns:a16="http://schemas.microsoft.com/office/drawing/2014/main" id="{39ED972F-6770-5ACE-53E2-A46F5673CE97}"/>
                </a:ext>
              </a:extLst>
            </p:cNvPr>
            <p:cNvSpPr/>
            <p:nvPr/>
          </p:nvSpPr>
          <p:spPr>
            <a:xfrm>
              <a:off x="1115393" y="6456261"/>
              <a:ext cx="176558" cy="145177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L-Shape 28">
              <a:extLst>
                <a:ext uri="{FF2B5EF4-FFF2-40B4-BE49-F238E27FC236}">
                  <a16:creationId xmlns:a16="http://schemas.microsoft.com/office/drawing/2014/main" id="{045CDA16-306D-BFE8-FAA4-F704F94D4057}"/>
                </a:ext>
              </a:extLst>
            </p:cNvPr>
            <p:cNvSpPr/>
            <p:nvPr/>
          </p:nvSpPr>
          <p:spPr>
            <a:xfrm rot="5400000">
              <a:off x="1138697" y="5466547"/>
              <a:ext cx="145177" cy="176558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FAF6BA3-78BE-9C4D-49EB-83F2B03DBD13}"/>
              </a:ext>
            </a:extLst>
          </p:cNvPr>
          <p:cNvGrpSpPr/>
          <p:nvPr/>
        </p:nvGrpSpPr>
        <p:grpSpPr>
          <a:xfrm>
            <a:off x="1107780" y="4957869"/>
            <a:ext cx="6495559" cy="1119201"/>
            <a:chOff x="1115393" y="5482237"/>
            <a:chExt cx="6495559" cy="111920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75AB2C9-65A8-7B7F-A146-F6A6F6AB79EF}"/>
                </a:ext>
              </a:extLst>
            </p:cNvPr>
            <p:cNvSpPr/>
            <p:nvPr/>
          </p:nvSpPr>
          <p:spPr>
            <a:xfrm>
              <a:off x="1138687" y="5513917"/>
              <a:ext cx="6448971" cy="10636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Content Placeholder 1">
              <a:extLst>
                <a:ext uri="{FF2B5EF4-FFF2-40B4-BE49-F238E27FC236}">
                  <a16:creationId xmlns:a16="http://schemas.microsoft.com/office/drawing/2014/main" id="{EF47D5FD-8855-EEE5-5BF6-DAC3E2DE566E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22442" y="5876466"/>
              <a:ext cx="6088510" cy="3385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22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Sectoral Schemes – BIRAC, </a:t>
              </a:r>
              <a:r>
                <a:rPr lang="en-US" sz="2200" dirty="0" err="1">
                  <a:solidFill>
                    <a:prstClr val="black"/>
                  </a:solidFill>
                  <a:latin typeface="Century Gothic" panose="020B0502020202020204" pitchFamily="34" charset="0"/>
                </a:rPr>
                <a:t>iDEX</a:t>
              </a:r>
              <a:r>
                <a:rPr lang="en-US" sz="22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, TDF, etc.</a:t>
              </a:r>
            </a:p>
          </p:txBody>
        </p:sp>
        <p:sp>
          <p:nvSpPr>
            <p:cNvPr id="39" name="L-Shape 38">
              <a:extLst>
                <a:ext uri="{FF2B5EF4-FFF2-40B4-BE49-F238E27FC236}">
                  <a16:creationId xmlns:a16="http://schemas.microsoft.com/office/drawing/2014/main" id="{BBBACAE0-460C-60D5-D828-18D07343330A}"/>
                </a:ext>
              </a:extLst>
            </p:cNvPr>
            <p:cNvSpPr/>
            <p:nvPr/>
          </p:nvSpPr>
          <p:spPr>
            <a:xfrm>
              <a:off x="1115393" y="6456261"/>
              <a:ext cx="176558" cy="145177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L-Shape 39">
              <a:extLst>
                <a:ext uri="{FF2B5EF4-FFF2-40B4-BE49-F238E27FC236}">
                  <a16:creationId xmlns:a16="http://schemas.microsoft.com/office/drawing/2014/main" id="{725E6C2E-CE5F-0C45-5FA4-07F2FB63F0FF}"/>
                </a:ext>
              </a:extLst>
            </p:cNvPr>
            <p:cNvSpPr/>
            <p:nvPr/>
          </p:nvSpPr>
          <p:spPr>
            <a:xfrm rot="5400000">
              <a:off x="1138697" y="5466547"/>
              <a:ext cx="145177" cy="176558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11017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5C0FF-3F58-9628-C910-522D00537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F4749E-41A1-539A-6C48-2BAE8555F075}"/>
              </a:ext>
            </a:extLst>
          </p:cNvPr>
          <p:cNvSpPr/>
          <p:nvPr/>
        </p:nvSpPr>
        <p:spPr>
          <a:xfrm>
            <a:off x="9245720" y="361950"/>
            <a:ext cx="2641599" cy="6496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1E8B77-677E-1663-C87A-2530DD90DC8C}"/>
              </a:ext>
            </a:extLst>
          </p:cNvPr>
          <p:cNvSpPr/>
          <p:nvPr/>
        </p:nvSpPr>
        <p:spPr>
          <a:xfrm>
            <a:off x="8458200" y="2413789"/>
            <a:ext cx="3429118" cy="689589"/>
          </a:xfrm>
          <a:prstGeom prst="rect">
            <a:avLst/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">
            <a:extLst>
              <a:ext uri="{FF2B5EF4-FFF2-40B4-BE49-F238E27FC236}">
                <a16:creationId xmlns:a16="http://schemas.microsoft.com/office/drawing/2014/main" id="{9D700A20-8B6F-5B68-396B-9E5008CB2BF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 bwMode="auto">
          <a:xfrm>
            <a:off x="9627925" y="1102278"/>
            <a:ext cx="2023281" cy="286232"/>
          </a:xfr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D0E0E"/>
                </a:solidFill>
                <a:latin typeface="Century Gothic" panose="020B0502020202020204" pitchFamily="34" charset="0"/>
              </a:rPr>
              <a:t>Tax Incentives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6C7415C-8418-A24B-3303-82EA0AEB9CE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15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86B83434-6D2C-9F35-E2CD-C004324E23F8}"/>
              </a:ext>
            </a:extLst>
          </p:cNvPr>
          <p:cNvSpPr txBox="1">
            <a:spLocks/>
          </p:cNvSpPr>
          <p:nvPr/>
        </p:nvSpPr>
        <p:spPr bwMode="gray">
          <a:xfrm>
            <a:off x="8613929" y="2597050"/>
            <a:ext cx="3273389" cy="3416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noProof="1"/>
              <a:t>Financial Discipline</a:t>
            </a:r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D3AA0335-220D-2944-83D3-598850841A05}"/>
              </a:ext>
            </a:extLst>
          </p:cNvPr>
          <p:cNvSpPr txBox="1">
            <a:spLocks/>
          </p:cNvSpPr>
          <p:nvPr/>
        </p:nvSpPr>
        <p:spPr bwMode="gray">
          <a:xfrm>
            <a:off x="9627925" y="1928074"/>
            <a:ext cx="2240017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Funding Incentives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83F190F-7922-52D3-EF30-58D3C349038D}"/>
              </a:ext>
            </a:extLst>
          </p:cNvPr>
          <p:cNvSpPr/>
          <p:nvPr/>
        </p:nvSpPr>
        <p:spPr>
          <a:xfrm rot="16200000">
            <a:off x="452471" y="481589"/>
            <a:ext cx="743632" cy="566986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733ADEA-88C4-E060-8628-1D3DF73E8B77}"/>
              </a:ext>
            </a:extLst>
          </p:cNvPr>
          <p:cNvGrpSpPr/>
          <p:nvPr/>
        </p:nvGrpSpPr>
        <p:grpSpPr>
          <a:xfrm rot="16200000">
            <a:off x="6733033" y="5793178"/>
            <a:ext cx="3606302" cy="155968"/>
            <a:chOff x="1173080" y="5653974"/>
            <a:chExt cx="3080947" cy="155968"/>
          </a:xfrm>
        </p:grpSpPr>
        <p:sp>
          <p:nvSpPr>
            <p:cNvPr id="42" name="Rounded Rectangle 7">
              <a:extLst>
                <a:ext uri="{FF2B5EF4-FFF2-40B4-BE49-F238E27FC236}">
                  <a16:creationId xmlns:a16="http://schemas.microsoft.com/office/drawing/2014/main" id="{4B480D9A-495D-F9C6-9263-4DA1794A3909}"/>
                </a:ext>
              </a:extLst>
            </p:cNvPr>
            <p:cNvSpPr/>
            <p:nvPr/>
          </p:nvSpPr>
          <p:spPr>
            <a:xfrm>
              <a:off x="1173080" y="5653974"/>
              <a:ext cx="2183167" cy="15572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  <p:sp>
          <p:nvSpPr>
            <p:cNvPr id="44" name="Rounded Rectangle 8">
              <a:extLst>
                <a:ext uri="{FF2B5EF4-FFF2-40B4-BE49-F238E27FC236}">
                  <a16:creationId xmlns:a16="http://schemas.microsoft.com/office/drawing/2014/main" id="{FC294AA6-F533-4701-8F65-C40C41DF430D}"/>
                </a:ext>
              </a:extLst>
            </p:cNvPr>
            <p:cNvSpPr/>
            <p:nvPr/>
          </p:nvSpPr>
          <p:spPr>
            <a:xfrm>
              <a:off x="3518374" y="5653974"/>
              <a:ext cx="735653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</p:grpSp>
      <p:sp>
        <p:nvSpPr>
          <p:cNvPr id="7" name="Subtitle">
            <a:extLst>
              <a:ext uri="{FF2B5EF4-FFF2-40B4-BE49-F238E27FC236}">
                <a16:creationId xmlns:a16="http://schemas.microsoft.com/office/drawing/2014/main" id="{DC0AF6AE-9F81-4151-4218-86A117B5F358}"/>
              </a:ext>
            </a:extLst>
          </p:cNvPr>
          <p:cNvSpPr txBox="1">
            <a:spLocks/>
          </p:cNvSpPr>
          <p:nvPr/>
        </p:nvSpPr>
        <p:spPr bwMode="gray">
          <a:xfrm>
            <a:off x="9627926" y="3305219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Areas of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A9A90C-B963-4004-4C4B-9844DB5E8EFA}"/>
              </a:ext>
            </a:extLst>
          </p:cNvPr>
          <p:cNvSpPr txBox="1"/>
          <p:nvPr/>
        </p:nvSpPr>
        <p:spPr>
          <a:xfrm>
            <a:off x="9902989" y="6468749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>
                <a:latin typeface="Century Gothic" panose="020B0502020202020204" pitchFamily="34" charset="0"/>
              </a:rPr>
              <a:t>Kartikeyan Khator, FCA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BEAC05E-F0BB-318E-07D4-2AD9589A3301}"/>
              </a:ext>
            </a:extLst>
          </p:cNvPr>
          <p:cNvGrpSpPr/>
          <p:nvPr/>
        </p:nvGrpSpPr>
        <p:grpSpPr>
          <a:xfrm>
            <a:off x="1107780" y="1012428"/>
            <a:ext cx="6472265" cy="1119201"/>
            <a:chOff x="1107780" y="2064211"/>
            <a:chExt cx="6472265" cy="111920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C2B0A1F-029F-6C8F-D93C-DDBEDD717436}"/>
                </a:ext>
              </a:extLst>
            </p:cNvPr>
            <p:cNvSpPr/>
            <p:nvPr/>
          </p:nvSpPr>
          <p:spPr>
            <a:xfrm>
              <a:off x="1131074" y="2095891"/>
              <a:ext cx="6448971" cy="10636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ontent Placeholder 1">
              <a:extLst>
                <a:ext uri="{FF2B5EF4-FFF2-40B4-BE49-F238E27FC236}">
                  <a16:creationId xmlns:a16="http://schemas.microsoft.com/office/drawing/2014/main" id="{22EA8D5A-26C1-859E-613F-C499F305D297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14829" y="2440293"/>
              <a:ext cx="4865038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24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When to raise?</a:t>
              </a:r>
            </a:p>
          </p:txBody>
        </p:sp>
        <p:sp>
          <p:nvSpPr>
            <p:cNvPr id="19" name="L-Shape 18">
              <a:extLst>
                <a:ext uri="{FF2B5EF4-FFF2-40B4-BE49-F238E27FC236}">
                  <a16:creationId xmlns:a16="http://schemas.microsoft.com/office/drawing/2014/main" id="{E8BAC9D1-F59D-C308-C296-5F69941DF7FB}"/>
                </a:ext>
              </a:extLst>
            </p:cNvPr>
            <p:cNvSpPr/>
            <p:nvPr/>
          </p:nvSpPr>
          <p:spPr>
            <a:xfrm>
              <a:off x="1107780" y="3038235"/>
              <a:ext cx="176558" cy="145177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L-Shape 19">
              <a:extLst>
                <a:ext uri="{FF2B5EF4-FFF2-40B4-BE49-F238E27FC236}">
                  <a16:creationId xmlns:a16="http://schemas.microsoft.com/office/drawing/2014/main" id="{1D0014FC-6217-E604-554B-CC38455C4089}"/>
                </a:ext>
              </a:extLst>
            </p:cNvPr>
            <p:cNvSpPr/>
            <p:nvPr/>
          </p:nvSpPr>
          <p:spPr>
            <a:xfrm rot="5400000">
              <a:off x="1131084" y="2048521"/>
              <a:ext cx="145177" cy="176558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A9563B8-BF5F-5DC7-C707-CB888560813E}"/>
              </a:ext>
            </a:extLst>
          </p:cNvPr>
          <p:cNvGrpSpPr/>
          <p:nvPr/>
        </p:nvGrpSpPr>
        <p:grpSpPr>
          <a:xfrm>
            <a:off x="1107780" y="2327574"/>
            <a:ext cx="6472265" cy="1119201"/>
            <a:chOff x="1128713" y="4027840"/>
            <a:chExt cx="6472265" cy="111920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814ECC2-FCAF-2452-7719-FC97B907A134}"/>
                </a:ext>
              </a:extLst>
            </p:cNvPr>
            <p:cNvSpPr/>
            <p:nvPr/>
          </p:nvSpPr>
          <p:spPr>
            <a:xfrm>
              <a:off x="1152007" y="4059520"/>
              <a:ext cx="6448971" cy="10636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Content Placeholder 1">
              <a:extLst>
                <a:ext uri="{FF2B5EF4-FFF2-40B4-BE49-F238E27FC236}">
                  <a16:creationId xmlns:a16="http://schemas.microsoft.com/office/drawing/2014/main" id="{690BEEDB-CA5B-63E2-E11B-D1E9278DA374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35762" y="4412932"/>
              <a:ext cx="4865038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24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How much to raise?</a:t>
              </a:r>
            </a:p>
          </p:txBody>
        </p:sp>
        <p:sp>
          <p:nvSpPr>
            <p:cNvPr id="24" name="L-Shape 23">
              <a:extLst>
                <a:ext uri="{FF2B5EF4-FFF2-40B4-BE49-F238E27FC236}">
                  <a16:creationId xmlns:a16="http://schemas.microsoft.com/office/drawing/2014/main" id="{21C1BF49-A879-CED7-469F-4FBB7983C8BF}"/>
                </a:ext>
              </a:extLst>
            </p:cNvPr>
            <p:cNvSpPr/>
            <p:nvPr/>
          </p:nvSpPr>
          <p:spPr>
            <a:xfrm>
              <a:off x="1128713" y="5001864"/>
              <a:ext cx="176558" cy="145177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L-Shape 24">
              <a:extLst>
                <a:ext uri="{FF2B5EF4-FFF2-40B4-BE49-F238E27FC236}">
                  <a16:creationId xmlns:a16="http://schemas.microsoft.com/office/drawing/2014/main" id="{A66949DC-EBA1-3AD6-E474-2FE77F786BF0}"/>
                </a:ext>
              </a:extLst>
            </p:cNvPr>
            <p:cNvSpPr/>
            <p:nvPr/>
          </p:nvSpPr>
          <p:spPr>
            <a:xfrm rot="5400000">
              <a:off x="1152017" y="4012150"/>
              <a:ext cx="145177" cy="176558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777FFD3-2F8D-5C61-979A-7A95183E3442}"/>
              </a:ext>
            </a:extLst>
          </p:cNvPr>
          <p:cNvGrpSpPr/>
          <p:nvPr/>
        </p:nvGrpSpPr>
        <p:grpSpPr>
          <a:xfrm>
            <a:off x="1107780" y="3642721"/>
            <a:ext cx="6472265" cy="1119201"/>
            <a:chOff x="1115393" y="5482237"/>
            <a:chExt cx="6472265" cy="111920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39234A5-759A-C46D-FC31-47E9293A7330}"/>
                </a:ext>
              </a:extLst>
            </p:cNvPr>
            <p:cNvSpPr/>
            <p:nvPr/>
          </p:nvSpPr>
          <p:spPr>
            <a:xfrm>
              <a:off x="1138687" y="5513917"/>
              <a:ext cx="6448971" cy="10636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Content Placeholder 1">
              <a:extLst>
                <a:ext uri="{FF2B5EF4-FFF2-40B4-BE49-F238E27FC236}">
                  <a16:creationId xmlns:a16="http://schemas.microsoft.com/office/drawing/2014/main" id="{733263F4-A695-8657-FE3B-C027138F8D66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22442" y="5861078"/>
              <a:ext cx="4865038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24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How to prepare for fundraise?</a:t>
              </a:r>
            </a:p>
          </p:txBody>
        </p:sp>
        <p:sp>
          <p:nvSpPr>
            <p:cNvPr id="28" name="L-Shape 27">
              <a:extLst>
                <a:ext uri="{FF2B5EF4-FFF2-40B4-BE49-F238E27FC236}">
                  <a16:creationId xmlns:a16="http://schemas.microsoft.com/office/drawing/2014/main" id="{C639D3F1-F191-B7B1-E042-43B148677106}"/>
                </a:ext>
              </a:extLst>
            </p:cNvPr>
            <p:cNvSpPr/>
            <p:nvPr/>
          </p:nvSpPr>
          <p:spPr>
            <a:xfrm>
              <a:off x="1115393" y="6456261"/>
              <a:ext cx="176558" cy="145177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L-Shape 28">
              <a:extLst>
                <a:ext uri="{FF2B5EF4-FFF2-40B4-BE49-F238E27FC236}">
                  <a16:creationId xmlns:a16="http://schemas.microsoft.com/office/drawing/2014/main" id="{F559E136-13DB-2D83-D082-57BC6959DCED}"/>
                </a:ext>
              </a:extLst>
            </p:cNvPr>
            <p:cNvSpPr/>
            <p:nvPr/>
          </p:nvSpPr>
          <p:spPr>
            <a:xfrm rot="5400000">
              <a:off x="1138697" y="5466547"/>
              <a:ext cx="145177" cy="176558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BB8B13B-4FFE-B595-1FE2-0121D5E14C95}"/>
              </a:ext>
            </a:extLst>
          </p:cNvPr>
          <p:cNvGrpSpPr/>
          <p:nvPr/>
        </p:nvGrpSpPr>
        <p:grpSpPr>
          <a:xfrm>
            <a:off x="1107780" y="4957869"/>
            <a:ext cx="6495559" cy="1119201"/>
            <a:chOff x="1115393" y="5482237"/>
            <a:chExt cx="6495559" cy="111920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8F1E8A8-A4F0-3227-1604-ED49487E467B}"/>
                </a:ext>
              </a:extLst>
            </p:cNvPr>
            <p:cNvSpPr/>
            <p:nvPr/>
          </p:nvSpPr>
          <p:spPr>
            <a:xfrm>
              <a:off x="1138687" y="5513917"/>
              <a:ext cx="6448971" cy="10636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Content Placeholder 1">
              <a:extLst>
                <a:ext uri="{FF2B5EF4-FFF2-40B4-BE49-F238E27FC236}">
                  <a16:creationId xmlns:a16="http://schemas.microsoft.com/office/drawing/2014/main" id="{B41FEE73-642C-8D33-6C60-993EEF06BADB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22442" y="5861077"/>
              <a:ext cx="6088510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indent="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3600">
                  <a:solidFill>
                    <a:prstClr val="black"/>
                  </a:solidFill>
                  <a:latin typeface="Century Gothic" panose="020B0502020202020204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sz="2400" dirty="0"/>
                <a:t>How to maintain Investor Confidence?</a:t>
              </a:r>
            </a:p>
          </p:txBody>
        </p:sp>
        <p:sp>
          <p:nvSpPr>
            <p:cNvPr id="39" name="L-Shape 38">
              <a:extLst>
                <a:ext uri="{FF2B5EF4-FFF2-40B4-BE49-F238E27FC236}">
                  <a16:creationId xmlns:a16="http://schemas.microsoft.com/office/drawing/2014/main" id="{80876A1B-3500-A218-55B6-A6683C7974B4}"/>
                </a:ext>
              </a:extLst>
            </p:cNvPr>
            <p:cNvSpPr/>
            <p:nvPr/>
          </p:nvSpPr>
          <p:spPr>
            <a:xfrm>
              <a:off x="1115393" y="6456261"/>
              <a:ext cx="176558" cy="145177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L-Shape 39">
              <a:extLst>
                <a:ext uri="{FF2B5EF4-FFF2-40B4-BE49-F238E27FC236}">
                  <a16:creationId xmlns:a16="http://schemas.microsoft.com/office/drawing/2014/main" id="{F8FA76DD-BA40-50A2-0483-44F17248ACF1}"/>
                </a:ext>
              </a:extLst>
            </p:cNvPr>
            <p:cNvSpPr/>
            <p:nvPr/>
          </p:nvSpPr>
          <p:spPr>
            <a:xfrm rot="5400000">
              <a:off x="1138697" y="5466547"/>
              <a:ext cx="145177" cy="176558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33130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2CAB6-B4C9-271D-7868-3CDAF0DD1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DA9430-B027-ABED-5A2B-1DC36DEA7F03}"/>
              </a:ext>
            </a:extLst>
          </p:cNvPr>
          <p:cNvSpPr/>
          <p:nvPr/>
        </p:nvSpPr>
        <p:spPr>
          <a:xfrm>
            <a:off x="9245720" y="361950"/>
            <a:ext cx="2641599" cy="6496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A5A385-7349-9D01-8DE1-7620585AA63F}"/>
              </a:ext>
            </a:extLst>
          </p:cNvPr>
          <p:cNvSpPr/>
          <p:nvPr/>
        </p:nvSpPr>
        <p:spPr>
          <a:xfrm>
            <a:off x="8458200" y="2413789"/>
            <a:ext cx="3429118" cy="689589"/>
          </a:xfrm>
          <a:prstGeom prst="rect">
            <a:avLst/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">
            <a:extLst>
              <a:ext uri="{FF2B5EF4-FFF2-40B4-BE49-F238E27FC236}">
                <a16:creationId xmlns:a16="http://schemas.microsoft.com/office/drawing/2014/main" id="{06F3CD8A-4954-8A36-C341-190F60685DA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 bwMode="auto">
          <a:xfrm>
            <a:off x="9627925" y="1102278"/>
            <a:ext cx="2023281" cy="286232"/>
          </a:xfr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D0E0E"/>
                </a:solidFill>
                <a:latin typeface="Century Gothic" panose="020B0502020202020204" pitchFamily="34" charset="0"/>
              </a:rPr>
              <a:t>Tax Incentives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0505CBF-7945-D1D2-6437-136E492535C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16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30D4BA91-CB65-934A-60DA-BA057CDD19CD}"/>
              </a:ext>
            </a:extLst>
          </p:cNvPr>
          <p:cNvSpPr txBox="1">
            <a:spLocks/>
          </p:cNvSpPr>
          <p:nvPr/>
        </p:nvSpPr>
        <p:spPr bwMode="gray">
          <a:xfrm>
            <a:off x="8613929" y="2597050"/>
            <a:ext cx="3273389" cy="3416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noProof="1"/>
              <a:t>Financial Discipline</a:t>
            </a:r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6D792EAE-29C1-9841-EF67-AB67D25EE5BC}"/>
              </a:ext>
            </a:extLst>
          </p:cNvPr>
          <p:cNvSpPr txBox="1">
            <a:spLocks/>
          </p:cNvSpPr>
          <p:nvPr/>
        </p:nvSpPr>
        <p:spPr bwMode="gray">
          <a:xfrm>
            <a:off x="9627925" y="1928074"/>
            <a:ext cx="2240017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Funding Incentives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6FA19A2-59CB-328A-2FD8-0B5A794CA774}"/>
              </a:ext>
            </a:extLst>
          </p:cNvPr>
          <p:cNvSpPr/>
          <p:nvPr/>
        </p:nvSpPr>
        <p:spPr>
          <a:xfrm rot="16200000">
            <a:off x="452471" y="481589"/>
            <a:ext cx="743632" cy="566986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AC4FF65-36F4-8F23-F793-4F0321D6D907}"/>
              </a:ext>
            </a:extLst>
          </p:cNvPr>
          <p:cNvGrpSpPr/>
          <p:nvPr/>
        </p:nvGrpSpPr>
        <p:grpSpPr>
          <a:xfrm rot="16200000">
            <a:off x="6733033" y="5793178"/>
            <a:ext cx="3606302" cy="155968"/>
            <a:chOff x="1173080" y="5653974"/>
            <a:chExt cx="3080947" cy="155968"/>
          </a:xfrm>
        </p:grpSpPr>
        <p:sp>
          <p:nvSpPr>
            <p:cNvPr id="42" name="Rounded Rectangle 7">
              <a:extLst>
                <a:ext uri="{FF2B5EF4-FFF2-40B4-BE49-F238E27FC236}">
                  <a16:creationId xmlns:a16="http://schemas.microsoft.com/office/drawing/2014/main" id="{C53AA3C0-C8F5-FC6C-17A4-2C7D0F969CAA}"/>
                </a:ext>
              </a:extLst>
            </p:cNvPr>
            <p:cNvSpPr/>
            <p:nvPr/>
          </p:nvSpPr>
          <p:spPr>
            <a:xfrm>
              <a:off x="1173080" y="5653974"/>
              <a:ext cx="2183167" cy="15572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  <p:sp>
          <p:nvSpPr>
            <p:cNvPr id="44" name="Rounded Rectangle 8">
              <a:extLst>
                <a:ext uri="{FF2B5EF4-FFF2-40B4-BE49-F238E27FC236}">
                  <a16:creationId xmlns:a16="http://schemas.microsoft.com/office/drawing/2014/main" id="{7FCB1523-0256-160B-92FE-9379EAB0B589}"/>
                </a:ext>
              </a:extLst>
            </p:cNvPr>
            <p:cNvSpPr/>
            <p:nvPr/>
          </p:nvSpPr>
          <p:spPr>
            <a:xfrm>
              <a:off x="3518374" y="5653974"/>
              <a:ext cx="735653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</p:grpSp>
      <p:sp>
        <p:nvSpPr>
          <p:cNvPr id="7" name="Subtitle">
            <a:extLst>
              <a:ext uri="{FF2B5EF4-FFF2-40B4-BE49-F238E27FC236}">
                <a16:creationId xmlns:a16="http://schemas.microsoft.com/office/drawing/2014/main" id="{BA5D4456-6130-1AD4-01F0-2DC892202019}"/>
              </a:ext>
            </a:extLst>
          </p:cNvPr>
          <p:cNvSpPr txBox="1">
            <a:spLocks/>
          </p:cNvSpPr>
          <p:nvPr/>
        </p:nvSpPr>
        <p:spPr bwMode="gray">
          <a:xfrm>
            <a:off x="9627926" y="3305219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Areas of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273374-03DA-99BD-6667-A252A422968A}"/>
              </a:ext>
            </a:extLst>
          </p:cNvPr>
          <p:cNvSpPr txBox="1"/>
          <p:nvPr/>
        </p:nvSpPr>
        <p:spPr>
          <a:xfrm>
            <a:off x="9902989" y="6468749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>
                <a:latin typeface="Century Gothic" panose="020B0502020202020204" pitchFamily="34" charset="0"/>
              </a:rPr>
              <a:t>Kartikeyan Khator, FCA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BD8B38A-CF08-8C98-B08A-BA52B10C0092}"/>
              </a:ext>
            </a:extLst>
          </p:cNvPr>
          <p:cNvGrpSpPr/>
          <p:nvPr/>
        </p:nvGrpSpPr>
        <p:grpSpPr>
          <a:xfrm>
            <a:off x="1107780" y="1012428"/>
            <a:ext cx="6472265" cy="1119201"/>
            <a:chOff x="1107780" y="2064211"/>
            <a:chExt cx="6472265" cy="111920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69D259F-3026-AFA3-7CB1-49C7BB1C4D77}"/>
                </a:ext>
              </a:extLst>
            </p:cNvPr>
            <p:cNvSpPr/>
            <p:nvPr/>
          </p:nvSpPr>
          <p:spPr>
            <a:xfrm>
              <a:off x="1131074" y="2095891"/>
              <a:ext cx="6448971" cy="1063653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ontent Placeholder 1">
              <a:extLst>
                <a:ext uri="{FF2B5EF4-FFF2-40B4-BE49-F238E27FC236}">
                  <a16:creationId xmlns:a16="http://schemas.microsoft.com/office/drawing/2014/main" id="{2CD18886-65C7-D959-42B0-5E55BCDEECF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10362" y="2440293"/>
              <a:ext cx="4865038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24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When to raise?</a:t>
              </a:r>
            </a:p>
          </p:txBody>
        </p:sp>
        <p:sp>
          <p:nvSpPr>
            <p:cNvPr id="19" name="L-Shape 18">
              <a:extLst>
                <a:ext uri="{FF2B5EF4-FFF2-40B4-BE49-F238E27FC236}">
                  <a16:creationId xmlns:a16="http://schemas.microsoft.com/office/drawing/2014/main" id="{71E90938-8AA6-D58A-AEDF-3B11EF4B0DDA}"/>
                </a:ext>
              </a:extLst>
            </p:cNvPr>
            <p:cNvSpPr/>
            <p:nvPr/>
          </p:nvSpPr>
          <p:spPr>
            <a:xfrm>
              <a:off x="1107780" y="3038235"/>
              <a:ext cx="176558" cy="145177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L-Shape 19">
              <a:extLst>
                <a:ext uri="{FF2B5EF4-FFF2-40B4-BE49-F238E27FC236}">
                  <a16:creationId xmlns:a16="http://schemas.microsoft.com/office/drawing/2014/main" id="{0FD263CC-ECBB-68D2-25AF-7343960CE700}"/>
                </a:ext>
              </a:extLst>
            </p:cNvPr>
            <p:cNvSpPr/>
            <p:nvPr/>
          </p:nvSpPr>
          <p:spPr>
            <a:xfrm rot="5400000">
              <a:off x="1131084" y="2048521"/>
              <a:ext cx="145177" cy="176558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772329A-51B3-86EF-5231-50B23725A61C}"/>
              </a:ext>
            </a:extLst>
          </p:cNvPr>
          <p:cNvSpPr txBox="1"/>
          <p:nvPr/>
        </p:nvSpPr>
        <p:spPr>
          <a:xfrm>
            <a:off x="1535762" y="2413789"/>
            <a:ext cx="5804490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dirty="0">
                <a:latin typeface="Century Gothic" panose="020B0502020202020204" pitchFamily="34" charset="0"/>
              </a:rPr>
              <a:t>Should you raise in pre-revenue stage?</a:t>
            </a:r>
          </a:p>
          <a:p>
            <a:pPr marL="265113">
              <a:spcBef>
                <a:spcPts val="600"/>
              </a:spcBef>
            </a:pPr>
            <a:r>
              <a:rPr lang="en-IN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Disruptive Innovation vs Sustaining Innovation</a:t>
            </a:r>
          </a:p>
          <a:p>
            <a:pPr>
              <a:spcBef>
                <a:spcPts val="600"/>
              </a:spcBef>
            </a:pPr>
            <a:endParaRPr lang="en-IN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dirty="0">
                <a:latin typeface="Century Gothic" panose="020B0502020202020204" pitchFamily="34" charset="0"/>
              </a:rPr>
              <a:t>Should you raise only to repay loans?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dirty="0">
                <a:latin typeface="Century Gothic" panose="020B0502020202020204" pitchFamily="34" charset="0"/>
              </a:rPr>
              <a:t>Should you raise only because competitors are raising?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dirty="0">
                <a:latin typeface="Century Gothic" panose="020B0502020202020204" pitchFamily="34" charset="0"/>
              </a:rPr>
              <a:t>Should you raise to go slow?</a:t>
            </a:r>
          </a:p>
        </p:txBody>
      </p:sp>
    </p:spTree>
    <p:extLst>
      <p:ext uri="{BB962C8B-B14F-4D97-AF65-F5344CB8AC3E}">
        <p14:creationId xmlns:p14="http://schemas.microsoft.com/office/powerpoint/2010/main" val="2139852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9FE03-0EA5-0650-FED7-1EAA8E567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F38343-FBE3-7921-775E-F400F61709C2}"/>
              </a:ext>
            </a:extLst>
          </p:cNvPr>
          <p:cNvSpPr/>
          <p:nvPr/>
        </p:nvSpPr>
        <p:spPr>
          <a:xfrm>
            <a:off x="9245720" y="361950"/>
            <a:ext cx="2641599" cy="6496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0B9742-1F05-0C37-32C4-249DB8A54CFD}"/>
              </a:ext>
            </a:extLst>
          </p:cNvPr>
          <p:cNvSpPr/>
          <p:nvPr/>
        </p:nvSpPr>
        <p:spPr>
          <a:xfrm>
            <a:off x="8458200" y="2413789"/>
            <a:ext cx="3429118" cy="689589"/>
          </a:xfrm>
          <a:prstGeom prst="rect">
            <a:avLst/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">
            <a:extLst>
              <a:ext uri="{FF2B5EF4-FFF2-40B4-BE49-F238E27FC236}">
                <a16:creationId xmlns:a16="http://schemas.microsoft.com/office/drawing/2014/main" id="{2E821748-BD9B-2DA6-4CCB-DE3A23DAEBC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 bwMode="auto">
          <a:xfrm>
            <a:off x="9627925" y="1102278"/>
            <a:ext cx="2023281" cy="286232"/>
          </a:xfr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D0E0E"/>
                </a:solidFill>
                <a:latin typeface="Century Gothic" panose="020B0502020202020204" pitchFamily="34" charset="0"/>
              </a:rPr>
              <a:t>Tax Incentives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DD0BB50-EE4F-662D-55BA-461EC9F9C47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17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1D61AAA5-30C5-2D5B-885F-26E4233CF607}"/>
              </a:ext>
            </a:extLst>
          </p:cNvPr>
          <p:cNvSpPr txBox="1">
            <a:spLocks/>
          </p:cNvSpPr>
          <p:nvPr/>
        </p:nvSpPr>
        <p:spPr bwMode="gray">
          <a:xfrm>
            <a:off x="8613929" y="2597050"/>
            <a:ext cx="3273389" cy="3416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noProof="1"/>
              <a:t>Financial Discipline</a:t>
            </a:r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9795F7C9-9B11-C564-19F2-59FB716C8B9C}"/>
              </a:ext>
            </a:extLst>
          </p:cNvPr>
          <p:cNvSpPr txBox="1">
            <a:spLocks/>
          </p:cNvSpPr>
          <p:nvPr/>
        </p:nvSpPr>
        <p:spPr bwMode="gray">
          <a:xfrm>
            <a:off x="9627925" y="1928074"/>
            <a:ext cx="2240017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Funding Incentives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D711F48-F734-61F8-6AD5-D03A932BAB65}"/>
              </a:ext>
            </a:extLst>
          </p:cNvPr>
          <p:cNvSpPr/>
          <p:nvPr/>
        </p:nvSpPr>
        <p:spPr>
          <a:xfrm rot="16200000">
            <a:off x="452471" y="481589"/>
            <a:ext cx="743632" cy="566986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023A7F3-F61B-304D-B042-8E234413BEE6}"/>
              </a:ext>
            </a:extLst>
          </p:cNvPr>
          <p:cNvGrpSpPr/>
          <p:nvPr/>
        </p:nvGrpSpPr>
        <p:grpSpPr>
          <a:xfrm rot="16200000">
            <a:off x="6733033" y="5793178"/>
            <a:ext cx="3606302" cy="155968"/>
            <a:chOff x="1173080" y="5653974"/>
            <a:chExt cx="3080947" cy="155968"/>
          </a:xfrm>
        </p:grpSpPr>
        <p:sp>
          <p:nvSpPr>
            <p:cNvPr id="42" name="Rounded Rectangle 7">
              <a:extLst>
                <a:ext uri="{FF2B5EF4-FFF2-40B4-BE49-F238E27FC236}">
                  <a16:creationId xmlns:a16="http://schemas.microsoft.com/office/drawing/2014/main" id="{538F410D-09D7-40F2-7BF8-C74713817818}"/>
                </a:ext>
              </a:extLst>
            </p:cNvPr>
            <p:cNvSpPr/>
            <p:nvPr/>
          </p:nvSpPr>
          <p:spPr>
            <a:xfrm>
              <a:off x="1173080" y="5653974"/>
              <a:ext cx="2183167" cy="15572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  <p:sp>
          <p:nvSpPr>
            <p:cNvPr id="44" name="Rounded Rectangle 8">
              <a:extLst>
                <a:ext uri="{FF2B5EF4-FFF2-40B4-BE49-F238E27FC236}">
                  <a16:creationId xmlns:a16="http://schemas.microsoft.com/office/drawing/2014/main" id="{29783AEC-97B3-261C-3FE5-365763F50A77}"/>
                </a:ext>
              </a:extLst>
            </p:cNvPr>
            <p:cNvSpPr/>
            <p:nvPr/>
          </p:nvSpPr>
          <p:spPr>
            <a:xfrm>
              <a:off x="3518374" y="5653974"/>
              <a:ext cx="735653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</p:grpSp>
      <p:sp>
        <p:nvSpPr>
          <p:cNvPr id="7" name="Subtitle">
            <a:extLst>
              <a:ext uri="{FF2B5EF4-FFF2-40B4-BE49-F238E27FC236}">
                <a16:creationId xmlns:a16="http://schemas.microsoft.com/office/drawing/2014/main" id="{BDDCF471-579E-7E21-D850-626AD29A0AEE}"/>
              </a:ext>
            </a:extLst>
          </p:cNvPr>
          <p:cNvSpPr txBox="1">
            <a:spLocks/>
          </p:cNvSpPr>
          <p:nvPr/>
        </p:nvSpPr>
        <p:spPr bwMode="gray">
          <a:xfrm>
            <a:off x="9627926" y="3305219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Areas of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D93143-A29E-807B-5F59-DB9D40C35551}"/>
              </a:ext>
            </a:extLst>
          </p:cNvPr>
          <p:cNvSpPr txBox="1"/>
          <p:nvPr/>
        </p:nvSpPr>
        <p:spPr>
          <a:xfrm>
            <a:off x="9902989" y="6468749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>
                <a:latin typeface="Century Gothic" panose="020B0502020202020204" pitchFamily="34" charset="0"/>
              </a:rPr>
              <a:t>Kartikeyan Khator, FCA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0A72D28-F75C-AB52-994F-E8C7D0D3D46E}"/>
              </a:ext>
            </a:extLst>
          </p:cNvPr>
          <p:cNvGrpSpPr/>
          <p:nvPr/>
        </p:nvGrpSpPr>
        <p:grpSpPr>
          <a:xfrm>
            <a:off x="1107780" y="1012428"/>
            <a:ext cx="6472265" cy="1119201"/>
            <a:chOff x="1107780" y="2064211"/>
            <a:chExt cx="6472265" cy="111920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A581C0B-5FC9-296A-6877-4487DA159851}"/>
                </a:ext>
              </a:extLst>
            </p:cNvPr>
            <p:cNvSpPr/>
            <p:nvPr/>
          </p:nvSpPr>
          <p:spPr>
            <a:xfrm>
              <a:off x="1131074" y="2095891"/>
              <a:ext cx="6448971" cy="1063653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ontent Placeholder 1">
              <a:extLst>
                <a:ext uri="{FF2B5EF4-FFF2-40B4-BE49-F238E27FC236}">
                  <a16:creationId xmlns:a16="http://schemas.microsoft.com/office/drawing/2014/main" id="{9FC1DA3C-E3A4-2D66-3860-DBAB07352F8C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35762" y="2426918"/>
              <a:ext cx="4865038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24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How much to raise?</a:t>
              </a:r>
            </a:p>
          </p:txBody>
        </p:sp>
        <p:sp>
          <p:nvSpPr>
            <p:cNvPr id="19" name="L-Shape 18">
              <a:extLst>
                <a:ext uri="{FF2B5EF4-FFF2-40B4-BE49-F238E27FC236}">
                  <a16:creationId xmlns:a16="http://schemas.microsoft.com/office/drawing/2014/main" id="{F3D21C31-DDD0-B006-5E19-92A7861E696E}"/>
                </a:ext>
              </a:extLst>
            </p:cNvPr>
            <p:cNvSpPr/>
            <p:nvPr/>
          </p:nvSpPr>
          <p:spPr>
            <a:xfrm>
              <a:off x="1107780" y="3038235"/>
              <a:ext cx="176558" cy="145177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L-Shape 19">
              <a:extLst>
                <a:ext uri="{FF2B5EF4-FFF2-40B4-BE49-F238E27FC236}">
                  <a16:creationId xmlns:a16="http://schemas.microsoft.com/office/drawing/2014/main" id="{07A878E1-B123-2008-3306-92BD2CF7EDC4}"/>
                </a:ext>
              </a:extLst>
            </p:cNvPr>
            <p:cNvSpPr/>
            <p:nvPr/>
          </p:nvSpPr>
          <p:spPr>
            <a:xfrm rot="5400000">
              <a:off x="1131084" y="2048521"/>
              <a:ext cx="145177" cy="176558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030B0B5-33FF-DD64-E86B-1C58D4C16D97}"/>
              </a:ext>
            </a:extLst>
          </p:cNvPr>
          <p:cNvSpPr txBox="1"/>
          <p:nvPr/>
        </p:nvSpPr>
        <p:spPr>
          <a:xfrm>
            <a:off x="1535762" y="2413789"/>
            <a:ext cx="580449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dirty="0">
                <a:latin typeface="Century Gothic" panose="020B0502020202020204" pitchFamily="34" charset="0"/>
              </a:rPr>
              <a:t>Should you raise all at once?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dirty="0">
                <a:latin typeface="Century Gothic" panose="020B0502020202020204" pitchFamily="34" charset="0"/>
              </a:rPr>
              <a:t>What is the industry average?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dirty="0">
                <a:latin typeface="Century Gothic" panose="020B0502020202020204" pitchFamily="34" charset="0"/>
              </a:rPr>
              <a:t>Should you go higher than industry average?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dirty="0">
                <a:latin typeface="Century Gothic" panose="020B0502020202020204" pitchFamily="34" charset="0"/>
              </a:rPr>
              <a:t>Should you over dilute?</a:t>
            </a:r>
          </a:p>
        </p:txBody>
      </p: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8D262A50-F153-0D12-0CFE-84A26C5B66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0402907"/>
              </p:ext>
            </p:extLst>
          </p:nvPr>
        </p:nvGraphicFramePr>
        <p:xfrm>
          <a:off x="1131073" y="4150977"/>
          <a:ext cx="6448971" cy="2625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2A066EA6-BBF2-6AA3-83C3-31564908C1C5}"/>
              </a:ext>
            </a:extLst>
          </p:cNvPr>
          <p:cNvSpPr txBox="1"/>
          <p:nvPr/>
        </p:nvSpPr>
        <p:spPr>
          <a:xfrm>
            <a:off x="6146800" y="4422358"/>
            <a:ext cx="10599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(INR Crores)</a:t>
            </a:r>
          </a:p>
        </p:txBody>
      </p:sp>
    </p:spTree>
    <p:extLst>
      <p:ext uri="{BB962C8B-B14F-4D97-AF65-F5344CB8AC3E}">
        <p14:creationId xmlns:p14="http://schemas.microsoft.com/office/powerpoint/2010/main" val="3552248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88D92-6A48-7E37-6C72-AABFA59FB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23D63E-7021-3E5D-F35B-184A8C779CF1}"/>
              </a:ext>
            </a:extLst>
          </p:cNvPr>
          <p:cNvSpPr/>
          <p:nvPr/>
        </p:nvSpPr>
        <p:spPr>
          <a:xfrm>
            <a:off x="9245720" y="361950"/>
            <a:ext cx="2641599" cy="6496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038929-1CFE-4F92-D9B6-A359EEBDCF49}"/>
              </a:ext>
            </a:extLst>
          </p:cNvPr>
          <p:cNvSpPr/>
          <p:nvPr/>
        </p:nvSpPr>
        <p:spPr>
          <a:xfrm>
            <a:off x="8458200" y="2413789"/>
            <a:ext cx="3429118" cy="689589"/>
          </a:xfrm>
          <a:prstGeom prst="rect">
            <a:avLst/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">
            <a:extLst>
              <a:ext uri="{FF2B5EF4-FFF2-40B4-BE49-F238E27FC236}">
                <a16:creationId xmlns:a16="http://schemas.microsoft.com/office/drawing/2014/main" id="{39505C09-5C51-0558-CFC0-09A7FA93650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 bwMode="auto">
          <a:xfrm>
            <a:off x="9627925" y="1102278"/>
            <a:ext cx="2023281" cy="286232"/>
          </a:xfr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D0E0E"/>
                </a:solidFill>
                <a:latin typeface="Century Gothic" panose="020B0502020202020204" pitchFamily="34" charset="0"/>
              </a:rPr>
              <a:t>Tax Incentives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01E02F02-D7F5-3C75-E2B4-4CCC5859DEF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18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5F50D74D-61B8-940A-6540-94583D53CCA1}"/>
              </a:ext>
            </a:extLst>
          </p:cNvPr>
          <p:cNvSpPr txBox="1">
            <a:spLocks/>
          </p:cNvSpPr>
          <p:nvPr/>
        </p:nvSpPr>
        <p:spPr bwMode="gray">
          <a:xfrm>
            <a:off x="8613929" y="2597050"/>
            <a:ext cx="3273389" cy="3416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noProof="1"/>
              <a:t>Financial Discipline</a:t>
            </a:r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E7DA2FD5-76FD-A43B-8B48-87A644BD6D67}"/>
              </a:ext>
            </a:extLst>
          </p:cNvPr>
          <p:cNvSpPr txBox="1">
            <a:spLocks/>
          </p:cNvSpPr>
          <p:nvPr/>
        </p:nvSpPr>
        <p:spPr bwMode="gray">
          <a:xfrm>
            <a:off x="9627925" y="1928074"/>
            <a:ext cx="2240017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Funding Incentives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D4CDEEF-FC38-B889-E09C-30E376BEF57F}"/>
              </a:ext>
            </a:extLst>
          </p:cNvPr>
          <p:cNvSpPr/>
          <p:nvPr/>
        </p:nvSpPr>
        <p:spPr>
          <a:xfrm rot="16200000">
            <a:off x="452471" y="481589"/>
            <a:ext cx="743632" cy="566986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40028F4-1325-8AB4-7DB6-A7099A99BEB8}"/>
              </a:ext>
            </a:extLst>
          </p:cNvPr>
          <p:cNvGrpSpPr/>
          <p:nvPr/>
        </p:nvGrpSpPr>
        <p:grpSpPr>
          <a:xfrm rot="16200000">
            <a:off x="6733033" y="5793178"/>
            <a:ext cx="3606302" cy="155968"/>
            <a:chOff x="1173080" y="5653974"/>
            <a:chExt cx="3080947" cy="155968"/>
          </a:xfrm>
        </p:grpSpPr>
        <p:sp>
          <p:nvSpPr>
            <p:cNvPr id="42" name="Rounded Rectangle 7">
              <a:extLst>
                <a:ext uri="{FF2B5EF4-FFF2-40B4-BE49-F238E27FC236}">
                  <a16:creationId xmlns:a16="http://schemas.microsoft.com/office/drawing/2014/main" id="{AA4FDC26-7DBF-0931-0DCB-350844BE8EBD}"/>
                </a:ext>
              </a:extLst>
            </p:cNvPr>
            <p:cNvSpPr/>
            <p:nvPr/>
          </p:nvSpPr>
          <p:spPr>
            <a:xfrm>
              <a:off x="1173080" y="5653974"/>
              <a:ext cx="2183167" cy="15572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  <p:sp>
          <p:nvSpPr>
            <p:cNvPr id="44" name="Rounded Rectangle 8">
              <a:extLst>
                <a:ext uri="{FF2B5EF4-FFF2-40B4-BE49-F238E27FC236}">
                  <a16:creationId xmlns:a16="http://schemas.microsoft.com/office/drawing/2014/main" id="{AED77A1E-50E0-7FF5-A695-E3088145BA8E}"/>
                </a:ext>
              </a:extLst>
            </p:cNvPr>
            <p:cNvSpPr/>
            <p:nvPr/>
          </p:nvSpPr>
          <p:spPr>
            <a:xfrm>
              <a:off x="3518374" y="5653974"/>
              <a:ext cx="735653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</p:grpSp>
      <p:sp>
        <p:nvSpPr>
          <p:cNvPr id="7" name="Subtitle">
            <a:extLst>
              <a:ext uri="{FF2B5EF4-FFF2-40B4-BE49-F238E27FC236}">
                <a16:creationId xmlns:a16="http://schemas.microsoft.com/office/drawing/2014/main" id="{288EC60C-DDFF-A014-F1AA-27C95A991D01}"/>
              </a:ext>
            </a:extLst>
          </p:cNvPr>
          <p:cNvSpPr txBox="1">
            <a:spLocks/>
          </p:cNvSpPr>
          <p:nvPr/>
        </p:nvSpPr>
        <p:spPr bwMode="gray">
          <a:xfrm>
            <a:off x="9627926" y="3305219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Areas of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74A143-3C38-4CA5-251F-9AAD63821822}"/>
              </a:ext>
            </a:extLst>
          </p:cNvPr>
          <p:cNvSpPr txBox="1"/>
          <p:nvPr/>
        </p:nvSpPr>
        <p:spPr>
          <a:xfrm>
            <a:off x="9902989" y="6468749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>
                <a:latin typeface="Century Gothic" panose="020B0502020202020204" pitchFamily="34" charset="0"/>
              </a:rPr>
              <a:t>Kartikeyan Khator, FCA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B8CA87-A5B5-3711-7330-3E31C99BCDC6}"/>
              </a:ext>
            </a:extLst>
          </p:cNvPr>
          <p:cNvGrpSpPr/>
          <p:nvPr/>
        </p:nvGrpSpPr>
        <p:grpSpPr>
          <a:xfrm>
            <a:off x="1107780" y="1012428"/>
            <a:ext cx="6472265" cy="1119201"/>
            <a:chOff x="1107780" y="2064211"/>
            <a:chExt cx="6472265" cy="111920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D17F6A6-847F-E8CE-CFA5-9EF0CAD9E3B5}"/>
                </a:ext>
              </a:extLst>
            </p:cNvPr>
            <p:cNvSpPr/>
            <p:nvPr/>
          </p:nvSpPr>
          <p:spPr>
            <a:xfrm>
              <a:off x="1131074" y="2095891"/>
              <a:ext cx="6448971" cy="1063653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ontent Placeholder 1">
              <a:extLst>
                <a:ext uri="{FF2B5EF4-FFF2-40B4-BE49-F238E27FC236}">
                  <a16:creationId xmlns:a16="http://schemas.microsoft.com/office/drawing/2014/main" id="{7082FA0F-867E-CCE7-F971-1BEE8E19D75A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35762" y="2439618"/>
              <a:ext cx="4865038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24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How to raise?</a:t>
              </a:r>
            </a:p>
          </p:txBody>
        </p:sp>
        <p:sp>
          <p:nvSpPr>
            <p:cNvPr id="19" name="L-Shape 18">
              <a:extLst>
                <a:ext uri="{FF2B5EF4-FFF2-40B4-BE49-F238E27FC236}">
                  <a16:creationId xmlns:a16="http://schemas.microsoft.com/office/drawing/2014/main" id="{C5D279AC-99AA-1E08-6F8E-C47A518EAE5F}"/>
                </a:ext>
              </a:extLst>
            </p:cNvPr>
            <p:cNvSpPr/>
            <p:nvPr/>
          </p:nvSpPr>
          <p:spPr>
            <a:xfrm>
              <a:off x="1107780" y="3038235"/>
              <a:ext cx="176558" cy="145177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L-Shape 19">
              <a:extLst>
                <a:ext uri="{FF2B5EF4-FFF2-40B4-BE49-F238E27FC236}">
                  <a16:creationId xmlns:a16="http://schemas.microsoft.com/office/drawing/2014/main" id="{51A1BEA9-AFC8-F603-6259-65A1118DC6CC}"/>
                </a:ext>
              </a:extLst>
            </p:cNvPr>
            <p:cNvSpPr/>
            <p:nvPr/>
          </p:nvSpPr>
          <p:spPr>
            <a:xfrm rot="5400000">
              <a:off x="1131084" y="2048521"/>
              <a:ext cx="145177" cy="176558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30CD0A0-A5A0-B11C-A9EC-AF065EAD8488}"/>
              </a:ext>
            </a:extLst>
          </p:cNvPr>
          <p:cNvSpPr txBox="1"/>
          <p:nvPr/>
        </p:nvSpPr>
        <p:spPr>
          <a:xfrm>
            <a:off x="1535762" y="2413789"/>
            <a:ext cx="580449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Teaser Deck, Introductory Email, Pitch Deck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Financial Model for 3-5 years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Business Valuation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ESOPs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Data Room</a:t>
            </a:r>
          </a:p>
        </p:txBody>
      </p:sp>
    </p:spTree>
    <p:extLst>
      <p:ext uri="{BB962C8B-B14F-4D97-AF65-F5344CB8AC3E}">
        <p14:creationId xmlns:p14="http://schemas.microsoft.com/office/powerpoint/2010/main" val="1101276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89375-6E9F-84DD-AB31-BF058C667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5AE8EF-7BD6-1028-1073-A8DC476F2F27}"/>
              </a:ext>
            </a:extLst>
          </p:cNvPr>
          <p:cNvSpPr/>
          <p:nvPr/>
        </p:nvSpPr>
        <p:spPr>
          <a:xfrm>
            <a:off x="9245720" y="361950"/>
            <a:ext cx="2641599" cy="6496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544DCD-FA32-5871-ABBC-EF26E5BFFFD4}"/>
              </a:ext>
            </a:extLst>
          </p:cNvPr>
          <p:cNvSpPr/>
          <p:nvPr/>
        </p:nvSpPr>
        <p:spPr>
          <a:xfrm>
            <a:off x="8458200" y="2413789"/>
            <a:ext cx="3429118" cy="689589"/>
          </a:xfrm>
          <a:prstGeom prst="rect">
            <a:avLst/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">
            <a:extLst>
              <a:ext uri="{FF2B5EF4-FFF2-40B4-BE49-F238E27FC236}">
                <a16:creationId xmlns:a16="http://schemas.microsoft.com/office/drawing/2014/main" id="{51027CF8-4666-E1C2-F3B3-0CAFB2388DA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 bwMode="auto">
          <a:xfrm>
            <a:off x="9627925" y="1102278"/>
            <a:ext cx="2023281" cy="286232"/>
          </a:xfr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D0E0E"/>
                </a:solidFill>
                <a:latin typeface="Century Gothic" panose="020B0502020202020204" pitchFamily="34" charset="0"/>
              </a:rPr>
              <a:t>Tax Incentives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E9A42E2-EFD5-7FDB-32A7-45CE808973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19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52905843-12D8-21AB-C998-7E73C6C32ED0}"/>
              </a:ext>
            </a:extLst>
          </p:cNvPr>
          <p:cNvSpPr txBox="1">
            <a:spLocks/>
          </p:cNvSpPr>
          <p:nvPr/>
        </p:nvSpPr>
        <p:spPr bwMode="gray">
          <a:xfrm>
            <a:off x="8613929" y="2597050"/>
            <a:ext cx="3273389" cy="3416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noProof="1"/>
              <a:t>Financial Discipline</a:t>
            </a:r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8FE35CDF-CE27-9682-46BE-A5FF9D3DA2DA}"/>
              </a:ext>
            </a:extLst>
          </p:cNvPr>
          <p:cNvSpPr txBox="1">
            <a:spLocks/>
          </p:cNvSpPr>
          <p:nvPr/>
        </p:nvSpPr>
        <p:spPr bwMode="gray">
          <a:xfrm>
            <a:off x="9627925" y="1928074"/>
            <a:ext cx="2240017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Funding Incentives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CB7B03C-2B18-958E-3E34-32CC20C6FF08}"/>
              </a:ext>
            </a:extLst>
          </p:cNvPr>
          <p:cNvSpPr/>
          <p:nvPr/>
        </p:nvSpPr>
        <p:spPr>
          <a:xfrm rot="16200000">
            <a:off x="452471" y="481589"/>
            <a:ext cx="743632" cy="566986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1FF847E-E8B5-303C-96FF-C604D82A5846}"/>
              </a:ext>
            </a:extLst>
          </p:cNvPr>
          <p:cNvGrpSpPr/>
          <p:nvPr/>
        </p:nvGrpSpPr>
        <p:grpSpPr>
          <a:xfrm rot="16200000">
            <a:off x="6733033" y="5793178"/>
            <a:ext cx="3606302" cy="155968"/>
            <a:chOff x="1173080" y="5653974"/>
            <a:chExt cx="3080947" cy="155968"/>
          </a:xfrm>
        </p:grpSpPr>
        <p:sp>
          <p:nvSpPr>
            <p:cNvPr id="42" name="Rounded Rectangle 7">
              <a:extLst>
                <a:ext uri="{FF2B5EF4-FFF2-40B4-BE49-F238E27FC236}">
                  <a16:creationId xmlns:a16="http://schemas.microsoft.com/office/drawing/2014/main" id="{DC786DA5-0787-5E70-1A45-205BCD1D953D}"/>
                </a:ext>
              </a:extLst>
            </p:cNvPr>
            <p:cNvSpPr/>
            <p:nvPr/>
          </p:nvSpPr>
          <p:spPr>
            <a:xfrm>
              <a:off x="1173080" y="5653974"/>
              <a:ext cx="2183167" cy="15572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  <p:sp>
          <p:nvSpPr>
            <p:cNvPr id="44" name="Rounded Rectangle 8">
              <a:extLst>
                <a:ext uri="{FF2B5EF4-FFF2-40B4-BE49-F238E27FC236}">
                  <a16:creationId xmlns:a16="http://schemas.microsoft.com/office/drawing/2014/main" id="{CD375A93-E194-0B8C-A334-B5EFB73BCEB4}"/>
                </a:ext>
              </a:extLst>
            </p:cNvPr>
            <p:cNvSpPr/>
            <p:nvPr/>
          </p:nvSpPr>
          <p:spPr>
            <a:xfrm>
              <a:off x="3518374" y="5653974"/>
              <a:ext cx="735653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</p:grpSp>
      <p:sp>
        <p:nvSpPr>
          <p:cNvPr id="7" name="Subtitle">
            <a:extLst>
              <a:ext uri="{FF2B5EF4-FFF2-40B4-BE49-F238E27FC236}">
                <a16:creationId xmlns:a16="http://schemas.microsoft.com/office/drawing/2014/main" id="{566B7B09-0C7C-B4FF-C2B7-EBCF1243F2C1}"/>
              </a:ext>
            </a:extLst>
          </p:cNvPr>
          <p:cNvSpPr txBox="1">
            <a:spLocks/>
          </p:cNvSpPr>
          <p:nvPr/>
        </p:nvSpPr>
        <p:spPr bwMode="gray">
          <a:xfrm>
            <a:off x="9627926" y="3305219"/>
            <a:ext cx="2240016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aseline="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noProof="1"/>
              <a:t>Areas of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D9658C-1F98-9FBE-AF69-205792BEA725}"/>
              </a:ext>
            </a:extLst>
          </p:cNvPr>
          <p:cNvSpPr txBox="1"/>
          <p:nvPr/>
        </p:nvSpPr>
        <p:spPr>
          <a:xfrm>
            <a:off x="9902989" y="6468749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>
                <a:latin typeface="Century Gothic" panose="020B0502020202020204" pitchFamily="34" charset="0"/>
              </a:rPr>
              <a:t>Kartikeyan Khator, FCA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FEC9401-C663-5124-356F-9B4FCCE89CDD}"/>
              </a:ext>
            </a:extLst>
          </p:cNvPr>
          <p:cNvGrpSpPr/>
          <p:nvPr/>
        </p:nvGrpSpPr>
        <p:grpSpPr>
          <a:xfrm>
            <a:off x="1107780" y="1012428"/>
            <a:ext cx="6472265" cy="1119201"/>
            <a:chOff x="1107780" y="2064211"/>
            <a:chExt cx="6472265" cy="111920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07401F4-AB1C-9372-B6A3-136620B6AD88}"/>
                </a:ext>
              </a:extLst>
            </p:cNvPr>
            <p:cNvSpPr/>
            <p:nvPr/>
          </p:nvSpPr>
          <p:spPr>
            <a:xfrm>
              <a:off x="1131074" y="2095891"/>
              <a:ext cx="6448971" cy="1063653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ontent Placeholder 1">
              <a:extLst>
                <a:ext uri="{FF2B5EF4-FFF2-40B4-BE49-F238E27FC236}">
                  <a16:creationId xmlns:a16="http://schemas.microsoft.com/office/drawing/2014/main" id="{635FA017-3739-9C91-C8AD-74641FDC74C0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35762" y="2440293"/>
              <a:ext cx="5804490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2400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How to maintain Investor Confidence?</a:t>
              </a:r>
            </a:p>
          </p:txBody>
        </p:sp>
        <p:sp>
          <p:nvSpPr>
            <p:cNvPr id="19" name="L-Shape 18">
              <a:extLst>
                <a:ext uri="{FF2B5EF4-FFF2-40B4-BE49-F238E27FC236}">
                  <a16:creationId xmlns:a16="http://schemas.microsoft.com/office/drawing/2014/main" id="{AF480617-76DB-685F-E058-C2FEE4FFCD70}"/>
                </a:ext>
              </a:extLst>
            </p:cNvPr>
            <p:cNvSpPr/>
            <p:nvPr/>
          </p:nvSpPr>
          <p:spPr>
            <a:xfrm>
              <a:off x="1107780" y="3038235"/>
              <a:ext cx="176558" cy="145177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L-Shape 19">
              <a:extLst>
                <a:ext uri="{FF2B5EF4-FFF2-40B4-BE49-F238E27FC236}">
                  <a16:creationId xmlns:a16="http://schemas.microsoft.com/office/drawing/2014/main" id="{B4CDCDE2-17FF-B596-6A8B-E190725283A9}"/>
                </a:ext>
              </a:extLst>
            </p:cNvPr>
            <p:cNvSpPr/>
            <p:nvPr/>
          </p:nvSpPr>
          <p:spPr>
            <a:xfrm rot="5400000">
              <a:off x="1131084" y="2048521"/>
              <a:ext cx="145177" cy="176558"/>
            </a:xfrm>
            <a:prstGeom prst="corner">
              <a:avLst>
                <a:gd name="adj1" fmla="val 20946"/>
                <a:gd name="adj2" fmla="val 20946"/>
              </a:avLst>
            </a:prstGeom>
            <a:solidFill>
              <a:srgbClr val="346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65A0AAA-75FE-3610-9A6C-E04DE2E46041}"/>
              </a:ext>
            </a:extLst>
          </p:cNvPr>
          <p:cNvSpPr txBox="1"/>
          <p:nvPr/>
        </p:nvSpPr>
        <p:spPr>
          <a:xfrm>
            <a:off x="1535762" y="2413789"/>
            <a:ext cx="591196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Unfunded &amp; Funded Startups</a:t>
            </a:r>
          </a:p>
          <a:p>
            <a:pPr marL="265113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Cost of non-compliance is higher than cost of compliance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Funded Startups</a:t>
            </a:r>
          </a:p>
          <a:p>
            <a:pPr marL="265113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Process Standardization and Corporate Governance</a:t>
            </a:r>
          </a:p>
        </p:txBody>
      </p:sp>
    </p:spTree>
    <p:extLst>
      <p:ext uri="{BB962C8B-B14F-4D97-AF65-F5344CB8AC3E}">
        <p14:creationId xmlns:p14="http://schemas.microsoft.com/office/powerpoint/2010/main" val="1313786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6F46C-3CAB-3A8B-6BC3-143662E38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ADDE736-9D3D-820F-AFE3-8F168F3552C8}"/>
              </a:ext>
            </a:extLst>
          </p:cNvPr>
          <p:cNvSpPr/>
          <p:nvPr/>
        </p:nvSpPr>
        <p:spPr>
          <a:xfrm>
            <a:off x="9245720" y="361950"/>
            <a:ext cx="2641599" cy="6496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15E11E-5157-056F-5A50-570085F2028D}"/>
              </a:ext>
            </a:extLst>
          </p:cNvPr>
          <p:cNvSpPr/>
          <p:nvPr/>
        </p:nvSpPr>
        <p:spPr>
          <a:xfrm>
            <a:off x="8438824" y="3103540"/>
            <a:ext cx="3429118" cy="689589"/>
          </a:xfrm>
          <a:prstGeom prst="rect">
            <a:avLst/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">
            <a:extLst>
              <a:ext uri="{FF2B5EF4-FFF2-40B4-BE49-F238E27FC236}">
                <a16:creationId xmlns:a16="http://schemas.microsoft.com/office/drawing/2014/main" id="{CA14C256-DC98-026C-E1AF-0717BE450C7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 bwMode="auto">
          <a:xfrm>
            <a:off x="9627925" y="1102278"/>
            <a:ext cx="2023281" cy="286232"/>
          </a:xfr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D0E0E"/>
                </a:solidFill>
                <a:latin typeface="Century Gothic" panose="020B0502020202020204" pitchFamily="34" charset="0"/>
              </a:rPr>
              <a:t>Tax Incentives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4B656B4E-51A1-B5FC-A1ED-0725F8BF62B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20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4DD18968-DA06-597B-B5A1-1FB59A283BFA}"/>
              </a:ext>
            </a:extLst>
          </p:cNvPr>
          <p:cNvSpPr txBox="1">
            <a:spLocks/>
          </p:cNvSpPr>
          <p:nvPr/>
        </p:nvSpPr>
        <p:spPr bwMode="gray">
          <a:xfrm>
            <a:off x="9627925" y="2624750"/>
            <a:ext cx="2259393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noProof="1"/>
              <a:t>Financial Discipline</a:t>
            </a:r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ADBF813B-28A6-683A-6BD0-1A7093819B79}"/>
              </a:ext>
            </a:extLst>
          </p:cNvPr>
          <p:cNvSpPr txBox="1">
            <a:spLocks/>
          </p:cNvSpPr>
          <p:nvPr/>
        </p:nvSpPr>
        <p:spPr bwMode="gray">
          <a:xfrm>
            <a:off x="9627925" y="1928074"/>
            <a:ext cx="2240017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Funding Incentives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B7399DB-6B32-056D-2DD0-7CA0876D0765}"/>
              </a:ext>
            </a:extLst>
          </p:cNvPr>
          <p:cNvSpPr/>
          <p:nvPr/>
        </p:nvSpPr>
        <p:spPr>
          <a:xfrm rot="16200000">
            <a:off x="452471" y="481589"/>
            <a:ext cx="743632" cy="566986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E5643E7-817E-9861-B8A4-EA99649720A3}"/>
              </a:ext>
            </a:extLst>
          </p:cNvPr>
          <p:cNvGrpSpPr/>
          <p:nvPr/>
        </p:nvGrpSpPr>
        <p:grpSpPr>
          <a:xfrm rot="16200000">
            <a:off x="6733033" y="5793178"/>
            <a:ext cx="3606302" cy="155968"/>
            <a:chOff x="1173080" y="5653974"/>
            <a:chExt cx="3080947" cy="155968"/>
          </a:xfrm>
        </p:grpSpPr>
        <p:sp>
          <p:nvSpPr>
            <p:cNvPr id="42" name="Rounded Rectangle 7">
              <a:extLst>
                <a:ext uri="{FF2B5EF4-FFF2-40B4-BE49-F238E27FC236}">
                  <a16:creationId xmlns:a16="http://schemas.microsoft.com/office/drawing/2014/main" id="{18EC5960-CB0C-7CA8-B5F8-110702BF847E}"/>
                </a:ext>
              </a:extLst>
            </p:cNvPr>
            <p:cNvSpPr/>
            <p:nvPr/>
          </p:nvSpPr>
          <p:spPr>
            <a:xfrm>
              <a:off x="1173080" y="5653974"/>
              <a:ext cx="2183167" cy="15572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  <p:sp>
          <p:nvSpPr>
            <p:cNvPr id="44" name="Rounded Rectangle 8">
              <a:extLst>
                <a:ext uri="{FF2B5EF4-FFF2-40B4-BE49-F238E27FC236}">
                  <a16:creationId xmlns:a16="http://schemas.microsoft.com/office/drawing/2014/main" id="{8E0480AF-CB79-1B8B-0756-F413421516C7}"/>
                </a:ext>
              </a:extLst>
            </p:cNvPr>
            <p:cNvSpPr/>
            <p:nvPr/>
          </p:nvSpPr>
          <p:spPr>
            <a:xfrm>
              <a:off x="3518374" y="5653974"/>
              <a:ext cx="735653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</p:grpSp>
      <p:sp>
        <p:nvSpPr>
          <p:cNvPr id="7" name="Subtitle">
            <a:extLst>
              <a:ext uri="{FF2B5EF4-FFF2-40B4-BE49-F238E27FC236}">
                <a16:creationId xmlns:a16="http://schemas.microsoft.com/office/drawing/2014/main" id="{987936C8-2D77-AAED-03C1-E3C7FEE0F383}"/>
              </a:ext>
            </a:extLst>
          </p:cNvPr>
          <p:cNvSpPr txBox="1">
            <a:spLocks/>
          </p:cNvSpPr>
          <p:nvPr/>
        </p:nvSpPr>
        <p:spPr bwMode="gray">
          <a:xfrm>
            <a:off x="8613929" y="3277519"/>
            <a:ext cx="3254013" cy="3416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noProof="1"/>
              <a:t>Areas of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A7D872-3724-F2A6-FFA8-44E7044F3144}"/>
              </a:ext>
            </a:extLst>
          </p:cNvPr>
          <p:cNvSpPr txBox="1"/>
          <p:nvPr/>
        </p:nvSpPr>
        <p:spPr>
          <a:xfrm>
            <a:off x="9902989" y="6468749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>
                <a:latin typeface="Century Gothic" panose="020B0502020202020204" pitchFamily="34" charset="0"/>
              </a:rPr>
              <a:t>Kartikeyan Khator, FCA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F30647A-A327-3D32-B783-0AD64D03C809}"/>
              </a:ext>
            </a:extLst>
          </p:cNvPr>
          <p:cNvCxnSpPr>
            <a:cxnSpLocks/>
          </p:cNvCxnSpPr>
          <p:nvPr/>
        </p:nvCxnSpPr>
        <p:spPr>
          <a:xfrm>
            <a:off x="1802296" y="699604"/>
            <a:ext cx="0" cy="62726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3C0057B-B516-ECE2-62D9-120C18EC0717}"/>
              </a:ext>
            </a:extLst>
          </p:cNvPr>
          <p:cNvSpPr txBox="1"/>
          <p:nvPr/>
        </p:nvSpPr>
        <p:spPr>
          <a:xfrm>
            <a:off x="2030470" y="488221"/>
            <a:ext cx="377342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N" sz="1400" b="1" dirty="0">
                <a:latin typeface="Century Gothic" panose="020B0502020202020204" pitchFamily="34" charset="0"/>
              </a:rPr>
              <a:t>Incorporation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Private Company, LLP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First Auditors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5E721E-EC8B-76AD-A58D-27C6262F2C08}"/>
              </a:ext>
            </a:extLst>
          </p:cNvPr>
          <p:cNvSpPr txBox="1"/>
          <p:nvPr/>
        </p:nvSpPr>
        <p:spPr>
          <a:xfrm>
            <a:off x="2030470" y="1411415"/>
            <a:ext cx="638897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N" sz="1400" b="1" dirty="0">
                <a:latin typeface="Century Gothic" panose="020B0502020202020204" pitchFamily="34" charset="0"/>
              </a:rPr>
              <a:t>Fundraise Preparation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Pitch Deck/IM, including market sizing and competitor landscaping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Detailed Financial Model/Business Projections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Business Valuation under 2-3 different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Data room preparation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When to raise, how much to raise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Internal due diligence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Deal structuring – instrument, terms, dilution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62E355-0A66-C0AF-85A7-609474C4583C}"/>
              </a:ext>
            </a:extLst>
          </p:cNvPr>
          <p:cNvSpPr txBox="1"/>
          <p:nvPr/>
        </p:nvSpPr>
        <p:spPr>
          <a:xfrm>
            <a:off x="2030470" y="3409426"/>
            <a:ext cx="469036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N" sz="1400" b="1" dirty="0">
                <a:latin typeface="Century Gothic" panose="020B0502020202020204" pitchFamily="34" charset="0"/>
              </a:rPr>
              <a:t>Fundraise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Connecting with the right set of investors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Leading discussions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Deal documentation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Deal negotiation and closure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B5C178-89A6-A4F9-8B3D-6F74B2452281}"/>
              </a:ext>
            </a:extLst>
          </p:cNvPr>
          <p:cNvSpPr txBox="1"/>
          <p:nvPr/>
        </p:nvSpPr>
        <p:spPr>
          <a:xfrm>
            <a:off x="2030471" y="4769146"/>
            <a:ext cx="6154264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N" sz="1400" b="1" dirty="0">
                <a:latin typeface="Century Gothic" panose="020B0502020202020204" pitchFamily="34" charset="0"/>
              </a:rPr>
              <a:t>Post Fundraise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Secretarial filings in relation to the deal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MIS reports for investor relations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Standard Operating Procedures (SOP)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Shared CFO – outsourcing entire finance function, including accounts, compliances, strategic finance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Audit and Assurance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On demand compliance support – GST, IT, </a:t>
            </a:r>
            <a:r>
              <a:rPr lang="en-IN" sz="1400" dirty="0" err="1">
                <a:latin typeface="Century Gothic" panose="020B0502020202020204" pitchFamily="34" charset="0"/>
              </a:rPr>
              <a:t>RoC</a:t>
            </a:r>
            <a:r>
              <a:rPr lang="en-IN" sz="1400" dirty="0">
                <a:latin typeface="Century Gothic" panose="020B0502020202020204" pitchFamily="34" charset="0"/>
              </a:rPr>
              <a:t>, FEMA, etc.</a:t>
            </a:r>
          </a:p>
        </p:txBody>
      </p:sp>
      <p:sp>
        <p:nvSpPr>
          <p:cNvPr id="26" name="2015.…">
            <a:extLst>
              <a:ext uri="{FF2B5EF4-FFF2-40B4-BE49-F238E27FC236}">
                <a16:creationId xmlns:a16="http://schemas.microsoft.com/office/drawing/2014/main" id="{CF48B6FD-A7EF-B389-74AF-5B75CB29B7EE}"/>
              </a:ext>
            </a:extLst>
          </p:cNvPr>
          <p:cNvSpPr txBox="1"/>
          <p:nvPr/>
        </p:nvSpPr>
        <p:spPr>
          <a:xfrm>
            <a:off x="1691608" y="525437"/>
            <a:ext cx="221376" cy="174167"/>
          </a:xfrm>
          <a:prstGeom prst="rect">
            <a:avLst/>
          </a:prstGeom>
          <a:solidFill>
            <a:srgbClr val="ECECEC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R="0" lvl="0" algn="ctr" defTabSz="914400" rtl="0" eaLnBrk="1" fontAlgn="auto" latinLnBrk="0" hangingPunct="1">
              <a:lnSpc>
                <a:spcPts val="15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 sz="1800" b="0">
                <a:solidFill>
                  <a:srgbClr val="FF3266"/>
                </a:solidFill>
                <a:latin typeface="Poppins Bold"/>
                <a:ea typeface="Poppins Bold"/>
                <a:cs typeface="Poppins Bold"/>
                <a:sym typeface="Poppins Bold"/>
              </a:defRPr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rlow ExtraBold" panose="00000900000000000000" pitchFamily="2" charset="0"/>
                <a:sym typeface="Poppins Bold"/>
              </a:rPr>
              <a:t>1</a:t>
            </a:r>
          </a:p>
        </p:txBody>
      </p:sp>
      <p:sp>
        <p:nvSpPr>
          <p:cNvPr id="27" name="2015.…">
            <a:extLst>
              <a:ext uri="{FF2B5EF4-FFF2-40B4-BE49-F238E27FC236}">
                <a16:creationId xmlns:a16="http://schemas.microsoft.com/office/drawing/2014/main" id="{6D958034-2253-1C41-2C5D-0DFC30BECFEE}"/>
              </a:ext>
            </a:extLst>
          </p:cNvPr>
          <p:cNvSpPr txBox="1"/>
          <p:nvPr/>
        </p:nvSpPr>
        <p:spPr>
          <a:xfrm>
            <a:off x="1691608" y="1452361"/>
            <a:ext cx="221376" cy="196256"/>
          </a:xfrm>
          <a:prstGeom prst="rect">
            <a:avLst/>
          </a:prstGeom>
          <a:solidFill>
            <a:srgbClr val="ECECEC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R="0" lvl="0" algn="ctr" defTabSz="914400" rtl="0" eaLnBrk="1" fontAlgn="auto" latinLnBrk="0" hangingPunct="1">
              <a:lnSpc>
                <a:spcPts val="15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 sz="1800" b="0">
                <a:solidFill>
                  <a:srgbClr val="FF3266"/>
                </a:solidFill>
                <a:latin typeface="Poppins Bold"/>
                <a:ea typeface="Poppins Bold"/>
                <a:cs typeface="Poppins Bold"/>
                <a:sym typeface="Poppins Bold"/>
              </a:defRPr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rlow ExtraBold" panose="00000900000000000000" pitchFamily="2" charset="0"/>
                <a:sym typeface="Poppins Bold"/>
              </a:rPr>
              <a:t>2</a:t>
            </a:r>
          </a:p>
        </p:txBody>
      </p:sp>
      <p:sp>
        <p:nvSpPr>
          <p:cNvPr id="28" name="2015.…">
            <a:extLst>
              <a:ext uri="{FF2B5EF4-FFF2-40B4-BE49-F238E27FC236}">
                <a16:creationId xmlns:a16="http://schemas.microsoft.com/office/drawing/2014/main" id="{401D0908-5220-D0FC-425D-D801A6DD47F5}"/>
              </a:ext>
            </a:extLst>
          </p:cNvPr>
          <p:cNvSpPr txBox="1"/>
          <p:nvPr/>
        </p:nvSpPr>
        <p:spPr>
          <a:xfrm>
            <a:off x="1691608" y="3455993"/>
            <a:ext cx="221376" cy="174167"/>
          </a:xfrm>
          <a:prstGeom prst="rect">
            <a:avLst/>
          </a:prstGeom>
          <a:solidFill>
            <a:srgbClr val="ECECEC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R="0" lvl="0" algn="ctr" defTabSz="914400" rtl="0" eaLnBrk="1" fontAlgn="auto" latinLnBrk="0" hangingPunct="1">
              <a:lnSpc>
                <a:spcPts val="15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 sz="1800" b="0">
                <a:solidFill>
                  <a:srgbClr val="FF3266"/>
                </a:solidFill>
                <a:latin typeface="Poppins Bold"/>
                <a:ea typeface="Poppins Bold"/>
                <a:cs typeface="Poppins Bold"/>
                <a:sym typeface="Poppins Bold"/>
              </a:defRPr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rlow ExtraBold" panose="00000900000000000000" pitchFamily="2" charset="0"/>
                <a:sym typeface="Poppins Bold"/>
              </a:rPr>
              <a:t>3</a:t>
            </a:r>
          </a:p>
        </p:txBody>
      </p:sp>
      <p:sp>
        <p:nvSpPr>
          <p:cNvPr id="29" name="2015.…">
            <a:extLst>
              <a:ext uri="{FF2B5EF4-FFF2-40B4-BE49-F238E27FC236}">
                <a16:creationId xmlns:a16="http://schemas.microsoft.com/office/drawing/2014/main" id="{8220D25B-819F-8D2E-3E1B-95F2BE55D7EF}"/>
              </a:ext>
            </a:extLst>
          </p:cNvPr>
          <p:cNvSpPr txBox="1"/>
          <p:nvPr/>
        </p:nvSpPr>
        <p:spPr>
          <a:xfrm>
            <a:off x="1698417" y="4828177"/>
            <a:ext cx="221376" cy="174167"/>
          </a:xfrm>
          <a:prstGeom prst="rect">
            <a:avLst/>
          </a:prstGeom>
          <a:solidFill>
            <a:srgbClr val="ECECEC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R="0" lvl="0" algn="ctr" defTabSz="914400" rtl="0" eaLnBrk="1" fontAlgn="auto" latinLnBrk="0" hangingPunct="1">
              <a:lnSpc>
                <a:spcPts val="15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 sz="1800" b="0">
                <a:solidFill>
                  <a:srgbClr val="FF3266"/>
                </a:solidFill>
                <a:latin typeface="Poppins Bold"/>
                <a:ea typeface="Poppins Bold"/>
                <a:cs typeface="Poppins Bold"/>
                <a:sym typeface="Poppins Bold"/>
              </a:defRPr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rlow ExtraBold" panose="00000900000000000000" pitchFamily="2" charset="0"/>
                <a:sym typeface="Poppins Bold"/>
              </a:rPr>
              <a:t>4</a:t>
            </a:r>
          </a:p>
        </p:txBody>
      </p:sp>
      <p:sp>
        <p:nvSpPr>
          <p:cNvPr id="32" name="Content Placeholder 1">
            <a:extLst>
              <a:ext uri="{FF2B5EF4-FFF2-40B4-BE49-F238E27FC236}">
                <a16:creationId xmlns:a16="http://schemas.microsoft.com/office/drawing/2014/main" id="{0821487D-52A8-0F5D-0350-0FF838864AB3}"/>
              </a:ext>
            </a:extLst>
          </p:cNvPr>
          <p:cNvSpPr txBox="1">
            <a:spLocks/>
          </p:cNvSpPr>
          <p:nvPr/>
        </p:nvSpPr>
        <p:spPr bwMode="gray">
          <a:xfrm>
            <a:off x="268696" y="3078194"/>
            <a:ext cx="125823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For Startups</a:t>
            </a:r>
          </a:p>
        </p:txBody>
      </p:sp>
    </p:spTree>
    <p:extLst>
      <p:ext uri="{BB962C8B-B14F-4D97-AF65-F5344CB8AC3E}">
        <p14:creationId xmlns:p14="http://schemas.microsoft.com/office/powerpoint/2010/main" val="3095638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52362-D6FC-A470-683E-0585421E6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699278-92FD-BD20-CF51-01F97D5F8146}"/>
              </a:ext>
            </a:extLst>
          </p:cNvPr>
          <p:cNvSpPr/>
          <p:nvPr/>
        </p:nvSpPr>
        <p:spPr>
          <a:xfrm>
            <a:off x="9245720" y="361950"/>
            <a:ext cx="2641599" cy="6496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7D0D70-3817-B62C-5BC0-E62BB50288A5}"/>
              </a:ext>
            </a:extLst>
          </p:cNvPr>
          <p:cNvSpPr/>
          <p:nvPr/>
        </p:nvSpPr>
        <p:spPr>
          <a:xfrm>
            <a:off x="8438824" y="3103540"/>
            <a:ext cx="3429118" cy="689589"/>
          </a:xfrm>
          <a:prstGeom prst="rect">
            <a:avLst/>
          </a:prstGeom>
          <a:solidFill>
            <a:srgbClr val="346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btitle">
            <a:extLst>
              <a:ext uri="{FF2B5EF4-FFF2-40B4-BE49-F238E27FC236}">
                <a16:creationId xmlns:a16="http://schemas.microsoft.com/office/drawing/2014/main" id="{31FABB17-2646-1D14-EB4A-83C26B95BCA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 bwMode="auto">
          <a:xfrm>
            <a:off x="9627925" y="1102278"/>
            <a:ext cx="2023281" cy="286232"/>
          </a:xfr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D0E0E"/>
                </a:solidFill>
                <a:latin typeface="Century Gothic" panose="020B0502020202020204" pitchFamily="34" charset="0"/>
              </a:rPr>
              <a:t>Tax Incentives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8D32300F-38F1-8B31-BA51-DB99323C0E1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21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B8097056-62A1-F44C-27A1-DF60D7B9DB2F}"/>
              </a:ext>
            </a:extLst>
          </p:cNvPr>
          <p:cNvSpPr txBox="1">
            <a:spLocks/>
          </p:cNvSpPr>
          <p:nvPr/>
        </p:nvSpPr>
        <p:spPr bwMode="gray">
          <a:xfrm>
            <a:off x="9627925" y="2624750"/>
            <a:ext cx="2259393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noProof="1"/>
              <a:t>Financial Discipline</a:t>
            </a:r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18C15E69-EE63-80EA-D95C-BE4343D4690B}"/>
              </a:ext>
            </a:extLst>
          </p:cNvPr>
          <p:cNvSpPr txBox="1">
            <a:spLocks/>
          </p:cNvSpPr>
          <p:nvPr/>
        </p:nvSpPr>
        <p:spPr bwMode="gray">
          <a:xfrm>
            <a:off x="9627925" y="1928074"/>
            <a:ext cx="2240017" cy="2862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0D0E0E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Funding Incentives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6255804-8FC4-1547-23AE-7B79DBE2CD6D}"/>
              </a:ext>
            </a:extLst>
          </p:cNvPr>
          <p:cNvSpPr/>
          <p:nvPr/>
        </p:nvSpPr>
        <p:spPr>
          <a:xfrm rot="16200000">
            <a:off x="452471" y="481589"/>
            <a:ext cx="743632" cy="566986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F7CC54B-FC02-BC7B-806E-E08BE35254EF}"/>
              </a:ext>
            </a:extLst>
          </p:cNvPr>
          <p:cNvGrpSpPr/>
          <p:nvPr/>
        </p:nvGrpSpPr>
        <p:grpSpPr>
          <a:xfrm rot="16200000">
            <a:off x="6733033" y="5793178"/>
            <a:ext cx="3606302" cy="155968"/>
            <a:chOff x="1173080" y="5653974"/>
            <a:chExt cx="3080947" cy="155968"/>
          </a:xfrm>
        </p:grpSpPr>
        <p:sp>
          <p:nvSpPr>
            <p:cNvPr id="42" name="Rounded Rectangle 7">
              <a:extLst>
                <a:ext uri="{FF2B5EF4-FFF2-40B4-BE49-F238E27FC236}">
                  <a16:creationId xmlns:a16="http://schemas.microsoft.com/office/drawing/2014/main" id="{817D92DD-9010-F92A-0032-23E8DB83CE3F}"/>
                </a:ext>
              </a:extLst>
            </p:cNvPr>
            <p:cNvSpPr/>
            <p:nvPr/>
          </p:nvSpPr>
          <p:spPr>
            <a:xfrm>
              <a:off x="1173080" y="5653974"/>
              <a:ext cx="2183167" cy="15572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  <p:sp>
          <p:nvSpPr>
            <p:cNvPr id="44" name="Rounded Rectangle 8">
              <a:extLst>
                <a:ext uri="{FF2B5EF4-FFF2-40B4-BE49-F238E27FC236}">
                  <a16:creationId xmlns:a16="http://schemas.microsoft.com/office/drawing/2014/main" id="{593DCD77-0B7F-047C-6F6C-6509361E74BE}"/>
                </a:ext>
              </a:extLst>
            </p:cNvPr>
            <p:cNvSpPr/>
            <p:nvPr/>
          </p:nvSpPr>
          <p:spPr>
            <a:xfrm>
              <a:off x="3518374" y="5653974"/>
              <a:ext cx="735653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FF7FF"/>
                </a:solidFill>
                <a:latin typeface="Cabin" panose="02020603050405020304"/>
              </a:endParaRPr>
            </a:p>
          </p:txBody>
        </p:sp>
      </p:grpSp>
      <p:sp>
        <p:nvSpPr>
          <p:cNvPr id="7" name="Subtitle">
            <a:extLst>
              <a:ext uri="{FF2B5EF4-FFF2-40B4-BE49-F238E27FC236}">
                <a16:creationId xmlns:a16="http://schemas.microsoft.com/office/drawing/2014/main" id="{662F1F9C-AD22-3E74-6F37-C4B01012D08C}"/>
              </a:ext>
            </a:extLst>
          </p:cNvPr>
          <p:cNvSpPr txBox="1">
            <a:spLocks/>
          </p:cNvSpPr>
          <p:nvPr/>
        </p:nvSpPr>
        <p:spPr bwMode="gray">
          <a:xfrm>
            <a:off x="8613929" y="3277519"/>
            <a:ext cx="3254013" cy="34163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noProof="1"/>
              <a:t>Areas of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6A27B0-EEEA-119D-D197-40C19CBA55AF}"/>
              </a:ext>
            </a:extLst>
          </p:cNvPr>
          <p:cNvSpPr txBox="1"/>
          <p:nvPr/>
        </p:nvSpPr>
        <p:spPr>
          <a:xfrm>
            <a:off x="9902989" y="6468749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>
                <a:latin typeface="Century Gothic" panose="020B0502020202020204" pitchFamily="34" charset="0"/>
              </a:rPr>
              <a:t>Kartikeyan Khator, FCA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39DB16-9BFD-654E-F421-7FA8539E6F8E}"/>
              </a:ext>
            </a:extLst>
          </p:cNvPr>
          <p:cNvCxnSpPr>
            <a:cxnSpLocks/>
          </p:cNvCxnSpPr>
          <p:nvPr/>
        </p:nvCxnSpPr>
        <p:spPr>
          <a:xfrm>
            <a:off x="1802296" y="940904"/>
            <a:ext cx="0" cy="60313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CF541F5-B119-87FB-4DAD-19C86BDC0269}"/>
              </a:ext>
            </a:extLst>
          </p:cNvPr>
          <p:cNvSpPr txBox="1"/>
          <p:nvPr/>
        </p:nvSpPr>
        <p:spPr>
          <a:xfrm>
            <a:off x="2030470" y="729521"/>
            <a:ext cx="571652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N" sz="1400" b="1" dirty="0">
                <a:latin typeface="Century Gothic" panose="020B0502020202020204" pitchFamily="34" charset="0"/>
              </a:rPr>
              <a:t>Deal Scouting and Market Research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Pin pointing areas of focus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Educating the investors about certain Sectors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Finding the best investment opportunities based on thesis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9BF96-45A9-D8AC-D113-2C3776740260}"/>
              </a:ext>
            </a:extLst>
          </p:cNvPr>
          <p:cNvSpPr txBox="1"/>
          <p:nvPr/>
        </p:nvSpPr>
        <p:spPr>
          <a:xfrm>
            <a:off x="2030471" y="1944815"/>
            <a:ext cx="571652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N" sz="1400" b="1" dirty="0">
                <a:latin typeface="Century Gothic" panose="020B0502020202020204" pitchFamily="34" charset="0"/>
              </a:rPr>
              <a:t>Due Diligence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Finance Due Diligence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Legal Due Diligence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Market Due Diligence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6A4BA6-C944-EC56-1F00-AF8CDF75FDF5}"/>
              </a:ext>
            </a:extLst>
          </p:cNvPr>
          <p:cNvSpPr txBox="1"/>
          <p:nvPr/>
        </p:nvSpPr>
        <p:spPr>
          <a:xfrm>
            <a:off x="2030470" y="3206226"/>
            <a:ext cx="5716524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N" sz="1400" b="1" dirty="0">
                <a:latin typeface="Century Gothic" panose="020B0502020202020204" pitchFamily="34" charset="0"/>
              </a:rPr>
              <a:t>Business Valuation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1400" dirty="0">
                <a:latin typeface="Century Gothic" panose="020B0502020202020204" pitchFamily="34" charset="0"/>
              </a:rPr>
              <a:t>Validating the valuation of startups and conducting independent valuation to advise on the ideal range to negotiate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B2B07A-AD8C-D2FE-E033-FCF2AD003C59}"/>
              </a:ext>
            </a:extLst>
          </p:cNvPr>
          <p:cNvSpPr txBox="1"/>
          <p:nvPr/>
        </p:nvSpPr>
        <p:spPr>
          <a:xfrm>
            <a:off x="2030471" y="4464346"/>
            <a:ext cx="614800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N" sz="1400" b="1" dirty="0">
                <a:latin typeface="Century Gothic" panose="020B0502020202020204" pitchFamily="34" charset="0"/>
              </a:rPr>
              <a:t>Other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Deal structuring documentation – SHA and Term Sheet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Fundraise for associated startups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Fundability assessment at the time of onboarding new ventures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Masterclass on finance domain – financial modelling, fundraise, startup schemes and strategic finance</a:t>
            </a:r>
          </a:p>
        </p:txBody>
      </p:sp>
      <p:sp>
        <p:nvSpPr>
          <p:cNvPr id="26" name="2015.…">
            <a:extLst>
              <a:ext uri="{FF2B5EF4-FFF2-40B4-BE49-F238E27FC236}">
                <a16:creationId xmlns:a16="http://schemas.microsoft.com/office/drawing/2014/main" id="{7FCCFCF3-9823-A25A-6619-404389168F09}"/>
              </a:ext>
            </a:extLst>
          </p:cNvPr>
          <p:cNvSpPr txBox="1"/>
          <p:nvPr/>
        </p:nvSpPr>
        <p:spPr>
          <a:xfrm>
            <a:off x="1691608" y="766737"/>
            <a:ext cx="221376" cy="174167"/>
          </a:xfrm>
          <a:prstGeom prst="rect">
            <a:avLst/>
          </a:prstGeom>
          <a:solidFill>
            <a:srgbClr val="ECECEC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R="0" lvl="0" algn="ctr" defTabSz="914400" rtl="0" eaLnBrk="1" fontAlgn="auto" latinLnBrk="0" hangingPunct="1">
              <a:lnSpc>
                <a:spcPts val="15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 sz="1800" b="0">
                <a:solidFill>
                  <a:srgbClr val="FF3266"/>
                </a:solidFill>
                <a:latin typeface="Poppins Bold"/>
                <a:ea typeface="Poppins Bold"/>
                <a:cs typeface="Poppins Bold"/>
                <a:sym typeface="Poppins Bold"/>
              </a:defRPr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rlow ExtraBold" panose="00000900000000000000" pitchFamily="2" charset="0"/>
                <a:sym typeface="Poppins Bold"/>
              </a:rPr>
              <a:t>1</a:t>
            </a:r>
          </a:p>
        </p:txBody>
      </p:sp>
      <p:sp>
        <p:nvSpPr>
          <p:cNvPr id="27" name="2015.…">
            <a:extLst>
              <a:ext uri="{FF2B5EF4-FFF2-40B4-BE49-F238E27FC236}">
                <a16:creationId xmlns:a16="http://schemas.microsoft.com/office/drawing/2014/main" id="{907472F4-ABD6-7F6D-3C44-B267C7BCD1E5}"/>
              </a:ext>
            </a:extLst>
          </p:cNvPr>
          <p:cNvSpPr txBox="1"/>
          <p:nvPr/>
        </p:nvSpPr>
        <p:spPr>
          <a:xfrm>
            <a:off x="1691608" y="1985761"/>
            <a:ext cx="221376" cy="196256"/>
          </a:xfrm>
          <a:prstGeom prst="rect">
            <a:avLst/>
          </a:prstGeom>
          <a:solidFill>
            <a:srgbClr val="ECECEC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R="0" lvl="0" algn="ctr" defTabSz="914400" rtl="0" eaLnBrk="1" fontAlgn="auto" latinLnBrk="0" hangingPunct="1">
              <a:lnSpc>
                <a:spcPts val="15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 sz="1800" b="0">
                <a:solidFill>
                  <a:srgbClr val="FF3266"/>
                </a:solidFill>
                <a:latin typeface="Poppins Bold"/>
                <a:ea typeface="Poppins Bold"/>
                <a:cs typeface="Poppins Bold"/>
                <a:sym typeface="Poppins Bold"/>
              </a:defRPr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rlow ExtraBold" panose="00000900000000000000" pitchFamily="2" charset="0"/>
                <a:sym typeface="Poppins Bold"/>
              </a:rPr>
              <a:t>2</a:t>
            </a:r>
          </a:p>
        </p:txBody>
      </p:sp>
      <p:sp>
        <p:nvSpPr>
          <p:cNvPr id="28" name="2015.…">
            <a:extLst>
              <a:ext uri="{FF2B5EF4-FFF2-40B4-BE49-F238E27FC236}">
                <a16:creationId xmlns:a16="http://schemas.microsoft.com/office/drawing/2014/main" id="{C38559F8-361F-026B-9685-4F6C172AC3BF}"/>
              </a:ext>
            </a:extLst>
          </p:cNvPr>
          <p:cNvSpPr txBox="1"/>
          <p:nvPr/>
        </p:nvSpPr>
        <p:spPr>
          <a:xfrm>
            <a:off x="1691608" y="3252793"/>
            <a:ext cx="221376" cy="174167"/>
          </a:xfrm>
          <a:prstGeom prst="rect">
            <a:avLst/>
          </a:prstGeom>
          <a:solidFill>
            <a:srgbClr val="ECECEC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R="0" lvl="0" algn="ctr" defTabSz="914400" rtl="0" eaLnBrk="1" fontAlgn="auto" latinLnBrk="0" hangingPunct="1">
              <a:lnSpc>
                <a:spcPts val="15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 sz="1800" b="0">
                <a:solidFill>
                  <a:srgbClr val="FF3266"/>
                </a:solidFill>
                <a:latin typeface="Poppins Bold"/>
                <a:ea typeface="Poppins Bold"/>
                <a:cs typeface="Poppins Bold"/>
                <a:sym typeface="Poppins Bold"/>
              </a:defRPr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rlow ExtraBold" panose="00000900000000000000" pitchFamily="2" charset="0"/>
                <a:sym typeface="Poppins Bold"/>
              </a:rPr>
              <a:t>3</a:t>
            </a:r>
          </a:p>
        </p:txBody>
      </p:sp>
      <p:sp>
        <p:nvSpPr>
          <p:cNvPr id="29" name="2015.…">
            <a:extLst>
              <a:ext uri="{FF2B5EF4-FFF2-40B4-BE49-F238E27FC236}">
                <a16:creationId xmlns:a16="http://schemas.microsoft.com/office/drawing/2014/main" id="{4374BBF2-26D0-FBB1-5580-E4AA6C89AB25}"/>
              </a:ext>
            </a:extLst>
          </p:cNvPr>
          <p:cNvSpPr txBox="1"/>
          <p:nvPr/>
        </p:nvSpPr>
        <p:spPr>
          <a:xfrm>
            <a:off x="1698417" y="4523377"/>
            <a:ext cx="221376" cy="174167"/>
          </a:xfrm>
          <a:prstGeom prst="rect">
            <a:avLst/>
          </a:prstGeom>
          <a:solidFill>
            <a:srgbClr val="ECECEC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R="0" lvl="0" algn="ctr" defTabSz="914400" rtl="0" eaLnBrk="1" fontAlgn="auto" latinLnBrk="0" hangingPunct="1">
              <a:lnSpc>
                <a:spcPts val="15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 sz="1800" b="0">
                <a:solidFill>
                  <a:srgbClr val="FF3266"/>
                </a:solidFill>
                <a:latin typeface="Poppins Bold"/>
                <a:ea typeface="Poppins Bold"/>
                <a:cs typeface="Poppins Bold"/>
                <a:sym typeface="Poppins Bold"/>
              </a:defRPr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rlow ExtraBold" panose="00000900000000000000" pitchFamily="2" charset="0"/>
                <a:sym typeface="Poppins Bold"/>
              </a:rPr>
              <a:t>4</a:t>
            </a:r>
          </a:p>
        </p:txBody>
      </p:sp>
      <p:sp>
        <p:nvSpPr>
          <p:cNvPr id="32" name="Content Placeholder 1">
            <a:extLst>
              <a:ext uri="{FF2B5EF4-FFF2-40B4-BE49-F238E27FC236}">
                <a16:creationId xmlns:a16="http://schemas.microsoft.com/office/drawing/2014/main" id="{16A2497C-099C-AC87-EE57-5BC10CF4EB5C}"/>
              </a:ext>
            </a:extLst>
          </p:cNvPr>
          <p:cNvSpPr txBox="1">
            <a:spLocks/>
          </p:cNvSpPr>
          <p:nvPr/>
        </p:nvSpPr>
        <p:spPr bwMode="gray">
          <a:xfrm>
            <a:off x="268696" y="3078194"/>
            <a:ext cx="125823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For Investors</a:t>
            </a:r>
          </a:p>
        </p:txBody>
      </p:sp>
    </p:spTree>
    <p:extLst>
      <p:ext uri="{BB962C8B-B14F-4D97-AF65-F5344CB8AC3E}">
        <p14:creationId xmlns:p14="http://schemas.microsoft.com/office/powerpoint/2010/main" val="545213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B9B3A9-DBB5-6908-339F-4B154EB6B5F6}"/>
              </a:ext>
            </a:extLst>
          </p:cNvPr>
          <p:cNvSpPr txBox="1"/>
          <p:nvPr/>
        </p:nvSpPr>
        <p:spPr>
          <a:xfrm>
            <a:off x="3733753" y="762920"/>
            <a:ext cx="472449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0D0E0E"/>
                </a:solidFill>
                <a:latin typeface="Century Gothic" panose="020B0502020202020204" pitchFamily="34" charset="0"/>
              </a:rPr>
              <a:t>What does it take to serve Startups and Investors?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037F961-AA61-85CD-12EE-22BA56D76092}"/>
              </a:ext>
            </a:extLst>
          </p:cNvPr>
          <p:cNvGrpSpPr/>
          <p:nvPr/>
        </p:nvGrpSpPr>
        <p:grpSpPr>
          <a:xfrm>
            <a:off x="1723696" y="2750891"/>
            <a:ext cx="8744609" cy="1356217"/>
            <a:chOff x="1286824" y="2750891"/>
            <a:chExt cx="8744609" cy="1356217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057D1DD-B1F9-0064-DCF5-8D90C9B89846}"/>
                </a:ext>
              </a:extLst>
            </p:cNvPr>
            <p:cNvGrpSpPr/>
            <p:nvPr/>
          </p:nvGrpSpPr>
          <p:grpSpPr>
            <a:xfrm>
              <a:off x="1286824" y="2763854"/>
              <a:ext cx="994183" cy="1343254"/>
              <a:chOff x="1286824" y="2763854"/>
              <a:chExt cx="994183" cy="1343254"/>
            </a:xfrm>
          </p:grpSpPr>
          <p:grpSp>
            <p:nvGrpSpPr>
              <p:cNvPr id="27" name="Graphic 7" descr="Brain in head outline">
                <a:extLst>
                  <a:ext uri="{FF2B5EF4-FFF2-40B4-BE49-F238E27FC236}">
                    <a16:creationId xmlns:a16="http://schemas.microsoft.com/office/drawing/2014/main" id="{768BB518-5B30-9CC6-5159-233F7F8F1F12}"/>
                  </a:ext>
                </a:extLst>
              </p:cNvPr>
              <p:cNvGrpSpPr/>
              <p:nvPr/>
            </p:nvGrpSpPr>
            <p:grpSpPr>
              <a:xfrm>
                <a:off x="1510159" y="2763854"/>
                <a:ext cx="547514" cy="649622"/>
                <a:chOff x="2589659" y="2812166"/>
                <a:chExt cx="547514" cy="649622"/>
              </a:xfrm>
              <a:solidFill>
                <a:srgbClr val="000000"/>
              </a:solidFill>
            </p:grpSpPr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29DDF13D-0272-9DD8-74B7-D602D64CFB18}"/>
                    </a:ext>
                  </a:extLst>
                </p:cNvPr>
                <p:cNvSpPr/>
                <p:nvPr/>
              </p:nvSpPr>
              <p:spPr>
                <a:xfrm>
                  <a:off x="2589659" y="2812166"/>
                  <a:ext cx="547514" cy="649622"/>
                </a:xfrm>
                <a:custGeom>
                  <a:avLst/>
                  <a:gdLst>
                    <a:gd name="connsiteX0" fmla="*/ 242023 w 547514"/>
                    <a:gd name="connsiteY0" fmla="*/ 16095 h 649622"/>
                    <a:gd name="connsiteX1" fmla="*/ 467950 w 547514"/>
                    <a:gd name="connsiteY1" fmla="*/ 241587 h 649622"/>
                    <a:gd name="connsiteX2" fmla="*/ 467780 w 547514"/>
                    <a:gd name="connsiteY2" fmla="*/ 250570 h 649622"/>
                    <a:gd name="connsiteX3" fmla="*/ 467770 w 547514"/>
                    <a:gd name="connsiteY3" fmla="*/ 250863 h 649622"/>
                    <a:gd name="connsiteX4" fmla="*/ 467770 w 547514"/>
                    <a:gd name="connsiteY4" fmla="*/ 259476 h 649622"/>
                    <a:gd name="connsiteX5" fmla="*/ 469911 w 547514"/>
                    <a:gd name="connsiteY5" fmla="*/ 263201 h 649622"/>
                    <a:gd name="connsiteX6" fmla="*/ 525440 w 547514"/>
                    <a:gd name="connsiteY6" fmla="*/ 359800 h 649622"/>
                    <a:gd name="connsiteX7" fmla="*/ 525655 w 547514"/>
                    <a:gd name="connsiteY7" fmla="*/ 360173 h 649622"/>
                    <a:gd name="connsiteX8" fmla="*/ 525890 w 547514"/>
                    <a:gd name="connsiteY8" fmla="*/ 360534 h 649622"/>
                    <a:gd name="connsiteX9" fmla="*/ 529959 w 547514"/>
                    <a:gd name="connsiteY9" fmla="*/ 383154 h 649622"/>
                    <a:gd name="connsiteX10" fmla="*/ 518178 w 547514"/>
                    <a:gd name="connsiteY10" fmla="*/ 392031 h 649622"/>
                    <a:gd name="connsiteX11" fmla="*/ 467770 w 547514"/>
                    <a:gd name="connsiteY11" fmla="*/ 392031 h 649622"/>
                    <a:gd name="connsiteX12" fmla="*/ 467770 w 547514"/>
                    <a:gd name="connsiteY12" fmla="*/ 456425 h 649622"/>
                    <a:gd name="connsiteX13" fmla="*/ 445119 w 547514"/>
                    <a:gd name="connsiteY13" fmla="*/ 513467 h 649622"/>
                    <a:gd name="connsiteX14" fmla="*/ 388899 w 547514"/>
                    <a:gd name="connsiteY14" fmla="*/ 536927 h 649622"/>
                    <a:gd name="connsiteX15" fmla="*/ 333370 w 547514"/>
                    <a:gd name="connsiteY15" fmla="*/ 536927 h 649622"/>
                    <a:gd name="connsiteX16" fmla="*/ 333370 w 547514"/>
                    <a:gd name="connsiteY16" fmla="*/ 633528 h 649622"/>
                    <a:gd name="connsiteX17" fmla="*/ 111243 w 547514"/>
                    <a:gd name="connsiteY17" fmla="*/ 633528 h 649622"/>
                    <a:gd name="connsiteX18" fmla="*/ 111243 w 547514"/>
                    <a:gd name="connsiteY18" fmla="*/ 438063 h 649622"/>
                    <a:gd name="connsiteX19" fmla="*/ 104995 w 547514"/>
                    <a:gd name="connsiteY19" fmla="*/ 433230 h 649622"/>
                    <a:gd name="connsiteX20" fmla="*/ 16276 w 547514"/>
                    <a:gd name="connsiteY20" fmla="*/ 251156 h 649622"/>
                    <a:gd name="connsiteX21" fmla="*/ 16276 w 547514"/>
                    <a:gd name="connsiteY21" fmla="*/ 250865 h 649622"/>
                    <a:gd name="connsiteX22" fmla="*/ 16266 w 547514"/>
                    <a:gd name="connsiteY22" fmla="*/ 250572 h 649622"/>
                    <a:gd name="connsiteX23" fmla="*/ 233040 w 547514"/>
                    <a:gd name="connsiteY23" fmla="*/ 16265 h 649622"/>
                    <a:gd name="connsiteX24" fmla="*/ 242023 w 547514"/>
                    <a:gd name="connsiteY24" fmla="*/ 16095 h 649622"/>
                    <a:gd name="connsiteX25" fmla="*/ 242023 w 547514"/>
                    <a:gd name="connsiteY25" fmla="*/ 0 h 649622"/>
                    <a:gd name="connsiteX26" fmla="*/ 0 w 547514"/>
                    <a:gd name="connsiteY26" fmla="*/ 241587 h 649622"/>
                    <a:gd name="connsiteX27" fmla="*/ 181 w 547514"/>
                    <a:gd name="connsiteY27" fmla="*/ 251156 h 649622"/>
                    <a:gd name="connsiteX28" fmla="*/ 95147 w 547514"/>
                    <a:gd name="connsiteY28" fmla="*/ 445962 h 649622"/>
                    <a:gd name="connsiteX29" fmla="*/ 95147 w 547514"/>
                    <a:gd name="connsiteY29" fmla="*/ 649623 h 649622"/>
                    <a:gd name="connsiteX30" fmla="*/ 349464 w 547514"/>
                    <a:gd name="connsiteY30" fmla="*/ 649623 h 649622"/>
                    <a:gd name="connsiteX31" fmla="*/ 349464 w 547514"/>
                    <a:gd name="connsiteY31" fmla="*/ 553024 h 649622"/>
                    <a:gd name="connsiteX32" fmla="*/ 388897 w 547514"/>
                    <a:gd name="connsiteY32" fmla="*/ 553024 h 649622"/>
                    <a:gd name="connsiteX33" fmla="*/ 456497 w 547514"/>
                    <a:gd name="connsiteY33" fmla="*/ 524850 h 649622"/>
                    <a:gd name="connsiteX34" fmla="*/ 483859 w 547514"/>
                    <a:gd name="connsiteY34" fmla="*/ 456428 h 649622"/>
                    <a:gd name="connsiteX35" fmla="*/ 483859 w 547514"/>
                    <a:gd name="connsiteY35" fmla="*/ 408128 h 649622"/>
                    <a:gd name="connsiteX36" fmla="*/ 519268 w 547514"/>
                    <a:gd name="connsiteY36" fmla="*/ 408128 h 649622"/>
                    <a:gd name="connsiteX37" fmla="*/ 539387 w 547514"/>
                    <a:gd name="connsiteY37" fmla="*/ 351779 h 649622"/>
                    <a:gd name="connsiteX38" fmla="*/ 483859 w 547514"/>
                    <a:gd name="connsiteY38" fmla="*/ 255181 h 649622"/>
                    <a:gd name="connsiteX39" fmla="*/ 483859 w 547514"/>
                    <a:gd name="connsiteY39" fmla="*/ 251157 h 649622"/>
                    <a:gd name="connsiteX40" fmla="*/ 251587 w 547514"/>
                    <a:gd name="connsiteY40" fmla="*/ 181 h 649622"/>
                    <a:gd name="connsiteX41" fmla="*/ 242023 w 547514"/>
                    <a:gd name="connsiteY41" fmla="*/ 0 h 649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547514" h="649622">
                      <a:moveTo>
                        <a:pt x="242023" y="16095"/>
                      </a:moveTo>
                      <a:cubicBezTo>
                        <a:pt x="366679" y="15975"/>
                        <a:pt x="467830" y="116931"/>
                        <a:pt x="467950" y="241587"/>
                      </a:cubicBezTo>
                      <a:cubicBezTo>
                        <a:pt x="467953" y="244582"/>
                        <a:pt x="467896" y="247577"/>
                        <a:pt x="467780" y="250570"/>
                      </a:cubicBezTo>
                      <a:lnTo>
                        <a:pt x="467770" y="250863"/>
                      </a:lnTo>
                      <a:lnTo>
                        <a:pt x="467770" y="259476"/>
                      </a:lnTo>
                      <a:lnTo>
                        <a:pt x="469911" y="263201"/>
                      </a:lnTo>
                      <a:lnTo>
                        <a:pt x="525440" y="359800"/>
                      </a:lnTo>
                      <a:lnTo>
                        <a:pt x="525655" y="360173"/>
                      </a:lnTo>
                      <a:lnTo>
                        <a:pt x="525890" y="360534"/>
                      </a:lnTo>
                      <a:cubicBezTo>
                        <a:pt x="531117" y="366840"/>
                        <a:pt x="532662" y="375422"/>
                        <a:pt x="529959" y="383154"/>
                      </a:cubicBezTo>
                      <a:cubicBezTo>
                        <a:pt x="527684" y="387832"/>
                        <a:pt x="523302" y="391134"/>
                        <a:pt x="518178" y="392031"/>
                      </a:cubicBezTo>
                      <a:lnTo>
                        <a:pt x="467770" y="392031"/>
                      </a:lnTo>
                      <a:lnTo>
                        <a:pt x="467770" y="456425"/>
                      </a:lnTo>
                      <a:cubicBezTo>
                        <a:pt x="467857" y="477648"/>
                        <a:pt x="459742" y="498085"/>
                        <a:pt x="445119" y="513467"/>
                      </a:cubicBezTo>
                      <a:cubicBezTo>
                        <a:pt x="430266" y="528483"/>
                        <a:pt x="410020" y="536932"/>
                        <a:pt x="388899" y="536927"/>
                      </a:cubicBezTo>
                      <a:lnTo>
                        <a:pt x="333370" y="536927"/>
                      </a:lnTo>
                      <a:lnTo>
                        <a:pt x="333370" y="633528"/>
                      </a:lnTo>
                      <a:lnTo>
                        <a:pt x="111243" y="633528"/>
                      </a:lnTo>
                      <a:lnTo>
                        <a:pt x="111243" y="438063"/>
                      </a:lnTo>
                      <a:lnTo>
                        <a:pt x="104995" y="433230"/>
                      </a:lnTo>
                      <a:cubicBezTo>
                        <a:pt x="48649" y="389693"/>
                        <a:pt x="15840" y="322361"/>
                        <a:pt x="16276" y="251156"/>
                      </a:cubicBezTo>
                      <a:lnTo>
                        <a:pt x="16276" y="250865"/>
                      </a:lnTo>
                      <a:lnTo>
                        <a:pt x="16266" y="250572"/>
                      </a:lnTo>
                      <a:cubicBezTo>
                        <a:pt x="11424" y="126010"/>
                        <a:pt x="108477" y="21107"/>
                        <a:pt x="233040" y="16265"/>
                      </a:cubicBezTo>
                      <a:cubicBezTo>
                        <a:pt x="236032" y="16149"/>
                        <a:pt x="239028" y="16092"/>
                        <a:pt x="242023" y="16095"/>
                      </a:cubicBezTo>
                      <a:moveTo>
                        <a:pt x="242023" y="0"/>
                      </a:moveTo>
                      <a:cubicBezTo>
                        <a:pt x="108478" y="-120"/>
                        <a:pt x="121" y="108042"/>
                        <a:pt x="0" y="241587"/>
                      </a:cubicBezTo>
                      <a:cubicBezTo>
                        <a:pt x="-2" y="244778"/>
                        <a:pt x="58" y="247968"/>
                        <a:pt x="181" y="251156"/>
                      </a:cubicBezTo>
                      <a:cubicBezTo>
                        <a:pt x="-132" y="327315"/>
                        <a:pt x="34959" y="399296"/>
                        <a:pt x="95147" y="445962"/>
                      </a:cubicBezTo>
                      <a:lnTo>
                        <a:pt x="95147" y="649623"/>
                      </a:lnTo>
                      <a:lnTo>
                        <a:pt x="349464" y="649623"/>
                      </a:lnTo>
                      <a:lnTo>
                        <a:pt x="349464" y="553024"/>
                      </a:lnTo>
                      <a:lnTo>
                        <a:pt x="388897" y="553024"/>
                      </a:lnTo>
                      <a:cubicBezTo>
                        <a:pt x="414277" y="552979"/>
                        <a:pt x="438597" y="542842"/>
                        <a:pt x="456497" y="524850"/>
                      </a:cubicBezTo>
                      <a:cubicBezTo>
                        <a:pt x="474152" y="506459"/>
                        <a:pt x="483965" y="481922"/>
                        <a:pt x="483859" y="456428"/>
                      </a:cubicBezTo>
                      <a:lnTo>
                        <a:pt x="483859" y="408128"/>
                      </a:lnTo>
                      <a:lnTo>
                        <a:pt x="519268" y="408128"/>
                      </a:lnTo>
                      <a:cubicBezTo>
                        <a:pt x="540192" y="405714"/>
                        <a:pt x="558701" y="381563"/>
                        <a:pt x="539387" y="351779"/>
                      </a:cubicBezTo>
                      <a:lnTo>
                        <a:pt x="483859" y="255181"/>
                      </a:lnTo>
                      <a:lnTo>
                        <a:pt x="483859" y="251157"/>
                      </a:lnTo>
                      <a:cubicBezTo>
                        <a:pt x="489024" y="117712"/>
                        <a:pt x="385032" y="5346"/>
                        <a:pt x="251587" y="181"/>
                      </a:cubicBezTo>
                      <a:cubicBezTo>
                        <a:pt x="248400" y="58"/>
                        <a:pt x="245212" y="-3"/>
                        <a:pt x="242023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3463E6"/>
                    </a:gs>
                    <a:gs pos="100000">
                      <a:srgbClr val="000000"/>
                    </a:gs>
                  </a:gsLst>
                  <a:lin ang="599999" scaled="0"/>
                </a:gradFill>
                <a:ln w="12700" cap="flat">
                  <a:noFill/>
                  <a:miter lim="400000"/>
                </a:ln>
                <a:effectLst>
                  <a:outerShdw blurRad="101600" dist="50800" dir="2700000" rotWithShape="0">
                    <a:srgbClr val="000000">
                      <a:alpha val="30000"/>
                    </a:srgbClr>
                  </a:outerShdw>
                </a:effectLst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algn="ctr" defTabSz="825500" hangingPunct="0"/>
                  <a:endParaRPr lang="en-IN" sz="3200" kern="0">
                    <a:solidFill>
                      <a:srgbClr val="FFFFFF"/>
                    </a:solidFill>
                    <a:latin typeface="Century Gothic"/>
                  </a:endParaRPr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E968E72B-0486-D885-82DD-FF92CDE28F56}"/>
                    </a:ext>
                  </a:extLst>
                </p:cNvPr>
                <p:cNvSpPr/>
                <p:nvPr/>
              </p:nvSpPr>
              <p:spPr>
                <a:xfrm>
                  <a:off x="2689051" y="2913876"/>
                  <a:ext cx="273579" cy="279916"/>
                </a:xfrm>
                <a:custGeom>
                  <a:avLst/>
                  <a:gdLst>
                    <a:gd name="connsiteX0" fmla="*/ 270903 w 273579"/>
                    <a:gd name="connsiteY0" fmla="*/ 77480 h 279916"/>
                    <a:gd name="connsiteX1" fmla="*/ 271525 w 273579"/>
                    <a:gd name="connsiteY1" fmla="*/ 66116 h 279916"/>
                    <a:gd name="connsiteX2" fmla="*/ 260263 w 273579"/>
                    <a:gd name="connsiteY2" fmla="*/ 65404 h 279916"/>
                    <a:gd name="connsiteX3" fmla="*/ 244156 w 273579"/>
                    <a:gd name="connsiteY3" fmla="*/ 73479 h 279916"/>
                    <a:gd name="connsiteX4" fmla="*/ 199827 w 273579"/>
                    <a:gd name="connsiteY4" fmla="*/ 66864 h 279916"/>
                    <a:gd name="connsiteX5" fmla="*/ 188213 w 273579"/>
                    <a:gd name="connsiteY5" fmla="*/ 58120 h 279916"/>
                    <a:gd name="connsiteX6" fmla="*/ 219800 w 273579"/>
                    <a:gd name="connsiteY6" fmla="*/ 29430 h 279916"/>
                    <a:gd name="connsiteX7" fmla="*/ 216322 w 273579"/>
                    <a:gd name="connsiteY7" fmla="*/ 18593 h 279916"/>
                    <a:gd name="connsiteX8" fmla="*/ 205485 w 273579"/>
                    <a:gd name="connsiteY8" fmla="*/ 22071 h 279916"/>
                    <a:gd name="connsiteX9" fmla="*/ 178914 w 273579"/>
                    <a:gd name="connsiteY9" fmla="*/ 44386 h 279916"/>
                    <a:gd name="connsiteX10" fmla="*/ 128184 w 273579"/>
                    <a:gd name="connsiteY10" fmla="*/ 45643 h 279916"/>
                    <a:gd name="connsiteX11" fmla="*/ 117152 w 273579"/>
                    <a:gd name="connsiteY11" fmla="*/ 43014 h 279916"/>
                    <a:gd name="connsiteX12" fmla="*/ 131870 w 273579"/>
                    <a:gd name="connsiteY12" fmla="*/ 13838 h 279916"/>
                    <a:gd name="connsiteX13" fmla="*/ 131760 w 273579"/>
                    <a:gd name="connsiteY13" fmla="*/ 7971 h 279916"/>
                    <a:gd name="connsiteX14" fmla="*/ 123712 w 273579"/>
                    <a:gd name="connsiteY14" fmla="*/ 0 h 279916"/>
                    <a:gd name="connsiteX15" fmla="*/ 123637 w 273579"/>
                    <a:gd name="connsiteY15" fmla="*/ 0 h 279916"/>
                    <a:gd name="connsiteX16" fmla="*/ 115665 w 273579"/>
                    <a:gd name="connsiteY16" fmla="*/ 8122 h 279916"/>
                    <a:gd name="connsiteX17" fmla="*/ 115783 w 273579"/>
                    <a:gd name="connsiteY17" fmla="*/ 14274 h 279916"/>
                    <a:gd name="connsiteX18" fmla="*/ 107020 w 273579"/>
                    <a:gd name="connsiteY18" fmla="*/ 30570 h 279916"/>
                    <a:gd name="connsiteX19" fmla="*/ 83758 w 273579"/>
                    <a:gd name="connsiteY19" fmla="*/ 40316 h 279916"/>
                    <a:gd name="connsiteX20" fmla="*/ 78017 w 273579"/>
                    <a:gd name="connsiteY20" fmla="*/ 42242 h 279916"/>
                    <a:gd name="connsiteX21" fmla="*/ 71578 w 273579"/>
                    <a:gd name="connsiteY21" fmla="*/ 31040 h 279916"/>
                    <a:gd name="connsiteX22" fmla="*/ 51668 w 273579"/>
                    <a:gd name="connsiteY22" fmla="*/ 18653 h 279916"/>
                    <a:gd name="connsiteX23" fmla="*/ 41785 w 273579"/>
                    <a:gd name="connsiteY23" fmla="*/ 24296 h 279916"/>
                    <a:gd name="connsiteX24" fmla="*/ 47428 w 273579"/>
                    <a:gd name="connsiteY24" fmla="*/ 34180 h 279916"/>
                    <a:gd name="connsiteX25" fmla="*/ 47557 w 273579"/>
                    <a:gd name="connsiteY25" fmla="*/ 34213 h 279916"/>
                    <a:gd name="connsiteX26" fmla="*/ 59295 w 273579"/>
                    <a:gd name="connsiteY26" fmla="*/ 41438 h 279916"/>
                    <a:gd name="connsiteX27" fmla="*/ 63088 w 273579"/>
                    <a:gd name="connsiteY27" fmla="*/ 48240 h 279916"/>
                    <a:gd name="connsiteX28" fmla="*/ 46217 w 273579"/>
                    <a:gd name="connsiteY28" fmla="*/ 59266 h 279916"/>
                    <a:gd name="connsiteX29" fmla="*/ 27496 w 273579"/>
                    <a:gd name="connsiteY29" fmla="*/ 92537 h 279916"/>
                    <a:gd name="connsiteX30" fmla="*/ 23855 w 273579"/>
                    <a:gd name="connsiteY30" fmla="*/ 88697 h 279916"/>
                    <a:gd name="connsiteX31" fmla="*/ 16039 w 273579"/>
                    <a:gd name="connsiteY31" fmla="*/ 65140 h 279916"/>
                    <a:gd name="connsiteX32" fmla="*/ 7091 w 273579"/>
                    <a:gd name="connsiteY32" fmla="*/ 58108 h 279916"/>
                    <a:gd name="connsiteX33" fmla="*/ 58 w 273579"/>
                    <a:gd name="connsiteY33" fmla="*/ 67056 h 279916"/>
                    <a:gd name="connsiteX34" fmla="*/ 10962 w 273579"/>
                    <a:gd name="connsiteY34" fmla="*/ 98330 h 279916"/>
                    <a:gd name="connsiteX35" fmla="*/ 26782 w 273579"/>
                    <a:gd name="connsiteY35" fmla="*/ 112378 h 279916"/>
                    <a:gd name="connsiteX36" fmla="*/ 37325 w 273579"/>
                    <a:gd name="connsiteY36" fmla="*/ 145615 h 279916"/>
                    <a:gd name="connsiteX37" fmla="*/ 28472 w 273579"/>
                    <a:gd name="connsiteY37" fmla="*/ 154708 h 279916"/>
                    <a:gd name="connsiteX38" fmla="*/ 16912 w 273579"/>
                    <a:gd name="connsiteY38" fmla="*/ 163186 h 279916"/>
                    <a:gd name="connsiteX39" fmla="*/ 15035 w 273579"/>
                    <a:gd name="connsiteY39" fmla="*/ 174412 h 279916"/>
                    <a:gd name="connsiteX40" fmla="*/ 25929 w 273579"/>
                    <a:gd name="connsiteY40" fmla="*/ 176512 h 279916"/>
                    <a:gd name="connsiteX41" fmla="*/ 38661 w 273579"/>
                    <a:gd name="connsiteY41" fmla="*/ 167160 h 279916"/>
                    <a:gd name="connsiteX42" fmla="*/ 47463 w 273579"/>
                    <a:gd name="connsiteY42" fmla="*/ 158434 h 279916"/>
                    <a:gd name="connsiteX43" fmla="*/ 60874 w 273579"/>
                    <a:gd name="connsiteY43" fmla="*/ 168677 h 279916"/>
                    <a:gd name="connsiteX44" fmla="*/ 86868 w 273579"/>
                    <a:gd name="connsiteY44" fmla="*/ 196256 h 279916"/>
                    <a:gd name="connsiteX45" fmla="*/ 88746 w 273579"/>
                    <a:gd name="connsiteY45" fmla="*/ 215536 h 279916"/>
                    <a:gd name="connsiteX46" fmla="*/ 88813 w 273579"/>
                    <a:gd name="connsiteY46" fmla="*/ 279917 h 279916"/>
                    <a:gd name="connsiteX47" fmla="*/ 104908 w 273579"/>
                    <a:gd name="connsiteY47" fmla="*/ 279899 h 279916"/>
                    <a:gd name="connsiteX48" fmla="*/ 104842 w 273579"/>
                    <a:gd name="connsiteY48" fmla="*/ 215532 h 279916"/>
                    <a:gd name="connsiteX49" fmla="*/ 102397 w 273579"/>
                    <a:gd name="connsiteY49" fmla="*/ 192020 h 279916"/>
                    <a:gd name="connsiteX50" fmla="*/ 70109 w 273579"/>
                    <a:gd name="connsiteY50" fmla="*/ 155484 h 279916"/>
                    <a:gd name="connsiteX51" fmla="*/ 56106 w 273579"/>
                    <a:gd name="connsiteY51" fmla="*/ 144271 h 279916"/>
                    <a:gd name="connsiteX52" fmla="*/ 46934 w 273579"/>
                    <a:gd name="connsiteY52" fmla="*/ 129025 h 279916"/>
                    <a:gd name="connsiteX53" fmla="*/ 61587 w 273579"/>
                    <a:gd name="connsiteY53" fmla="*/ 125340 h 279916"/>
                    <a:gd name="connsiteX54" fmla="*/ 77269 w 273579"/>
                    <a:gd name="connsiteY54" fmla="*/ 125393 h 279916"/>
                    <a:gd name="connsiteX55" fmla="*/ 85835 w 273579"/>
                    <a:gd name="connsiteY55" fmla="*/ 117900 h 279916"/>
                    <a:gd name="connsiteX56" fmla="*/ 78342 w 273579"/>
                    <a:gd name="connsiteY56" fmla="*/ 109334 h 279916"/>
                    <a:gd name="connsiteX57" fmla="*/ 59472 w 273579"/>
                    <a:gd name="connsiteY57" fmla="*/ 109385 h 279916"/>
                    <a:gd name="connsiteX58" fmla="*/ 43055 w 273579"/>
                    <a:gd name="connsiteY58" fmla="*/ 113378 h 279916"/>
                    <a:gd name="connsiteX59" fmla="*/ 42504 w 273579"/>
                    <a:gd name="connsiteY59" fmla="*/ 102870 h 279916"/>
                    <a:gd name="connsiteX60" fmla="*/ 56929 w 273579"/>
                    <a:gd name="connsiteY60" fmla="*/ 71278 h 279916"/>
                    <a:gd name="connsiteX61" fmla="*/ 76294 w 273579"/>
                    <a:gd name="connsiteY61" fmla="*/ 59775 h 279916"/>
                    <a:gd name="connsiteX62" fmla="*/ 88491 w 273579"/>
                    <a:gd name="connsiteY62" fmla="*/ 55701 h 279916"/>
                    <a:gd name="connsiteX63" fmla="*/ 94724 w 273579"/>
                    <a:gd name="connsiteY63" fmla="*/ 53735 h 279916"/>
                    <a:gd name="connsiteX64" fmla="*/ 113741 w 273579"/>
                    <a:gd name="connsiteY64" fmla="*/ 58751 h 279916"/>
                    <a:gd name="connsiteX65" fmla="*/ 124693 w 273579"/>
                    <a:gd name="connsiteY65" fmla="*/ 85382 h 279916"/>
                    <a:gd name="connsiteX66" fmla="*/ 116280 w 273579"/>
                    <a:gd name="connsiteY66" fmla="*/ 114466 h 279916"/>
                    <a:gd name="connsiteX67" fmla="*/ 108767 w 273579"/>
                    <a:gd name="connsiteY67" fmla="*/ 123181 h 279916"/>
                    <a:gd name="connsiteX68" fmla="*/ 108034 w 273579"/>
                    <a:gd name="connsiteY68" fmla="*/ 134539 h 279916"/>
                    <a:gd name="connsiteX69" fmla="*/ 119392 w 273579"/>
                    <a:gd name="connsiteY69" fmla="*/ 135272 h 279916"/>
                    <a:gd name="connsiteX70" fmla="*/ 119503 w 273579"/>
                    <a:gd name="connsiteY70" fmla="*/ 135172 h 279916"/>
                    <a:gd name="connsiteX71" fmla="*/ 129377 w 273579"/>
                    <a:gd name="connsiteY71" fmla="*/ 123825 h 279916"/>
                    <a:gd name="connsiteX72" fmla="*/ 132266 w 273579"/>
                    <a:gd name="connsiteY72" fmla="*/ 119096 h 279916"/>
                    <a:gd name="connsiteX73" fmla="*/ 155202 w 273579"/>
                    <a:gd name="connsiteY73" fmla="*/ 114461 h 279916"/>
                    <a:gd name="connsiteX74" fmla="*/ 170923 w 273579"/>
                    <a:gd name="connsiteY74" fmla="*/ 107115 h 279916"/>
                    <a:gd name="connsiteX75" fmla="*/ 173297 w 273579"/>
                    <a:gd name="connsiteY75" fmla="*/ 95984 h 279916"/>
                    <a:gd name="connsiteX76" fmla="*/ 162318 w 273579"/>
                    <a:gd name="connsiteY76" fmla="*/ 93515 h 279916"/>
                    <a:gd name="connsiteX77" fmla="*/ 150400 w 273579"/>
                    <a:gd name="connsiteY77" fmla="*/ 99100 h 279916"/>
                    <a:gd name="connsiteX78" fmla="*/ 138825 w 273579"/>
                    <a:gd name="connsiteY78" fmla="*/ 101670 h 279916"/>
                    <a:gd name="connsiteX79" fmla="*/ 140788 w 273579"/>
                    <a:gd name="connsiteY79" fmla="*/ 85386 h 279916"/>
                    <a:gd name="connsiteX80" fmla="*/ 135055 w 273579"/>
                    <a:gd name="connsiteY80" fmla="*/ 63106 h 279916"/>
                    <a:gd name="connsiteX81" fmla="*/ 152292 w 273579"/>
                    <a:gd name="connsiteY81" fmla="*/ 64254 h 279916"/>
                    <a:gd name="connsiteX82" fmla="*/ 169748 w 273579"/>
                    <a:gd name="connsiteY82" fmla="*/ 62898 h 279916"/>
                    <a:gd name="connsiteX83" fmla="*/ 192023 w 273579"/>
                    <a:gd name="connsiteY83" fmla="*/ 80943 h 279916"/>
                    <a:gd name="connsiteX84" fmla="*/ 207475 w 273579"/>
                    <a:gd name="connsiteY84" fmla="*/ 86979 h 279916"/>
                    <a:gd name="connsiteX85" fmla="*/ 207593 w 273579"/>
                    <a:gd name="connsiteY85" fmla="*/ 87068 h 279916"/>
                    <a:gd name="connsiteX86" fmla="*/ 237662 w 273579"/>
                    <a:gd name="connsiteY86" fmla="*/ 106607 h 279916"/>
                    <a:gd name="connsiteX87" fmla="*/ 249273 w 273579"/>
                    <a:gd name="connsiteY87" fmla="*/ 133856 h 279916"/>
                    <a:gd name="connsiteX88" fmla="*/ 257270 w 273579"/>
                    <a:gd name="connsiteY88" fmla="*/ 141904 h 279916"/>
                    <a:gd name="connsiteX89" fmla="*/ 257321 w 273579"/>
                    <a:gd name="connsiteY89" fmla="*/ 141904 h 279916"/>
                    <a:gd name="connsiteX90" fmla="*/ 265368 w 273579"/>
                    <a:gd name="connsiteY90" fmla="*/ 133909 h 279916"/>
                    <a:gd name="connsiteX91" fmla="*/ 249788 w 273579"/>
                    <a:gd name="connsiteY91" fmla="*/ 96027 h 279916"/>
                    <a:gd name="connsiteX92" fmla="*/ 243161 w 273579"/>
                    <a:gd name="connsiteY92" fmla="*/ 89858 h 279916"/>
                    <a:gd name="connsiteX93" fmla="*/ 247313 w 273579"/>
                    <a:gd name="connsiteY93" fmla="*/ 89263 h 279916"/>
                    <a:gd name="connsiteX94" fmla="*/ 270903 w 273579"/>
                    <a:gd name="connsiteY94" fmla="*/ 77480 h 279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</a:cxnLst>
                  <a:rect l="l" t="t" r="r" b="b"/>
                  <a:pathLst>
                    <a:path w="273579" h="279916">
                      <a:moveTo>
                        <a:pt x="270903" y="77480"/>
                      </a:moveTo>
                      <a:cubicBezTo>
                        <a:pt x="274213" y="74513"/>
                        <a:pt x="274491" y="69426"/>
                        <a:pt x="271525" y="66116"/>
                      </a:cubicBezTo>
                      <a:cubicBezTo>
                        <a:pt x="268594" y="62846"/>
                        <a:pt x="263583" y="62529"/>
                        <a:pt x="260263" y="65404"/>
                      </a:cubicBezTo>
                      <a:cubicBezTo>
                        <a:pt x="255574" y="69280"/>
                        <a:pt x="250067" y="72041"/>
                        <a:pt x="244156" y="73479"/>
                      </a:cubicBezTo>
                      <a:cubicBezTo>
                        <a:pt x="229052" y="76032"/>
                        <a:pt x="213527" y="73715"/>
                        <a:pt x="199827" y="66864"/>
                      </a:cubicBezTo>
                      <a:cubicBezTo>
                        <a:pt x="195682" y="64332"/>
                        <a:pt x="191792" y="61404"/>
                        <a:pt x="188213" y="58120"/>
                      </a:cubicBezTo>
                      <a:cubicBezTo>
                        <a:pt x="201595" y="52267"/>
                        <a:pt x="212691" y="42189"/>
                        <a:pt x="219800" y="29430"/>
                      </a:cubicBezTo>
                      <a:cubicBezTo>
                        <a:pt x="221832" y="25477"/>
                        <a:pt x="220275" y="20625"/>
                        <a:pt x="216322" y="18593"/>
                      </a:cubicBezTo>
                      <a:cubicBezTo>
                        <a:pt x="212369" y="16561"/>
                        <a:pt x="207517" y="18118"/>
                        <a:pt x="205485" y="22071"/>
                      </a:cubicBezTo>
                      <a:cubicBezTo>
                        <a:pt x="199562" y="32431"/>
                        <a:pt x="190142" y="40342"/>
                        <a:pt x="178914" y="44386"/>
                      </a:cubicBezTo>
                      <a:cubicBezTo>
                        <a:pt x="162359" y="48931"/>
                        <a:pt x="144944" y="49362"/>
                        <a:pt x="128184" y="45643"/>
                      </a:cubicBezTo>
                      <a:cubicBezTo>
                        <a:pt x="125046" y="44971"/>
                        <a:pt x="121115" y="44014"/>
                        <a:pt x="117152" y="43014"/>
                      </a:cubicBezTo>
                      <a:cubicBezTo>
                        <a:pt x="126213" y="36011"/>
                        <a:pt x="131623" y="25287"/>
                        <a:pt x="131870" y="13838"/>
                      </a:cubicBezTo>
                      <a:cubicBezTo>
                        <a:pt x="131790" y="10843"/>
                        <a:pt x="131760" y="7998"/>
                        <a:pt x="131760" y="7971"/>
                      </a:cubicBezTo>
                      <a:cubicBezTo>
                        <a:pt x="131718" y="3556"/>
                        <a:pt x="128127" y="0"/>
                        <a:pt x="123712" y="0"/>
                      </a:cubicBezTo>
                      <a:lnTo>
                        <a:pt x="123637" y="0"/>
                      </a:lnTo>
                      <a:cubicBezTo>
                        <a:pt x="119193" y="41"/>
                        <a:pt x="115624" y="3677"/>
                        <a:pt x="115665" y="8122"/>
                      </a:cubicBezTo>
                      <a:cubicBezTo>
                        <a:pt x="115665" y="8122"/>
                        <a:pt x="115692" y="11128"/>
                        <a:pt x="115783" y="14274"/>
                      </a:cubicBezTo>
                      <a:cubicBezTo>
                        <a:pt x="115385" y="20726"/>
                        <a:pt x="112183" y="26680"/>
                        <a:pt x="107020" y="30570"/>
                      </a:cubicBezTo>
                      <a:cubicBezTo>
                        <a:pt x="99820" y="35008"/>
                        <a:pt x="91971" y="38296"/>
                        <a:pt x="83758" y="40316"/>
                      </a:cubicBezTo>
                      <a:cubicBezTo>
                        <a:pt x="81797" y="40920"/>
                        <a:pt x="79946" y="41619"/>
                        <a:pt x="78017" y="42242"/>
                      </a:cubicBezTo>
                      <a:cubicBezTo>
                        <a:pt x="76491" y="38184"/>
                        <a:pt x="74316" y="34401"/>
                        <a:pt x="71578" y="31040"/>
                      </a:cubicBezTo>
                      <a:cubicBezTo>
                        <a:pt x="66234" y="25126"/>
                        <a:pt x="59335" y="20834"/>
                        <a:pt x="51668" y="18653"/>
                      </a:cubicBezTo>
                      <a:cubicBezTo>
                        <a:pt x="47380" y="17482"/>
                        <a:pt x="42956" y="20009"/>
                        <a:pt x="41785" y="24296"/>
                      </a:cubicBezTo>
                      <a:cubicBezTo>
                        <a:pt x="40614" y="28584"/>
                        <a:pt x="43141" y="33009"/>
                        <a:pt x="47428" y="34180"/>
                      </a:cubicBezTo>
                      <a:cubicBezTo>
                        <a:pt x="47471" y="34191"/>
                        <a:pt x="47515" y="34202"/>
                        <a:pt x="47557" y="34213"/>
                      </a:cubicBezTo>
                      <a:cubicBezTo>
                        <a:pt x="52024" y="35577"/>
                        <a:pt x="56066" y="38064"/>
                        <a:pt x="59295" y="41438"/>
                      </a:cubicBezTo>
                      <a:cubicBezTo>
                        <a:pt x="60914" y="43488"/>
                        <a:pt x="62194" y="45785"/>
                        <a:pt x="63088" y="48240"/>
                      </a:cubicBezTo>
                      <a:cubicBezTo>
                        <a:pt x="57093" y="51312"/>
                        <a:pt x="51438" y="55008"/>
                        <a:pt x="46217" y="59266"/>
                      </a:cubicBezTo>
                      <a:cubicBezTo>
                        <a:pt x="36482" y="67991"/>
                        <a:pt x="29901" y="79687"/>
                        <a:pt x="27496" y="92537"/>
                      </a:cubicBezTo>
                      <a:cubicBezTo>
                        <a:pt x="26170" y="91368"/>
                        <a:pt x="24951" y="90084"/>
                        <a:pt x="23855" y="88697"/>
                      </a:cubicBezTo>
                      <a:cubicBezTo>
                        <a:pt x="19635" y="81475"/>
                        <a:pt x="16973" y="73452"/>
                        <a:pt x="16039" y="65140"/>
                      </a:cubicBezTo>
                      <a:cubicBezTo>
                        <a:pt x="15510" y="60727"/>
                        <a:pt x="11504" y="57579"/>
                        <a:pt x="7091" y="58108"/>
                      </a:cubicBezTo>
                      <a:cubicBezTo>
                        <a:pt x="2677" y="58636"/>
                        <a:pt x="-471" y="62642"/>
                        <a:pt x="58" y="67056"/>
                      </a:cubicBezTo>
                      <a:cubicBezTo>
                        <a:pt x="1318" y="78162"/>
                        <a:pt x="5044" y="88848"/>
                        <a:pt x="10962" y="98330"/>
                      </a:cubicBezTo>
                      <a:cubicBezTo>
                        <a:pt x="15506" y="103775"/>
                        <a:pt x="20838" y="108510"/>
                        <a:pt x="26782" y="112378"/>
                      </a:cubicBezTo>
                      <a:cubicBezTo>
                        <a:pt x="27558" y="124146"/>
                        <a:pt x="31176" y="135551"/>
                        <a:pt x="37325" y="145615"/>
                      </a:cubicBezTo>
                      <a:cubicBezTo>
                        <a:pt x="34592" y="148851"/>
                        <a:pt x="31633" y="151889"/>
                        <a:pt x="28472" y="154708"/>
                      </a:cubicBezTo>
                      <a:cubicBezTo>
                        <a:pt x="23918" y="158436"/>
                        <a:pt x="16983" y="163140"/>
                        <a:pt x="16912" y="163186"/>
                      </a:cubicBezTo>
                      <a:cubicBezTo>
                        <a:pt x="13294" y="165768"/>
                        <a:pt x="12454" y="170794"/>
                        <a:pt x="15035" y="174412"/>
                      </a:cubicBezTo>
                      <a:cubicBezTo>
                        <a:pt x="17527" y="177903"/>
                        <a:pt x="22318" y="178827"/>
                        <a:pt x="25929" y="176512"/>
                      </a:cubicBezTo>
                      <a:cubicBezTo>
                        <a:pt x="26236" y="176304"/>
                        <a:pt x="33533" y="171356"/>
                        <a:pt x="38661" y="167160"/>
                      </a:cubicBezTo>
                      <a:cubicBezTo>
                        <a:pt x="41794" y="164460"/>
                        <a:pt x="44735" y="161543"/>
                        <a:pt x="47463" y="158434"/>
                      </a:cubicBezTo>
                      <a:cubicBezTo>
                        <a:pt x="51709" y="162133"/>
                        <a:pt x="56188" y="165554"/>
                        <a:pt x="60874" y="168677"/>
                      </a:cubicBezTo>
                      <a:cubicBezTo>
                        <a:pt x="71578" y="176161"/>
                        <a:pt x="83701" y="184652"/>
                        <a:pt x="86868" y="196256"/>
                      </a:cubicBezTo>
                      <a:cubicBezTo>
                        <a:pt x="87914" y="202635"/>
                        <a:pt x="88541" y="209075"/>
                        <a:pt x="88746" y="215536"/>
                      </a:cubicBezTo>
                      <a:lnTo>
                        <a:pt x="88813" y="279917"/>
                      </a:lnTo>
                      <a:lnTo>
                        <a:pt x="104908" y="279899"/>
                      </a:lnTo>
                      <a:lnTo>
                        <a:pt x="104842" y="215532"/>
                      </a:lnTo>
                      <a:cubicBezTo>
                        <a:pt x="104646" y="207643"/>
                        <a:pt x="103829" y="199781"/>
                        <a:pt x="102397" y="192020"/>
                      </a:cubicBezTo>
                      <a:cubicBezTo>
                        <a:pt x="97702" y="174798"/>
                        <a:pt x="82404" y="164091"/>
                        <a:pt x="70109" y="155484"/>
                      </a:cubicBezTo>
                      <a:cubicBezTo>
                        <a:pt x="65038" y="152280"/>
                        <a:pt x="60342" y="148519"/>
                        <a:pt x="56106" y="144271"/>
                      </a:cubicBezTo>
                      <a:cubicBezTo>
                        <a:pt x="52252" y="139712"/>
                        <a:pt x="49155" y="134565"/>
                        <a:pt x="46934" y="129025"/>
                      </a:cubicBezTo>
                      <a:cubicBezTo>
                        <a:pt x="51726" y="127457"/>
                        <a:pt x="56623" y="126226"/>
                        <a:pt x="61587" y="125340"/>
                      </a:cubicBezTo>
                      <a:cubicBezTo>
                        <a:pt x="66809" y="124985"/>
                        <a:pt x="72049" y="125003"/>
                        <a:pt x="77269" y="125393"/>
                      </a:cubicBezTo>
                      <a:cubicBezTo>
                        <a:pt x="81704" y="125690"/>
                        <a:pt x="85539" y="122335"/>
                        <a:pt x="85835" y="117900"/>
                      </a:cubicBezTo>
                      <a:cubicBezTo>
                        <a:pt x="86132" y="113465"/>
                        <a:pt x="82777" y="109630"/>
                        <a:pt x="78342" y="109334"/>
                      </a:cubicBezTo>
                      <a:cubicBezTo>
                        <a:pt x="72060" y="108873"/>
                        <a:pt x="65752" y="108890"/>
                        <a:pt x="59472" y="109385"/>
                      </a:cubicBezTo>
                      <a:cubicBezTo>
                        <a:pt x="53911" y="110315"/>
                        <a:pt x="48423" y="111650"/>
                        <a:pt x="43055" y="113378"/>
                      </a:cubicBezTo>
                      <a:cubicBezTo>
                        <a:pt x="42645" y="109891"/>
                        <a:pt x="42461" y="106381"/>
                        <a:pt x="42504" y="102870"/>
                      </a:cubicBezTo>
                      <a:cubicBezTo>
                        <a:pt x="42682" y="90785"/>
                        <a:pt x="47914" y="79327"/>
                        <a:pt x="56929" y="71278"/>
                      </a:cubicBezTo>
                      <a:cubicBezTo>
                        <a:pt x="62860" y="66623"/>
                        <a:pt x="69369" y="62756"/>
                        <a:pt x="76294" y="59775"/>
                      </a:cubicBezTo>
                      <a:cubicBezTo>
                        <a:pt x="80196" y="58246"/>
                        <a:pt x="84326" y="56981"/>
                        <a:pt x="88491" y="55701"/>
                      </a:cubicBezTo>
                      <a:cubicBezTo>
                        <a:pt x="90558" y="55064"/>
                        <a:pt x="92642" y="54413"/>
                        <a:pt x="94724" y="53735"/>
                      </a:cubicBezTo>
                      <a:cubicBezTo>
                        <a:pt x="96675" y="54274"/>
                        <a:pt x="105181" y="56602"/>
                        <a:pt x="113741" y="58751"/>
                      </a:cubicBezTo>
                      <a:cubicBezTo>
                        <a:pt x="119852" y="66405"/>
                        <a:pt x="123651" y="75643"/>
                        <a:pt x="124693" y="85382"/>
                      </a:cubicBezTo>
                      <a:cubicBezTo>
                        <a:pt x="124687" y="95675"/>
                        <a:pt x="121770" y="105758"/>
                        <a:pt x="116280" y="114466"/>
                      </a:cubicBezTo>
                      <a:cubicBezTo>
                        <a:pt x="114060" y="117604"/>
                        <a:pt x="111544" y="120522"/>
                        <a:pt x="108767" y="123181"/>
                      </a:cubicBezTo>
                      <a:cubicBezTo>
                        <a:pt x="105428" y="126115"/>
                        <a:pt x="105100" y="131200"/>
                        <a:pt x="108034" y="134539"/>
                      </a:cubicBezTo>
                      <a:cubicBezTo>
                        <a:pt x="110968" y="137877"/>
                        <a:pt x="116053" y="138205"/>
                        <a:pt x="119392" y="135272"/>
                      </a:cubicBezTo>
                      <a:cubicBezTo>
                        <a:pt x="119429" y="135239"/>
                        <a:pt x="119466" y="135206"/>
                        <a:pt x="119503" y="135172"/>
                      </a:cubicBezTo>
                      <a:cubicBezTo>
                        <a:pt x="123165" y="131729"/>
                        <a:pt x="126473" y="127928"/>
                        <a:pt x="129377" y="123825"/>
                      </a:cubicBezTo>
                      <a:cubicBezTo>
                        <a:pt x="130430" y="122306"/>
                        <a:pt x="131395" y="120727"/>
                        <a:pt x="132266" y="119096"/>
                      </a:cubicBezTo>
                      <a:cubicBezTo>
                        <a:pt x="139995" y="117996"/>
                        <a:pt x="147652" y="116449"/>
                        <a:pt x="155202" y="114461"/>
                      </a:cubicBezTo>
                      <a:cubicBezTo>
                        <a:pt x="160707" y="112624"/>
                        <a:pt x="165982" y="110159"/>
                        <a:pt x="170923" y="107115"/>
                      </a:cubicBezTo>
                      <a:cubicBezTo>
                        <a:pt x="174653" y="104697"/>
                        <a:pt x="175716" y="99714"/>
                        <a:pt x="173297" y="95984"/>
                      </a:cubicBezTo>
                      <a:cubicBezTo>
                        <a:pt x="170917" y="92314"/>
                        <a:pt x="166041" y="91217"/>
                        <a:pt x="162318" y="93515"/>
                      </a:cubicBezTo>
                      <a:cubicBezTo>
                        <a:pt x="158564" y="95811"/>
                        <a:pt x="154567" y="97685"/>
                        <a:pt x="150400" y="99100"/>
                      </a:cubicBezTo>
                      <a:cubicBezTo>
                        <a:pt x="146588" y="100155"/>
                        <a:pt x="142725" y="101012"/>
                        <a:pt x="138825" y="101670"/>
                      </a:cubicBezTo>
                      <a:cubicBezTo>
                        <a:pt x="140107" y="96336"/>
                        <a:pt x="140766" y="90872"/>
                        <a:pt x="140788" y="85386"/>
                      </a:cubicBezTo>
                      <a:cubicBezTo>
                        <a:pt x="140541" y="77628"/>
                        <a:pt x="138583" y="70020"/>
                        <a:pt x="135055" y="63106"/>
                      </a:cubicBezTo>
                      <a:cubicBezTo>
                        <a:pt x="140770" y="63862"/>
                        <a:pt x="146528" y="64245"/>
                        <a:pt x="152292" y="64254"/>
                      </a:cubicBezTo>
                      <a:cubicBezTo>
                        <a:pt x="158137" y="64243"/>
                        <a:pt x="163972" y="63790"/>
                        <a:pt x="169748" y="62898"/>
                      </a:cubicBezTo>
                      <a:cubicBezTo>
                        <a:pt x="176450" y="69754"/>
                        <a:pt x="183925" y="75810"/>
                        <a:pt x="192023" y="80943"/>
                      </a:cubicBezTo>
                      <a:cubicBezTo>
                        <a:pt x="196928" y="83536"/>
                        <a:pt x="202112" y="85560"/>
                        <a:pt x="207475" y="86979"/>
                      </a:cubicBezTo>
                      <a:cubicBezTo>
                        <a:pt x="207521" y="87001"/>
                        <a:pt x="207547" y="87046"/>
                        <a:pt x="207593" y="87068"/>
                      </a:cubicBezTo>
                      <a:cubicBezTo>
                        <a:pt x="218517" y="92076"/>
                        <a:pt x="228648" y="98659"/>
                        <a:pt x="237662" y="106607"/>
                      </a:cubicBezTo>
                      <a:cubicBezTo>
                        <a:pt x="244408" y="114176"/>
                        <a:pt x="248487" y="123748"/>
                        <a:pt x="249273" y="133856"/>
                      </a:cubicBezTo>
                      <a:cubicBezTo>
                        <a:pt x="249273" y="138281"/>
                        <a:pt x="252845" y="141876"/>
                        <a:pt x="257270" y="141904"/>
                      </a:cubicBezTo>
                      <a:lnTo>
                        <a:pt x="257321" y="141904"/>
                      </a:lnTo>
                      <a:cubicBezTo>
                        <a:pt x="261744" y="141904"/>
                        <a:pt x="265339" y="138333"/>
                        <a:pt x="265368" y="133909"/>
                      </a:cubicBezTo>
                      <a:cubicBezTo>
                        <a:pt x="264643" y="119875"/>
                        <a:pt x="259146" y="106511"/>
                        <a:pt x="249788" y="96027"/>
                      </a:cubicBezTo>
                      <a:cubicBezTo>
                        <a:pt x="247766" y="93778"/>
                        <a:pt x="245548" y="91714"/>
                        <a:pt x="243161" y="89858"/>
                      </a:cubicBezTo>
                      <a:cubicBezTo>
                        <a:pt x="244553" y="89671"/>
                        <a:pt x="245978" y="89530"/>
                        <a:pt x="247313" y="89263"/>
                      </a:cubicBezTo>
                      <a:cubicBezTo>
                        <a:pt x="255997" y="87255"/>
                        <a:pt x="264082" y="83218"/>
                        <a:pt x="270903" y="7748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3463E6"/>
                    </a:gs>
                    <a:gs pos="100000">
                      <a:srgbClr val="000000"/>
                    </a:gs>
                  </a:gsLst>
                  <a:lin ang="599999" scaled="0"/>
                </a:gradFill>
                <a:ln w="12700" cap="flat">
                  <a:noFill/>
                  <a:miter lim="400000"/>
                </a:ln>
                <a:effectLst>
                  <a:outerShdw blurRad="101600" dist="50800" dir="2700000" rotWithShape="0">
                    <a:srgbClr val="000000">
                      <a:alpha val="30000"/>
                    </a:srgbClr>
                  </a:outerShdw>
                </a:effectLst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algn="ctr" defTabSz="825500" hangingPunct="0"/>
                  <a:endParaRPr lang="en-IN" sz="3200" kern="0">
                    <a:solidFill>
                      <a:srgbClr val="FFFFFF"/>
                    </a:solidFill>
                    <a:latin typeface="Century Gothic"/>
                  </a:endParaRPr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BE227E5D-A790-0837-5BBE-791262C31B52}"/>
                    </a:ext>
                  </a:extLst>
                </p:cNvPr>
                <p:cNvSpPr/>
                <p:nvPr/>
              </p:nvSpPr>
              <p:spPr>
                <a:xfrm>
                  <a:off x="2640110" y="2870805"/>
                  <a:ext cx="385790" cy="322988"/>
                </a:xfrm>
                <a:custGeom>
                  <a:avLst/>
                  <a:gdLst>
                    <a:gd name="connsiteX0" fmla="*/ 357843 w 385790"/>
                    <a:gd name="connsiteY0" fmla="*/ 102064 h 322988"/>
                    <a:gd name="connsiteX1" fmla="*/ 296536 w 385790"/>
                    <a:gd name="connsiteY1" fmla="*/ 41304 h 322988"/>
                    <a:gd name="connsiteX2" fmla="*/ 257952 w 385790"/>
                    <a:gd name="connsiteY2" fmla="*/ 7432 h 322988"/>
                    <a:gd name="connsiteX3" fmla="*/ 207717 w 385790"/>
                    <a:gd name="connsiteY3" fmla="*/ 12647 h 322988"/>
                    <a:gd name="connsiteX4" fmla="*/ 165106 w 385790"/>
                    <a:gd name="connsiteY4" fmla="*/ 161 h 322988"/>
                    <a:gd name="connsiteX5" fmla="*/ 124079 w 385790"/>
                    <a:gd name="connsiteY5" fmla="*/ 19345 h 322988"/>
                    <a:gd name="connsiteX6" fmla="*/ 114082 w 385790"/>
                    <a:gd name="connsiteY6" fmla="*/ 18621 h 322988"/>
                    <a:gd name="connsiteX7" fmla="*/ 55403 w 385790"/>
                    <a:gd name="connsiteY7" fmla="*/ 57265 h 322988"/>
                    <a:gd name="connsiteX8" fmla="*/ 8957 w 385790"/>
                    <a:gd name="connsiteY8" fmla="*/ 117736 h 322988"/>
                    <a:gd name="connsiteX9" fmla="*/ 10921 w 385790"/>
                    <a:gd name="connsiteY9" fmla="*/ 132812 h 322988"/>
                    <a:gd name="connsiteX10" fmla="*/ 9463 w 385790"/>
                    <a:gd name="connsiteY10" fmla="*/ 201118 h 322988"/>
                    <a:gd name="connsiteX11" fmla="*/ 10041 w 385790"/>
                    <a:gd name="connsiteY11" fmla="*/ 206244 h 322988"/>
                    <a:gd name="connsiteX12" fmla="*/ 66830 w 385790"/>
                    <a:gd name="connsiteY12" fmla="*/ 266540 h 322988"/>
                    <a:gd name="connsiteX13" fmla="*/ 67757 w 385790"/>
                    <a:gd name="connsiteY13" fmla="*/ 266748 h 322988"/>
                    <a:gd name="connsiteX14" fmla="*/ 93091 w 385790"/>
                    <a:gd name="connsiteY14" fmla="*/ 322989 h 322988"/>
                    <a:gd name="connsiteX15" fmla="*/ 109186 w 385790"/>
                    <a:gd name="connsiteY15" fmla="*/ 322989 h 322988"/>
                    <a:gd name="connsiteX16" fmla="*/ 70870 w 385790"/>
                    <a:gd name="connsiteY16" fmla="*/ 250963 h 322988"/>
                    <a:gd name="connsiteX17" fmla="*/ 25803 w 385790"/>
                    <a:gd name="connsiteY17" fmla="*/ 203000 h 322988"/>
                    <a:gd name="connsiteX18" fmla="*/ 25509 w 385790"/>
                    <a:gd name="connsiteY18" fmla="*/ 198459 h 322988"/>
                    <a:gd name="connsiteX19" fmla="*/ 25458 w 385790"/>
                    <a:gd name="connsiteY19" fmla="*/ 196050 h 322988"/>
                    <a:gd name="connsiteX20" fmla="*/ 24090 w 385790"/>
                    <a:gd name="connsiteY20" fmla="*/ 194068 h 322988"/>
                    <a:gd name="connsiteX21" fmla="*/ 26062 w 385790"/>
                    <a:gd name="connsiteY21" fmla="*/ 139411 h 322988"/>
                    <a:gd name="connsiteX22" fmla="*/ 28799 w 385790"/>
                    <a:gd name="connsiteY22" fmla="*/ 135990 h 322988"/>
                    <a:gd name="connsiteX23" fmla="*/ 27416 w 385790"/>
                    <a:gd name="connsiteY23" fmla="*/ 131836 h 322988"/>
                    <a:gd name="connsiteX24" fmla="*/ 25054 w 385790"/>
                    <a:gd name="connsiteY24" fmla="*/ 117739 h 322988"/>
                    <a:gd name="connsiteX25" fmla="*/ 62961 w 385790"/>
                    <a:gd name="connsiteY25" fmla="*/ 72001 h 322988"/>
                    <a:gd name="connsiteX26" fmla="*/ 67476 w 385790"/>
                    <a:gd name="connsiteY26" fmla="*/ 71100 h 322988"/>
                    <a:gd name="connsiteX27" fmla="*/ 68985 w 385790"/>
                    <a:gd name="connsiteY27" fmla="*/ 66750 h 322988"/>
                    <a:gd name="connsiteX28" fmla="*/ 114080 w 385790"/>
                    <a:gd name="connsiteY28" fmla="*/ 34714 h 322988"/>
                    <a:gd name="connsiteX29" fmla="*/ 125275 w 385790"/>
                    <a:gd name="connsiteY29" fmla="*/ 35909 h 322988"/>
                    <a:gd name="connsiteX30" fmla="*/ 130045 w 385790"/>
                    <a:gd name="connsiteY30" fmla="*/ 36970 h 322988"/>
                    <a:gd name="connsiteX31" fmla="*/ 133184 w 385790"/>
                    <a:gd name="connsiteY31" fmla="*/ 33231 h 322988"/>
                    <a:gd name="connsiteX32" fmla="*/ 166340 w 385790"/>
                    <a:gd name="connsiteY32" fmla="*/ 16209 h 322988"/>
                    <a:gd name="connsiteX33" fmla="*/ 201556 w 385790"/>
                    <a:gd name="connsiteY33" fmla="*/ 28441 h 322988"/>
                    <a:gd name="connsiteX34" fmla="*/ 206244 w 385790"/>
                    <a:gd name="connsiteY34" fmla="*/ 32738 h 322988"/>
                    <a:gd name="connsiteX35" fmla="*/ 211509 w 385790"/>
                    <a:gd name="connsiteY35" fmla="*/ 29172 h 322988"/>
                    <a:gd name="connsiteX36" fmla="*/ 253185 w 385790"/>
                    <a:gd name="connsiteY36" fmla="*/ 22814 h 322988"/>
                    <a:gd name="connsiteX37" fmla="*/ 283560 w 385790"/>
                    <a:gd name="connsiteY37" fmla="*/ 52059 h 322988"/>
                    <a:gd name="connsiteX38" fmla="*/ 285478 w 385790"/>
                    <a:gd name="connsiteY38" fmla="*/ 57370 h 322988"/>
                    <a:gd name="connsiteX39" fmla="*/ 294366 w 385790"/>
                    <a:gd name="connsiteY39" fmla="*/ 57370 h 322988"/>
                    <a:gd name="connsiteX40" fmla="*/ 341792 w 385790"/>
                    <a:gd name="connsiteY40" fmla="*/ 103873 h 322988"/>
                    <a:gd name="connsiteX41" fmla="*/ 341792 w 385790"/>
                    <a:gd name="connsiteY41" fmla="*/ 111404 h 322988"/>
                    <a:gd name="connsiteX42" fmla="*/ 345960 w 385790"/>
                    <a:gd name="connsiteY42" fmla="*/ 113696 h 322988"/>
                    <a:gd name="connsiteX43" fmla="*/ 369545 w 385790"/>
                    <a:gd name="connsiteY43" fmla="*/ 157447 h 322988"/>
                    <a:gd name="connsiteX44" fmla="*/ 320258 w 385790"/>
                    <a:gd name="connsiteY44" fmla="*/ 200757 h 322988"/>
                    <a:gd name="connsiteX45" fmla="*/ 248604 w 385790"/>
                    <a:gd name="connsiteY45" fmla="*/ 200757 h 322988"/>
                    <a:gd name="connsiteX46" fmla="*/ 184620 w 385790"/>
                    <a:gd name="connsiteY46" fmla="*/ 263815 h 322988"/>
                    <a:gd name="connsiteX47" fmla="*/ 184620 w 385790"/>
                    <a:gd name="connsiteY47" fmla="*/ 322987 h 322988"/>
                    <a:gd name="connsiteX48" fmla="*/ 200715 w 385790"/>
                    <a:gd name="connsiteY48" fmla="*/ 322987 h 322988"/>
                    <a:gd name="connsiteX49" fmla="*/ 200715 w 385790"/>
                    <a:gd name="connsiteY49" fmla="*/ 263937 h 322988"/>
                    <a:gd name="connsiteX50" fmla="*/ 248604 w 385790"/>
                    <a:gd name="connsiteY50" fmla="*/ 216852 h 322988"/>
                    <a:gd name="connsiteX51" fmla="*/ 320258 w 385790"/>
                    <a:gd name="connsiteY51" fmla="*/ 216852 h 322988"/>
                    <a:gd name="connsiteX52" fmla="*/ 385613 w 385790"/>
                    <a:gd name="connsiteY52" fmla="*/ 158477 h 322988"/>
                    <a:gd name="connsiteX53" fmla="*/ 357843 w 385790"/>
                    <a:gd name="connsiteY53" fmla="*/ 102064 h 322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385790" h="322988">
                      <a:moveTo>
                        <a:pt x="357843" y="102064"/>
                      </a:moveTo>
                      <a:cubicBezTo>
                        <a:pt x="356697" y="68782"/>
                        <a:pt x="329827" y="42152"/>
                        <a:pt x="296536" y="41304"/>
                      </a:cubicBezTo>
                      <a:cubicBezTo>
                        <a:pt x="289133" y="24998"/>
                        <a:pt x="275080" y="12660"/>
                        <a:pt x="257952" y="7432"/>
                      </a:cubicBezTo>
                      <a:cubicBezTo>
                        <a:pt x="241190" y="2310"/>
                        <a:pt x="223070" y="4191"/>
                        <a:pt x="207717" y="12647"/>
                      </a:cubicBezTo>
                      <a:cubicBezTo>
                        <a:pt x="195472" y="3507"/>
                        <a:pt x="180348" y="-925"/>
                        <a:pt x="165106" y="161"/>
                      </a:cubicBezTo>
                      <a:cubicBezTo>
                        <a:pt x="149607" y="1560"/>
                        <a:pt x="135089" y="8349"/>
                        <a:pt x="124079" y="19345"/>
                      </a:cubicBezTo>
                      <a:cubicBezTo>
                        <a:pt x="120768" y="18867"/>
                        <a:pt x="117427" y="18625"/>
                        <a:pt x="114082" y="18621"/>
                      </a:cubicBezTo>
                      <a:cubicBezTo>
                        <a:pt x="88486" y="18379"/>
                        <a:pt x="65291" y="33655"/>
                        <a:pt x="55403" y="57265"/>
                      </a:cubicBezTo>
                      <a:cubicBezTo>
                        <a:pt x="28111" y="64724"/>
                        <a:pt x="9124" y="89443"/>
                        <a:pt x="8957" y="117736"/>
                      </a:cubicBezTo>
                      <a:cubicBezTo>
                        <a:pt x="8967" y="122825"/>
                        <a:pt x="9627" y="127891"/>
                        <a:pt x="10921" y="132812"/>
                      </a:cubicBezTo>
                      <a:cubicBezTo>
                        <a:pt x="-3092" y="153269"/>
                        <a:pt x="-3665" y="180082"/>
                        <a:pt x="9463" y="201118"/>
                      </a:cubicBezTo>
                      <a:cubicBezTo>
                        <a:pt x="9510" y="202840"/>
                        <a:pt x="9703" y="204555"/>
                        <a:pt x="10041" y="206244"/>
                      </a:cubicBezTo>
                      <a:cubicBezTo>
                        <a:pt x="17959" y="245299"/>
                        <a:pt x="53615" y="262984"/>
                        <a:pt x="66830" y="266540"/>
                      </a:cubicBezTo>
                      <a:cubicBezTo>
                        <a:pt x="66920" y="266563"/>
                        <a:pt x="67667" y="266728"/>
                        <a:pt x="67757" y="266748"/>
                      </a:cubicBezTo>
                      <a:cubicBezTo>
                        <a:pt x="89798" y="271440"/>
                        <a:pt x="93091" y="303997"/>
                        <a:pt x="93091" y="322989"/>
                      </a:cubicBezTo>
                      <a:lnTo>
                        <a:pt x="109186" y="322989"/>
                      </a:lnTo>
                      <a:cubicBezTo>
                        <a:pt x="109186" y="267408"/>
                        <a:pt x="85330" y="254032"/>
                        <a:pt x="70870" y="250963"/>
                      </a:cubicBezTo>
                      <a:cubicBezTo>
                        <a:pt x="62975" y="248837"/>
                        <a:pt x="32187" y="234475"/>
                        <a:pt x="25803" y="203000"/>
                      </a:cubicBezTo>
                      <a:cubicBezTo>
                        <a:pt x="25562" y="201499"/>
                        <a:pt x="25463" y="199978"/>
                        <a:pt x="25509" y="198459"/>
                      </a:cubicBezTo>
                      <a:lnTo>
                        <a:pt x="25458" y="196050"/>
                      </a:lnTo>
                      <a:lnTo>
                        <a:pt x="24090" y="194068"/>
                      </a:lnTo>
                      <a:cubicBezTo>
                        <a:pt x="12708" y="177382"/>
                        <a:pt x="13507" y="155232"/>
                        <a:pt x="26062" y="139411"/>
                      </a:cubicBezTo>
                      <a:lnTo>
                        <a:pt x="28799" y="135990"/>
                      </a:lnTo>
                      <a:lnTo>
                        <a:pt x="27416" y="131836"/>
                      </a:lnTo>
                      <a:cubicBezTo>
                        <a:pt x="25874" y="127295"/>
                        <a:pt x="25077" y="122535"/>
                        <a:pt x="25054" y="117739"/>
                      </a:cubicBezTo>
                      <a:cubicBezTo>
                        <a:pt x="25221" y="95425"/>
                        <a:pt x="41065" y="76308"/>
                        <a:pt x="62961" y="72001"/>
                      </a:cubicBezTo>
                      <a:lnTo>
                        <a:pt x="67476" y="71100"/>
                      </a:lnTo>
                      <a:lnTo>
                        <a:pt x="68985" y="66750"/>
                      </a:lnTo>
                      <a:cubicBezTo>
                        <a:pt x="75513" y="47447"/>
                        <a:pt x="93704" y="34524"/>
                        <a:pt x="114080" y="34714"/>
                      </a:cubicBezTo>
                      <a:cubicBezTo>
                        <a:pt x="117843" y="34716"/>
                        <a:pt x="121596" y="35116"/>
                        <a:pt x="125275" y="35909"/>
                      </a:cubicBezTo>
                      <a:lnTo>
                        <a:pt x="130045" y="36970"/>
                      </a:lnTo>
                      <a:lnTo>
                        <a:pt x="133184" y="33231"/>
                      </a:lnTo>
                      <a:cubicBezTo>
                        <a:pt x="141607" y="23468"/>
                        <a:pt x="153498" y="17364"/>
                        <a:pt x="166340" y="16209"/>
                      </a:cubicBezTo>
                      <a:cubicBezTo>
                        <a:pt x="179258" y="15295"/>
                        <a:pt x="191986" y="19717"/>
                        <a:pt x="201556" y="28441"/>
                      </a:cubicBezTo>
                      <a:lnTo>
                        <a:pt x="206244" y="32738"/>
                      </a:lnTo>
                      <a:lnTo>
                        <a:pt x="211509" y="29172"/>
                      </a:lnTo>
                      <a:cubicBezTo>
                        <a:pt x="223725" y="20859"/>
                        <a:pt x="239047" y="18521"/>
                        <a:pt x="253185" y="22814"/>
                      </a:cubicBezTo>
                      <a:cubicBezTo>
                        <a:pt x="267382" y="27182"/>
                        <a:pt x="278658" y="38038"/>
                        <a:pt x="283560" y="52059"/>
                      </a:cubicBezTo>
                      <a:lnTo>
                        <a:pt x="285478" y="57370"/>
                      </a:lnTo>
                      <a:lnTo>
                        <a:pt x="294366" y="57370"/>
                      </a:lnTo>
                      <a:cubicBezTo>
                        <a:pt x="320297" y="57133"/>
                        <a:pt x="341519" y="77942"/>
                        <a:pt x="341792" y="103873"/>
                      </a:cubicBezTo>
                      <a:lnTo>
                        <a:pt x="341792" y="111404"/>
                      </a:lnTo>
                      <a:lnTo>
                        <a:pt x="345960" y="113696"/>
                      </a:lnTo>
                      <a:cubicBezTo>
                        <a:pt x="361723" y="122391"/>
                        <a:pt x="370946" y="139499"/>
                        <a:pt x="369545" y="157447"/>
                      </a:cubicBezTo>
                      <a:cubicBezTo>
                        <a:pt x="367042" y="182588"/>
                        <a:pt x="345512" y="201506"/>
                        <a:pt x="320258" y="200757"/>
                      </a:cubicBezTo>
                      <a:lnTo>
                        <a:pt x="248604" y="200757"/>
                      </a:lnTo>
                      <a:cubicBezTo>
                        <a:pt x="213683" y="200894"/>
                        <a:pt x="185266" y="228900"/>
                        <a:pt x="184620" y="263815"/>
                      </a:cubicBezTo>
                      <a:lnTo>
                        <a:pt x="184620" y="322987"/>
                      </a:lnTo>
                      <a:lnTo>
                        <a:pt x="200715" y="322987"/>
                      </a:lnTo>
                      <a:lnTo>
                        <a:pt x="200715" y="263937"/>
                      </a:lnTo>
                      <a:cubicBezTo>
                        <a:pt x="201243" y="237842"/>
                        <a:pt x="222503" y="216938"/>
                        <a:pt x="248604" y="216852"/>
                      </a:cubicBezTo>
                      <a:lnTo>
                        <a:pt x="320258" y="216852"/>
                      </a:lnTo>
                      <a:cubicBezTo>
                        <a:pt x="354000" y="217596"/>
                        <a:pt x="382558" y="192089"/>
                        <a:pt x="385613" y="158477"/>
                      </a:cubicBezTo>
                      <a:cubicBezTo>
                        <a:pt x="387314" y="136020"/>
                        <a:pt x="376677" y="114413"/>
                        <a:pt x="357843" y="10206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3463E6"/>
                    </a:gs>
                    <a:gs pos="100000">
                      <a:srgbClr val="000000"/>
                    </a:gs>
                  </a:gsLst>
                  <a:lin ang="599999" scaled="0"/>
                </a:gradFill>
                <a:ln w="12700" cap="flat">
                  <a:noFill/>
                  <a:miter lim="400000"/>
                </a:ln>
                <a:effectLst>
                  <a:outerShdw blurRad="101600" dist="50800" dir="2700000" rotWithShape="0">
                    <a:srgbClr val="000000">
                      <a:alpha val="30000"/>
                    </a:srgbClr>
                  </a:outerShdw>
                </a:effectLst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algn="ctr" defTabSz="825500" hangingPunct="0"/>
                  <a:endParaRPr lang="en-IN" sz="3200" kern="0">
                    <a:solidFill>
                      <a:srgbClr val="FFFFFF"/>
                    </a:solidFill>
                    <a:latin typeface="Century Gothic"/>
                  </a:endParaRPr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978B3EC-0BB4-581D-8FD1-EC8C82F40B0A}"/>
                  </a:ext>
                </a:extLst>
              </p:cNvPr>
              <p:cNvSpPr txBox="1"/>
              <p:nvPr/>
            </p:nvSpPr>
            <p:spPr>
              <a:xfrm>
                <a:off x="1286824" y="3583888"/>
                <a:ext cx="99418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IN" sz="1400" b="1" dirty="0">
                    <a:latin typeface="Century Gothic" panose="020B0502020202020204" pitchFamily="34" charset="0"/>
                  </a:rPr>
                  <a:t>New Age</a:t>
                </a:r>
              </a:p>
              <a:p>
                <a:pPr algn="ctr"/>
                <a:r>
                  <a:rPr lang="en-IN" sz="1400" b="1" dirty="0">
                    <a:latin typeface="Century Gothic" panose="020B0502020202020204" pitchFamily="34" charset="0"/>
                  </a:rPr>
                  <a:t>Mindset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5353353-B224-532E-1BB5-6FEE5EFD0030}"/>
                </a:ext>
              </a:extLst>
            </p:cNvPr>
            <p:cNvGrpSpPr/>
            <p:nvPr/>
          </p:nvGrpSpPr>
          <p:grpSpPr>
            <a:xfrm>
              <a:off x="5085094" y="2763554"/>
              <a:ext cx="724878" cy="1235832"/>
              <a:chOff x="4655993" y="2763554"/>
              <a:chExt cx="724878" cy="1235832"/>
            </a:xfrm>
          </p:grpSpPr>
          <p:sp>
            <p:nvSpPr>
              <p:cNvPr id="31" name="Graphic 9" descr="Lightning bolt outline">
                <a:extLst>
                  <a:ext uri="{FF2B5EF4-FFF2-40B4-BE49-F238E27FC236}">
                    <a16:creationId xmlns:a16="http://schemas.microsoft.com/office/drawing/2014/main" id="{4E9EA58E-F086-8832-DB22-A71CBDEE94C8}"/>
                  </a:ext>
                </a:extLst>
              </p:cNvPr>
              <p:cNvSpPr/>
              <p:nvPr/>
            </p:nvSpPr>
            <p:spPr>
              <a:xfrm>
                <a:off x="4857481" y="2763554"/>
                <a:ext cx="321903" cy="657590"/>
              </a:xfrm>
              <a:custGeom>
                <a:avLst/>
                <a:gdLst>
                  <a:gd name="connsiteX0" fmla="*/ 48429 w 321903"/>
                  <a:gd name="connsiteY0" fmla="*/ 657488 h 657590"/>
                  <a:gd name="connsiteX1" fmla="*/ 48483 w 321903"/>
                  <a:gd name="connsiteY1" fmla="*/ 657587 h 657590"/>
                  <a:gd name="connsiteX2" fmla="*/ 48509 w 321903"/>
                  <a:gd name="connsiteY2" fmla="*/ 657591 h 657590"/>
                  <a:gd name="connsiteX3" fmla="*/ 48574 w 321903"/>
                  <a:gd name="connsiteY3" fmla="*/ 657556 h 657590"/>
                  <a:gd name="connsiteX4" fmla="*/ 321903 w 321903"/>
                  <a:gd name="connsiteY4" fmla="*/ 263639 h 657590"/>
                  <a:gd name="connsiteX5" fmla="*/ 185094 w 321903"/>
                  <a:gd name="connsiteY5" fmla="*/ 263639 h 657590"/>
                  <a:gd name="connsiteX6" fmla="*/ 270238 w 321903"/>
                  <a:gd name="connsiteY6" fmla="*/ 0 h 657590"/>
                  <a:gd name="connsiteX7" fmla="*/ 67761 w 321903"/>
                  <a:gd name="connsiteY7" fmla="*/ 0 h 657590"/>
                  <a:gd name="connsiteX8" fmla="*/ 0 w 321903"/>
                  <a:gd name="connsiteY8" fmla="*/ 360210 h 657590"/>
                  <a:gd name="connsiteX9" fmla="*/ 136809 w 321903"/>
                  <a:gd name="connsiteY9" fmla="*/ 360210 h 657590"/>
                  <a:gd name="connsiteX10" fmla="*/ 19405 w 321903"/>
                  <a:gd name="connsiteY10" fmla="*/ 344115 h 657590"/>
                  <a:gd name="connsiteX11" fmla="*/ 81111 w 321903"/>
                  <a:gd name="connsiteY11" fmla="*/ 16095 h 657590"/>
                  <a:gd name="connsiteX12" fmla="*/ 248126 w 321903"/>
                  <a:gd name="connsiteY12" fmla="*/ 16095 h 657590"/>
                  <a:gd name="connsiteX13" fmla="*/ 169778 w 321903"/>
                  <a:gd name="connsiteY13" fmla="*/ 258693 h 657590"/>
                  <a:gd name="connsiteX14" fmla="*/ 162983 w 321903"/>
                  <a:gd name="connsiteY14" fmla="*/ 279734 h 657590"/>
                  <a:gd name="connsiteX15" fmla="*/ 291145 w 321903"/>
                  <a:gd name="connsiteY15" fmla="*/ 279734 h 657590"/>
                  <a:gd name="connsiteX16" fmla="*/ 92637 w 321903"/>
                  <a:gd name="connsiteY16" fmla="*/ 565820 h 657590"/>
                  <a:gd name="connsiteX17" fmla="*/ 92493 w 321903"/>
                  <a:gd name="connsiteY17" fmla="*/ 565751 h 657590"/>
                  <a:gd name="connsiteX18" fmla="*/ 152237 w 321903"/>
                  <a:gd name="connsiteY18" fmla="*/ 364797 h 657590"/>
                  <a:gd name="connsiteX19" fmla="*/ 158386 w 321903"/>
                  <a:gd name="connsiteY19" fmla="*/ 344115 h 657590"/>
                  <a:gd name="connsiteX20" fmla="*/ 19404 w 321903"/>
                  <a:gd name="connsiteY20" fmla="*/ 344115 h 657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21903" h="657590">
                    <a:moveTo>
                      <a:pt x="48429" y="657488"/>
                    </a:moveTo>
                    <a:cubicBezTo>
                      <a:pt x="48416" y="657530"/>
                      <a:pt x="48441" y="657575"/>
                      <a:pt x="48483" y="657587"/>
                    </a:cubicBezTo>
                    <a:cubicBezTo>
                      <a:pt x="48492" y="657590"/>
                      <a:pt x="48500" y="657591"/>
                      <a:pt x="48509" y="657591"/>
                    </a:cubicBezTo>
                    <a:lnTo>
                      <a:pt x="48574" y="657556"/>
                    </a:lnTo>
                    <a:lnTo>
                      <a:pt x="321903" y="263639"/>
                    </a:lnTo>
                    <a:lnTo>
                      <a:pt x="185094" y="263639"/>
                    </a:lnTo>
                    <a:lnTo>
                      <a:pt x="270238" y="0"/>
                    </a:lnTo>
                    <a:lnTo>
                      <a:pt x="67761" y="0"/>
                    </a:lnTo>
                    <a:lnTo>
                      <a:pt x="0" y="360210"/>
                    </a:lnTo>
                    <a:lnTo>
                      <a:pt x="136809" y="360210"/>
                    </a:lnTo>
                    <a:close/>
                    <a:moveTo>
                      <a:pt x="19405" y="344115"/>
                    </a:moveTo>
                    <a:lnTo>
                      <a:pt x="81111" y="16095"/>
                    </a:lnTo>
                    <a:lnTo>
                      <a:pt x="248126" y="16095"/>
                    </a:lnTo>
                    <a:lnTo>
                      <a:pt x="169778" y="258693"/>
                    </a:lnTo>
                    <a:lnTo>
                      <a:pt x="162983" y="279734"/>
                    </a:lnTo>
                    <a:lnTo>
                      <a:pt x="291145" y="279734"/>
                    </a:lnTo>
                    <a:lnTo>
                      <a:pt x="92637" y="565820"/>
                    </a:lnTo>
                    <a:cubicBezTo>
                      <a:pt x="92476" y="566047"/>
                      <a:pt x="92414" y="566016"/>
                      <a:pt x="92493" y="565751"/>
                    </a:cubicBezTo>
                    <a:lnTo>
                      <a:pt x="152237" y="364797"/>
                    </a:lnTo>
                    <a:lnTo>
                      <a:pt x="158386" y="344115"/>
                    </a:lnTo>
                    <a:lnTo>
                      <a:pt x="19404" y="3441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3463E6"/>
                  </a:gs>
                  <a:gs pos="100000">
                    <a:srgbClr val="000000"/>
                  </a:gs>
                </a:gsLst>
                <a:lin ang="599999" scaled="0"/>
              </a:gradFill>
              <a:ln w="12700" cap="flat">
                <a:noFill/>
                <a:miter lim="400000"/>
              </a:ln>
              <a:effectLst>
                <a:outerShdw blurRad="101600" dist="50800" dir="27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825500" hangingPunct="0"/>
                <a:endParaRPr lang="en-IN" sz="3200" kern="0">
                  <a:solidFill>
                    <a:srgbClr val="FFFFFF"/>
                  </a:solidFill>
                  <a:latin typeface="Century Gothic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D1EFC04-9800-432D-3536-7265A1E1B393}"/>
                  </a:ext>
                </a:extLst>
              </p:cNvPr>
              <p:cNvSpPr txBox="1"/>
              <p:nvPr/>
            </p:nvSpPr>
            <p:spPr>
              <a:xfrm>
                <a:off x="4655993" y="3691609"/>
                <a:ext cx="7248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IN" sz="1400" b="1" dirty="0">
                    <a:latin typeface="Century Gothic" panose="020B0502020202020204" pitchFamily="34" charset="0"/>
                  </a:rPr>
                  <a:t>Agility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34F88BC-47B4-D1CD-DCB3-1C91FAC1E768}"/>
                </a:ext>
              </a:extLst>
            </p:cNvPr>
            <p:cNvGrpSpPr/>
            <p:nvPr/>
          </p:nvGrpSpPr>
          <p:grpSpPr>
            <a:xfrm>
              <a:off x="6650002" y="2786490"/>
              <a:ext cx="1165705" cy="1212896"/>
              <a:chOff x="6590780" y="2786490"/>
              <a:chExt cx="1165705" cy="1212896"/>
            </a:xfrm>
          </p:grpSpPr>
          <p:sp>
            <p:nvSpPr>
              <p:cNvPr id="32" name="Graphic 5" descr="Aperture outline">
                <a:extLst>
                  <a:ext uri="{FF2B5EF4-FFF2-40B4-BE49-F238E27FC236}">
                    <a16:creationId xmlns:a16="http://schemas.microsoft.com/office/drawing/2014/main" id="{149EA285-F2F2-4AA4-E56B-7E114735B606}"/>
                  </a:ext>
                </a:extLst>
              </p:cNvPr>
              <p:cNvSpPr/>
              <p:nvPr/>
            </p:nvSpPr>
            <p:spPr>
              <a:xfrm>
                <a:off x="6867759" y="2786490"/>
                <a:ext cx="611749" cy="611642"/>
              </a:xfrm>
              <a:custGeom>
                <a:avLst/>
                <a:gdLst>
                  <a:gd name="connsiteX0" fmla="*/ 305809 w 611749"/>
                  <a:gd name="connsiteY0" fmla="*/ 0 h 611642"/>
                  <a:gd name="connsiteX1" fmla="*/ 0 w 611749"/>
                  <a:gd name="connsiteY1" fmla="*/ 305663 h 611642"/>
                  <a:gd name="connsiteX2" fmla="*/ 55609 w 611749"/>
                  <a:gd name="connsiteY2" fmla="*/ 481551 h 611642"/>
                  <a:gd name="connsiteX3" fmla="*/ 55609 w 611749"/>
                  <a:gd name="connsiteY3" fmla="*/ 481551 h 611642"/>
                  <a:gd name="connsiteX4" fmla="*/ 55650 w 611749"/>
                  <a:gd name="connsiteY4" fmla="*/ 481551 h 611642"/>
                  <a:gd name="connsiteX5" fmla="*/ 481659 w 611749"/>
                  <a:gd name="connsiteY5" fmla="*/ 556074 h 611642"/>
                  <a:gd name="connsiteX6" fmla="*/ 556181 w 611749"/>
                  <a:gd name="connsiteY6" fmla="*/ 130065 h 611642"/>
                  <a:gd name="connsiteX7" fmla="*/ 305809 w 611749"/>
                  <a:gd name="connsiteY7" fmla="*/ 0 h 611642"/>
                  <a:gd name="connsiteX8" fmla="*/ 240760 w 611749"/>
                  <a:gd name="connsiteY8" fmla="*/ 418474 h 611642"/>
                  <a:gd name="connsiteX9" fmla="*/ 175711 w 611749"/>
                  <a:gd name="connsiteY9" fmla="*/ 305808 h 611642"/>
                  <a:gd name="connsiteX10" fmla="*/ 240760 w 611749"/>
                  <a:gd name="connsiteY10" fmla="*/ 193142 h 611642"/>
                  <a:gd name="connsiteX11" fmla="*/ 370857 w 611749"/>
                  <a:gd name="connsiteY11" fmla="*/ 193142 h 611642"/>
                  <a:gd name="connsiteX12" fmla="*/ 435906 w 611749"/>
                  <a:gd name="connsiteY12" fmla="*/ 305808 h 611642"/>
                  <a:gd name="connsiteX13" fmla="*/ 370857 w 611749"/>
                  <a:gd name="connsiteY13" fmla="*/ 418474 h 611642"/>
                  <a:gd name="connsiteX14" fmla="*/ 454488 w 611749"/>
                  <a:gd name="connsiteY14" fmla="*/ 305808 h 611642"/>
                  <a:gd name="connsiteX15" fmla="*/ 454423 w 611749"/>
                  <a:gd name="connsiteY15" fmla="*/ 305704 h 611642"/>
                  <a:gd name="connsiteX16" fmla="*/ 546971 w 611749"/>
                  <a:gd name="connsiteY16" fmla="*/ 145452 h 611642"/>
                  <a:gd name="connsiteX17" fmla="*/ 572723 w 611749"/>
                  <a:gd name="connsiteY17" fmla="*/ 418474 h 611642"/>
                  <a:gd name="connsiteX18" fmla="*/ 389439 w 611749"/>
                  <a:gd name="connsiteY18" fmla="*/ 418474 h 611642"/>
                  <a:gd name="connsiteX19" fmla="*/ 536678 w 611749"/>
                  <a:gd name="connsiteY19" fmla="*/ 131039 h 611642"/>
                  <a:gd name="connsiteX20" fmla="*/ 445128 w 611749"/>
                  <a:gd name="connsiteY20" fmla="*/ 289576 h 611642"/>
                  <a:gd name="connsiteX21" fmla="*/ 382502 w 611749"/>
                  <a:gd name="connsiteY21" fmla="*/ 181151 h 611642"/>
                  <a:gd name="connsiteX22" fmla="*/ 382599 w 611749"/>
                  <a:gd name="connsiteY22" fmla="*/ 181095 h 611642"/>
                  <a:gd name="connsiteX23" fmla="*/ 287702 w 611749"/>
                  <a:gd name="connsiteY23" fmla="*/ 16723 h 611642"/>
                  <a:gd name="connsiteX24" fmla="*/ 305809 w 611749"/>
                  <a:gd name="connsiteY24" fmla="*/ 16095 h 611642"/>
                  <a:gd name="connsiteX25" fmla="*/ 536678 w 611749"/>
                  <a:gd name="connsiteY25" fmla="*/ 131039 h 611642"/>
                  <a:gd name="connsiteX26" fmla="*/ 270077 w 611749"/>
                  <a:gd name="connsiteY26" fmla="*/ 18373 h 611642"/>
                  <a:gd name="connsiteX27" fmla="*/ 361683 w 611749"/>
                  <a:gd name="connsiteY27" fmla="*/ 177047 h 611642"/>
                  <a:gd name="connsiteX28" fmla="*/ 46387 w 611749"/>
                  <a:gd name="connsiteY28" fmla="*/ 177047 h 611642"/>
                  <a:gd name="connsiteX29" fmla="*/ 270077 w 611749"/>
                  <a:gd name="connsiteY29" fmla="*/ 18381 h 611642"/>
                  <a:gd name="connsiteX30" fmla="*/ 16096 w 611749"/>
                  <a:gd name="connsiteY30" fmla="*/ 305808 h 611642"/>
                  <a:gd name="connsiteX31" fmla="*/ 38903 w 611749"/>
                  <a:gd name="connsiteY31" fmla="*/ 193142 h 611642"/>
                  <a:gd name="connsiteX32" fmla="*/ 222178 w 611749"/>
                  <a:gd name="connsiteY32" fmla="*/ 193142 h 611642"/>
                  <a:gd name="connsiteX33" fmla="*/ 160260 w 611749"/>
                  <a:gd name="connsiteY33" fmla="*/ 300392 h 611642"/>
                  <a:gd name="connsiteX34" fmla="*/ 160212 w 611749"/>
                  <a:gd name="connsiteY34" fmla="*/ 300392 h 611642"/>
                  <a:gd name="connsiteX35" fmla="*/ 64574 w 611749"/>
                  <a:gd name="connsiteY35" fmla="*/ 466036 h 611642"/>
                  <a:gd name="connsiteX36" fmla="*/ 16096 w 611749"/>
                  <a:gd name="connsiteY36" fmla="*/ 305808 h 611642"/>
                  <a:gd name="connsiteX37" fmla="*/ 74843 w 611749"/>
                  <a:gd name="connsiteY37" fmla="*/ 480441 h 611642"/>
                  <a:gd name="connsiteX38" fmla="*/ 166400 w 611749"/>
                  <a:gd name="connsiteY38" fmla="*/ 321855 h 611642"/>
                  <a:gd name="connsiteX39" fmla="*/ 231473 w 611749"/>
                  <a:gd name="connsiteY39" fmla="*/ 434570 h 611642"/>
                  <a:gd name="connsiteX40" fmla="*/ 231554 w 611749"/>
                  <a:gd name="connsiteY40" fmla="*/ 434570 h 611642"/>
                  <a:gd name="connsiteX41" fmla="*/ 324101 w 611749"/>
                  <a:gd name="connsiteY41" fmla="*/ 594885 h 611642"/>
                  <a:gd name="connsiteX42" fmla="*/ 305801 w 611749"/>
                  <a:gd name="connsiteY42" fmla="*/ 595521 h 611642"/>
                  <a:gd name="connsiteX43" fmla="*/ 74843 w 611749"/>
                  <a:gd name="connsiteY43" fmla="*/ 480449 h 611642"/>
                  <a:gd name="connsiteX44" fmla="*/ 341733 w 611749"/>
                  <a:gd name="connsiteY44" fmla="*/ 593187 h 611642"/>
                  <a:gd name="connsiteX45" fmla="*/ 250144 w 611749"/>
                  <a:gd name="connsiteY45" fmla="*/ 434570 h 611642"/>
                  <a:gd name="connsiteX46" fmla="*/ 565231 w 611749"/>
                  <a:gd name="connsiteY46" fmla="*/ 434570 h 611642"/>
                  <a:gd name="connsiteX47" fmla="*/ 341733 w 611749"/>
                  <a:gd name="connsiteY47" fmla="*/ 593187 h 611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11749" h="611642">
                    <a:moveTo>
                      <a:pt x="305809" y="0"/>
                    </a:moveTo>
                    <a:cubicBezTo>
                      <a:pt x="136956" y="-40"/>
                      <a:pt x="40" y="136810"/>
                      <a:pt x="0" y="305663"/>
                    </a:cubicBezTo>
                    <a:cubicBezTo>
                      <a:pt x="-15" y="368620"/>
                      <a:pt x="19406" y="430046"/>
                      <a:pt x="55609" y="481551"/>
                    </a:cubicBezTo>
                    <a:lnTo>
                      <a:pt x="55609" y="481551"/>
                    </a:lnTo>
                    <a:lnTo>
                      <a:pt x="55650" y="481551"/>
                    </a:lnTo>
                    <a:cubicBezTo>
                      <a:pt x="152710" y="619769"/>
                      <a:pt x="343441" y="653135"/>
                      <a:pt x="481659" y="556074"/>
                    </a:cubicBezTo>
                    <a:cubicBezTo>
                      <a:pt x="619877" y="459014"/>
                      <a:pt x="653241" y="268283"/>
                      <a:pt x="556181" y="130065"/>
                    </a:cubicBezTo>
                    <a:cubicBezTo>
                      <a:pt x="498905" y="48501"/>
                      <a:pt x="405475" y="-35"/>
                      <a:pt x="305809" y="0"/>
                    </a:cubicBezTo>
                    <a:close/>
                    <a:moveTo>
                      <a:pt x="240760" y="418474"/>
                    </a:moveTo>
                    <a:lnTo>
                      <a:pt x="175711" y="305808"/>
                    </a:lnTo>
                    <a:lnTo>
                      <a:pt x="240760" y="193142"/>
                    </a:lnTo>
                    <a:lnTo>
                      <a:pt x="370857" y="193142"/>
                    </a:lnTo>
                    <a:lnTo>
                      <a:pt x="435906" y="305808"/>
                    </a:lnTo>
                    <a:lnTo>
                      <a:pt x="370857" y="418474"/>
                    </a:lnTo>
                    <a:close/>
                    <a:moveTo>
                      <a:pt x="454488" y="305808"/>
                    </a:moveTo>
                    <a:lnTo>
                      <a:pt x="454423" y="305704"/>
                    </a:lnTo>
                    <a:lnTo>
                      <a:pt x="546971" y="145452"/>
                    </a:lnTo>
                    <a:cubicBezTo>
                      <a:pt x="600890" y="226350"/>
                      <a:pt x="610565" y="328922"/>
                      <a:pt x="572723" y="418474"/>
                    </a:cubicBezTo>
                    <a:lnTo>
                      <a:pt x="389439" y="418474"/>
                    </a:lnTo>
                    <a:close/>
                    <a:moveTo>
                      <a:pt x="536678" y="131039"/>
                    </a:moveTo>
                    <a:lnTo>
                      <a:pt x="445128" y="289576"/>
                    </a:lnTo>
                    <a:lnTo>
                      <a:pt x="382502" y="181151"/>
                    </a:lnTo>
                    <a:lnTo>
                      <a:pt x="382599" y="181095"/>
                    </a:lnTo>
                    <a:lnTo>
                      <a:pt x="287702" y="16723"/>
                    </a:lnTo>
                    <a:cubicBezTo>
                      <a:pt x="293697" y="16345"/>
                      <a:pt x="299725" y="16095"/>
                      <a:pt x="305809" y="16095"/>
                    </a:cubicBezTo>
                    <a:cubicBezTo>
                      <a:pt x="396527" y="16108"/>
                      <a:pt x="481990" y="58657"/>
                      <a:pt x="536678" y="131039"/>
                    </a:cubicBezTo>
                    <a:close/>
                    <a:moveTo>
                      <a:pt x="270077" y="18373"/>
                    </a:moveTo>
                    <a:lnTo>
                      <a:pt x="361683" y="177047"/>
                    </a:lnTo>
                    <a:lnTo>
                      <a:pt x="46387" y="177047"/>
                    </a:lnTo>
                    <a:cubicBezTo>
                      <a:pt x="89696" y="90053"/>
                      <a:pt x="173658" y="30498"/>
                      <a:pt x="270077" y="18381"/>
                    </a:cubicBezTo>
                    <a:close/>
                    <a:moveTo>
                      <a:pt x="16096" y="305808"/>
                    </a:moveTo>
                    <a:cubicBezTo>
                      <a:pt x="16055" y="267103"/>
                      <a:pt x="23811" y="228785"/>
                      <a:pt x="38903" y="193142"/>
                    </a:cubicBezTo>
                    <a:lnTo>
                      <a:pt x="222178" y="193142"/>
                    </a:lnTo>
                    <a:lnTo>
                      <a:pt x="160260" y="300392"/>
                    </a:lnTo>
                    <a:lnTo>
                      <a:pt x="160212" y="300392"/>
                    </a:lnTo>
                    <a:lnTo>
                      <a:pt x="64574" y="466036"/>
                    </a:lnTo>
                    <a:cubicBezTo>
                      <a:pt x="32907" y="418605"/>
                      <a:pt x="16034" y="362839"/>
                      <a:pt x="16096" y="305808"/>
                    </a:cubicBezTo>
                    <a:close/>
                    <a:moveTo>
                      <a:pt x="74843" y="480441"/>
                    </a:moveTo>
                    <a:lnTo>
                      <a:pt x="166400" y="321855"/>
                    </a:lnTo>
                    <a:lnTo>
                      <a:pt x="231473" y="434570"/>
                    </a:lnTo>
                    <a:lnTo>
                      <a:pt x="231554" y="434570"/>
                    </a:lnTo>
                    <a:lnTo>
                      <a:pt x="324101" y="594885"/>
                    </a:lnTo>
                    <a:cubicBezTo>
                      <a:pt x="318041" y="595264"/>
                      <a:pt x="311957" y="595521"/>
                      <a:pt x="305801" y="595521"/>
                    </a:cubicBezTo>
                    <a:cubicBezTo>
                      <a:pt x="215029" y="595508"/>
                      <a:pt x="129522" y="552904"/>
                      <a:pt x="74843" y="480449"/>
                    </a:cubicBezTo>
                    <a:close/>
                    <a:moveTo>
                      <a:pt x="341733" y="593187"/>
                    </a:moveTo>
                    <a:lnTo>
                      <a:pt x="250144" y="434570"/>
                    </a:lnTo>
                    <a:lnTo>
                      <a:pt x="565231" y="434570"/>
                    </a:lnTo>
                    <a:cubicBezTo>
                      <a:pt x="521948" y="521494"/>
                      <a:pt x="438072" y="581022"/>
                      <a:pt x="341733" y="5931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463E6"/>
                  </a:gs>
                  <a:gs pos="100000">
                    <a:srgbClr val="000000"/>
                  </a:gs>
                </a:gsLst>
                <a:lin ang="599999" scaled="0"/>
              </a:gradFill>
              <a:ln w="12700" cap="flat">
                <a:noFill/>
                <a:miter lim="400000"/>
              </a:ln>
              <a:effectLst>
                <a:outerShdw blurRad="101600" dist="50800" dir="27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825500" hangingPunct="0"/>
                <a:endParaRPr lang="en-IN" sz="3200" kern="0">
                  <a:solidFill>
                    <a:srgbClr val="FFFFFF"/>
                  </a:solidFill>
                  <a:latin typeface="Century Gothic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04E5BFD-C211-C533-3B72-56F0420EA2EF}"/>
                  </a:ext>
                </a:extLst>
              </p:cNvPr>
              <p:cNvSpPr txBox="1"/>
              <p:nvPr/>
            </p:nvSpPr>
            <p:spPr>
              <a:xfrm>
                <a:off x="6590780" y="3691609"/>
                <a:ext cx="116570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IN" sz="1400" b="1" dirty="0">
                    <a:latin typeface="Century Gothic" panose="020B0502020202020204" pitchFamily="34" charset="0"/>
                  </a:rPr>
                  <a:t>Tech Savvy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0594C7C4-9869-0DA4-BFE6-3044A0701919}"/>
                </a:ext>
              </a:extLst>
            </p:cNvPr>
            <p:cNvGrpSpPr/>
            <p:nvPr/>
          </p:nvGrpSpPr>
          <p:grpSpPr>
            <a:xfrm>
              <a:off x="8655735" y="2750891"/>
              <a:ext cx="1375698" cy="1248494"/>
              <a:chOff x="8655735" y="2750891"/>
              <a:chExt cx="1375698" cy="1248494"/>
            </a:xfrm>
          </p:grpSpPr>
          <p:grpSp>
            <p:nvGrpSpPr>
              <p:cNvPr id="33" name="Graphic 3" descr="Cheers outline">
                <a:extLst>
                  <a:ext uri="{FF2B5EF4-FFF2-40B4-BE49-F238E27FC236}">
                    <a16:creationId xmlns:a16="http://schemas.microsoft.com/office/drawing/2014/main" id="{C06FCB31-937E-0F1C-AFB0-C552A4901849}"/>
                  </a:ext>
                </a:extLst>
              </p:cNvPr>
              <p:cNvGrpSpPr/>
              <p:nvPr/>
            </p:nvGrpSpPr>
            <p:grpSpPr>
              <a:xfrm>
                <a:off x="8962726" y="2750891"/>
                <a:ext cx="734051" cy="680810"/>
                <a:chOff x="8962726" y="2799203"/>
                <a:chExt cx="734051" cy="680810"/>
              </a:xfrm>
              <a:solidFill>
                <a:srgbClr val="000000"/>
              </a:solidFill>
            </p:grpSpPr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20D0150D-C704-7793-648B-532C8B2CB201}"/>
                    </a:ext>
                  </a:extLst>
                </p:cNvPr>
                <p:cNvSpPr/>
                <p:nvPr/>
              </p:nvSpPr>
              <p:spPr>
                <a:xfrm>
                  <a:off x="9213798" y="3179744"/>
                  <a:ext cx="229182" cy="300269"/>
                </a:xfrm>
                <a:custGeom>
                  <a:avLst/>
                  <a:gdLst>
                    <a:gd name="connsiteX0" fmla="*/ 168260 w 229182"/>
                    <a:gd name="connsiteY0" fmla="*/ 300267 h 300269"/>
                    <a:gd name="connsiteX1" fmla="*/ 152165 w 229182"/>
                    <a:gd name="connsiteY1" fmla="*/ 300267 h 300269"/>
                    <a:gd name="connsiteX2" fmla="*/ 152165 w 229182"/>
                    <a:gd name="connsiteY2" fmla="*/ 216670 h 300269"/>
                    <a:gd name="connsiteX3" fmla="*/ 156526 w 229182"/>
                    <a:gd name="connsiteY3" fmla="*/ 209516 h 300269"/>
                    <a:gd name="connsiteX4" fmla="*/ 180276 w 229182"/>
                    <a:gd name="connsiteY4" fmla="*/ 131298 h 300269"/>
                    <a:gd name="connsiteX5" fmla="*/ 181298 w 229182"/>
                    <a:gd name="connsiteY5" fmla="*/ 127663 h 300269"/>
                    <a:gd name="connsiteX6" fmla="*/ 212361 w 229182"/>
                    <a:gd name="connsiteY6" fmla="*/ 72176 h 300269"/>
                    <a:gd name="connsiteX7" fmla="*/ 212832 w 229182"/>
                    <a:gd name="connsiteY7" fmla="*/ 66921 h 300269"/>
                    <a:gd name="connsiteX8" fmla="*/ 209862 w 229182"/>
                    <a:gd name="connsiteY8" fmla="*/ 63331 h 300269"/>
                    <a:gd name="connsiteX9" fmla="*/ 200763 w 229182"/>
                    <a:gd name="connsiteY9" fmla="*/ 65527 h 300269"/>
                    <a:gd name="connsiteX10" fmla="*/ 200688 w 229182"/>
                    <a:gd name="connsiteY10" fmla="*/ 65654 h 300269"/>
                    <a:gd name="connsiteX11" fmla="*/ 170917 w 229182"/>
                    <a:gd name="connsiteY11" fmla="*/ 118527 h 300269"/>
                    <a:gd name="connsiteX12" fmla="*/ 159955 w 229182"/>
                    <a:gd name="connsiteY12" fmla="*/ 121585 h 300269"/>
                    <a:gd name="connsiteX13" fmla="*/ 156103 w 229182"/>
                    <a:gd name="connsiteY13" fmla="*/ 112608 h 300269"/>
                    <a:gd name="connsiteX14" fmla="*/ 176079 w 229182"/>
                    <a:gd name="connsiteY14" fmla="*/ 33455 h 300269"/>
                    <a:gd name="connsiteX15" fmla="*/ 175395 w 229182"/>
                    <a:gd name="connsiteY15" fmla="*/ 28325 h 300269"/>
                    <a:gd name="connsiteX16" fmla="*/ 171348 w 229182"/>
                    <a:gd name="connsiteY16" fmla="*/ 25589 h 300269"/>
                    <a:gd name="connsiteX17" fmla="*/ 165689 w 229182"/>
                    <a:gd name="connsiteY17" fmla="*/ 26152 h 300269"/>
                    <a:gd name="connsiteX18" fmla="*/ 162952 w 229182"/>
                    <a:gd name="connsiteY18" fmla="*/ 30204 h 300269"/>
                    <a:gd name="connsiteX19" fmla="*/ 145828 w 229182"/>
                    <a:gd name="connsiteY19" fmla="*/ 98778 h 300269"/>
                    <a:gd name="connsiteX20" fmla="*/ 136065 w 229182"/>
                    <a:gd name="connsiteY20" fmla="*/ 104628 h 300269"/>
                    <a:gd name="connsiteX21" fmla="*/ 129974 w 229182"/>
                    <a:gd name="connsiteY21" fmla="*/ 96826 h 300269"/>
                    <a:gd name="connsiteX22" fmla="*/ 129974 w 229182"/>
                    <a:gd name="connsiteY22" fmla="*/ 23087 h 300269"/>
                    <a:gd name="connsiteX23" fmla="*/ 123691 w 229182"/>
                    <a:gd name="connsiteY23" fmla="*/ 16111 h 300269"/>
                    <a:gd name="connsiteX24" fmla="*/ 116496 w 229182"/>
                    <a:gd name="connsiteY24" fmla="*/ 22391 h 300269"/>
                    <a:gd name="connsiteX25" fmla="*/ 116481 w 229182"/>
                    <a:gd name="connsiteY25" fmla="*/ 22844 h 300269"/>
                    <a:gd name="connsiteX26" fmla="*/ 116481 w 229182"/>
                    <a:gd name="connsiteY26" fmla="*/ 102002 h 300269"/>
                    <a:gd name="connsiteX27" fmla="*/ 108416 w 229182"/>
                    <a:gd name="connsiteY27" fmla="*/ 110032 h 300269"/>
                    <a:gd name="connsiteX28" fmla="*/ 100598 w 229182"/>
                    <a:gd name="connsiteY28" fmla="*/ 103821 h 300269"/>
                    <a:gd name="connsiteX29" fmla="*/ 83591 w 229182"/>
                    <a:gd name="connsiteY29" fmla="*/ 30581 h 300269"/>
                    <a:gd name="connsiteX30" fmla="*/ 75495 w 229182"/>
                    <a:gd name="connsiteY30" fmla="*/ 25478 h 300269"/>
                    <a:gd name="connsiteX31" fmla="*/ 70392 w 229182"/>
                    <a:gd name="connsiteY31" fmla="*/ 33575 h 300269"/>
                    <a:gd name="connsiteX32" fmla="*/ 70498 w 229182"/>
                    <a:gd name="connsiteY32" fmla="*/ 33982 h 300269"/>
                    <a:gd name="connsiteX33" fmla="*/ 91120 w 229182"/>
                    <a:gd name="connsiteY33" fmla="*/ 121614 h 300269"/>
                    <a:gd name="connsiteX34" fmla="*/ 91309 w 229182"/>
                    <a:gd name="connsiteY34" fmla="*/ 124028 h 300269"/>
                    <a:gd name="connsiteX35" fmla="*/ 85917 w 229182"/>
                    <a:gd name="connsiteY35" fmla="*/ 154997 h 300269"/>
                    <a:gd name="connsiteX36" fmla="*/ 76157 w 229182"/>
                    <a:gd name="connsiteY36" fmla="*/ 160850 h 300269"/>
                    <a:gd name="connsiteX37" fmla="*/ 72094 w 229182"/>
                    <a:gd name="connsiteY37" fmla="*/ 158388 h 300269"/>
                    <a:gd name="connsiteX38" fmla="*/ 70631 w 229182"/>
                    <a:gd name="connsiteY38" fmla="*/ 156710 h 300269"/>
                    <a:gd name="connsiteX39" fmla="*/ 23510 w 229182"/>
                    <a:gd name="connsiteY39" fmla="*/ 118650 h 300269"/>
                    <a:gd name="connsiteX40" fmla="*/ 19164 w 229182"/>
                    <a:gd name="connsiteY40" fmla="*/ 119053 h 300269"/>
                    <a:gd name="connsiteX41" fmla="*/ 16296 w 229182"/>
                    <a:gd name="connsiteY41" fmla="*/ 122804 h 300269"/>
                    <a:gd name="connsiteX42" fmla="*/ 20288 w 229182"/>
                    <a:gd name="connsiteY42" fmla="*/ 129750 h 300269"/>
                    <a:gd name="connsiteX43" fmla="*/ 20508 w 229182"/>
                    <a:gd name="connsiteY43" fmla="*/ 129805 h 300269"/>
                    <a:gd name="connsiteX44" fmla="*/ 52172 w 229182"/>
                    <a:gd name="connsiteY44" fmla="*/ 162837 h 300269"/>
                    <a:gd name="connsiteX45" fmla="*/ 53052 w 229182"/>
                    <a:gd name="connsiteY45" fmla="*/ 164197 h 300269"/>
                    <a:gd name="connsiteX46" fmla="*/ 99090 w 229182"/>
                    <a:gd name="connsiteY46" fmla="*/ 214108 h 300269"/>
                    <a:gd name="connsiteX47" fmla="*/ 103169 w 229182"/>
                    <a:gd name="connsiteY47" fmla="*/ 221110 h 300269"/>
                    <a:gd name="connsiteX48" fmla="*/ 103169 w 229182"/>
                    <a:gd name="connsiteY48" fmla="*/ 300269 h 300269"/>
                    <a:gd name="connsiteX49" fmla="*/ 87073 w 229182"/>
                    <a:gd name="connsiteY49" fmla="*/ 300269 h 300269"/>
                    <a:gd name="connsiteX50" fmla="*/ 87073 w 229182"/>
                    <a:gd name="connsiteY50" fmla="*/ 225661 h 300269"/>
                    <a:gd name="connsiteX51" fmla="*/ 39529 w 229182"/>
                    <a:gd name="connsiteY51" fmla="*/ 172919 h 300269"/>
                    <a:gd name="connsiteX52" fmla="*/ 38680 w 229182"/>
                    <a:gd name="connsiteY52" fmla="*/ 171601 h 300269"/>
                    <a:gd name="connsiteX53" fmla="*/ 16388 w 229182"/>
                    <a:gd name="connsiteY53" fmla="*/ 145351 h 300269"/>
                    <a:gd name="connsiteX54" fmla="*/ 678 w 229182"/>
                    <a:gd name="connsiteY54" fmla="*/ 118908 h 300269"/>
                    <a:gd name="connsiteX55" fmla="*/ 875 w 229182"/>
                    <a:gd name="connsiteY55" fmla="*/ 118185 h 300269"/>
                    <a:gd name="connsiteX56" fmla="*/ 11131 w 229182"/>
                    <a:gd name="connsiteY56" fmla="*/ 105106 h 300269"/>
                    <a:gd name="connsiteX57" fmla="*/ 27909 w 229182"/>
                    <a:gd name="connsiteY57" fmla="*/ 103175 h 300269"/>
                    <a:gd name="connsiteX58" fmla="*/ 73753 w 229182"/>
                    <a:gd name="connsiteY58" fmla="*/ 134250 h 300269"/>
                    <a:gd name="connsiteX59" fmla="*/ 73866 w 229182"/>
                    <a:gd name="connsiteY59" fmla="*/ 134249 h 300269"/>
                    <a:gd name="connsiteX60" fmla="*/ 73887 w 229182"/>
                    <a:gd name="connsiteY60" fmla="*/ 134213 h 300269"/>
                    <a:gd name="connsiteX61" fmla="*/ 75165 w 229182"/>
                    <a:gd name="connsiteY61" fmla="*/ 124086 h 300269"/>
                    <a:gd name="connsiteX62" fmla="*/ 54744 w 229182"/>
                    <a:gd name="connsiteY62" fmla="*/ 37264 h 300269"/>
                    <a:gd name="connsiteX63" fmla="*/ 71807 w 229182"/>
                    <a:gd name="connsiteY63" fmla="*/ 9823 h 300269"/>
                    <a:gd name="connsiteX64" fmla="*/ 99248 w 229182"/>
                    <a:gd name="connsiteY64" fmla="*/ 26886 h 300269"/>
                    <a:gd name="connsiteX65" fmla="*/ 99344 w 229182"/>
                    <a:gd name="connsiteY65" fmla="*/ 27318 h 300269"/>
                    <a:gd name="connsiteX66" fmla="*/ 100236 w 229182"/>
                    <a:gd name="connsiteY66" fmla="*/ 31136 h 300269"/>
                    <a:gd name="connsiteX67" fmla="*/ 100389 w 229182"/>
                    <a:gd name="connsiteY67" fmla="*/ 31119 h 300269"/>
                    <a:gd name="connsiteX68" fmla="*/ 100389 w 229182"/>
                    <a:gd name="connsiteY68" fmla="*/ 23324 h 300269"/>
                    <a:gd name="connsiteX69" fmla="*/ 122541 w 229182"/>
                    <a:gd name="connsiteY69" fmla="*/ 10 h 300269"/>
                    <a:gd name="connsiteX70" fmla="*/ 146063 w 229182"/>
                    <a:gd name="connsiteY70" fmla="*/ 22208 h 300269"/>
                    <a:gd name="connsiteX71" fmla="*/ 146073 w 229182"/>
                    <a:gd name="connsiteY71" fmla="*/ 22844 h 300269"/>
                    <a:gd name="connsiteX72" fmla="*/ 146073 w 229182"/>
                    <a:gd name="connsiteY72" fmla="*/ 30785 h 300269"/>
                    <a:gd name="connsiteX73" fmla="*/ 146226 w 229182"/>
                    <a:gd name="connsiteY73" fmla="*/ 30804 h 300269"/>
                    <a:gd name="connsiteX74" fmla="*/ 147228 w 229182"/>
                    <a:gd name="connsiteY74" fmla="*/ 26811 h 300269"/>
                    <a:gd name="connsiteX75" fmla="*/ 157107 w 229182"/>
                    <a:gd name="connsiteY75" fmla="*/ 12531 h 300269"/>
                    <a:gd name="connsiteX76" fmla="*/ 174900 w 229182"/>
                    <a:gd name="connsiteY76" fmla="*/ 9898 h 300269"/>
                    <a:gd name="connsiteX77" fmla="*/ 189015 w 229182"/>
                    <a:gd name="connsiteY77" fmla="*/ 19735 h 300269"/>
                    <a:gd name="connsiteX78" fmla="*/ 191647 w 229182"/>
                    <a:gd name="connsiteY78" fmla="*/ 37532 h 300269"/>
                    <a:gd name="connsiteX79" fmla="*/ 186567 w 229182"/>
                    <a:gd name="connsiteY79" fmla="*/ 57659 h 300269"/>
                    <a:gd name="connsiteX80" fmla="*/ 186707 w 229182"/>
                    <a:gd name="connsiteY80" fmla="*/ 57719 h 300269"/>
                    <a:gd name="connsiteX81" fmla="*/ 187381 w 229182"/>
                    <a:gd name="connsiteY81" fmla="*/ 56484 h 300269"/>
                    <a:gd name="connsiteX82" fmla="*/ 217063 w 229182"/>
                    <a:gd name="connsiteY82" fmla="*/ 48935 h 300269"/>
                    <a:gd name="connsiteX83" fmla="*/ 228329 w 229182"/>
                    <a:gd name="connsiteY83" fmla="*/ 62547 h 300269"/>
                    <a:gd name="connsiteX84" fmla="*/ 226577 w 229182"/>
                    <a:gd name="connsiteY84" fmla="*/ 79707 h 300269"/>
                    <a:gd name="connsiteX85" fmla="*/ 196284 w 229182"/>
                    <a:gd name="connsiteY85" fmla="*/ 133840 h 300269"/>
                    <a:gd name="connsiteX86" fmla="*/ 168259 w 229182"/>
                    <a:gd name="connsiteY86" fmla="*/ 221157 h 300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</a:cxnLst>
                  <a:rect l="l" t="t" r="r" b="b"/>
                  <a:pathLst>
                    <a:path w="229182" h="300269">
                      <a:moveTo>
                        <a:pt x="168260" y="300267"/>
                      </a:moveTo>
                      <a:lnTo>
                        <a:pt x="152165" y="300267"/>
                      </a:lnTo>
                      <a:lnTo>
                        <a:pt x="152165" y="216670"/>
                      </a:lnTo>
                      <a:cubicBezTo>
                        <a:pt x="152165" y="213657"/>
                        <a:pt x="153847" y="210896"/>
                        <a:pt x="156526" y="209516"/>
                      </a:cubicBezTo>
                      <a:cubicBezTo>
                        <a:pt x="164464" y="205425"/>
                        <a:pt x="178107" y="189823"/>
                        <a:pt x="180276" y="131298"/>
                      </a:cubicBezTo>
                      <a:cubicBezTo>
                        <a:pt x="180322" y="130022"/>
                        <a:pt x="180672" y="128776"/>
                        <a:pt x="181298" y="127663"/>
                      </a:cubicBezTo>
                      <a:lnTo>
                        <a:pt x="212361" y="72176"/>
                      </a:lnTo>
                      <a:cubicBezTo>
                        <a:pt x="213140" y="70537"/>
                        <a:pt x="213307" y="68673"/>
                        <a:pt x="212832" y="66921"/>
                      </a:cubicBezTo>
                      <a:cubicBezTo>
                        <a:pt x="212407" y="65352"/>
                        <a:pt x="211324" y="64043"/>
                        <a:pt x="209862" y="63331"/>
                      </a:cubicBezTo>
                      <a:cubicBezTo>
                        <a:pt x="206743" y="61425"/>
                        <a:pt x="202670" y="62408"/>
                        <a:pt x="200763" y="65527"/>
                      </a:cubicBezTo>
                      <a:cubicBezTo>
                        <a:pt x="200737" y="65569"/>
                        <a:pt x="200713" y="65611"/>
                        <a:pt x="200688" y="65654"/>
                      </a:cubicBezTo>
                      <a:lnTo>
                        <a:pt x="170917" y="118527"/>
                      </a:lnTo>
                      <a:cubicBezTo>
                        <a:pt x="168735" y="122398"/>
                        <a:pt x="163826" y="123767"/>
                        <a:pt x="159955" y="121585"/>
                      </a:cubicBezTo>
                      <a:cubicBezTo>
                        <a:pt x="156794" y="119803"/>
                        <a:pt x="155217" y="116127"/>
                        <a:pt x="156103" y="112608"/>
                      </a:cubicBezTo>
                      <a:lnTo>
                        <a:pt x="176079" y="33455"/>
                      </a:lnTo>
                      <a:cubicBezTo>
                        <a:pt x="176598" y="31726"/>
                        <a:pt x="176348" y="29857"/>
                        <a:pt x="175395" y="28325"/>
                      </a:cubicBezTo>
                      <a:cubicBezTo>
                        <a:pt x="174493" y="26881"/>
                        <a:pt x="173023" y="25888"/>
                        <a:pt x="171348" y="25589"/>
                      </a:cubicBezTo>
                      <a:cubicBezTo>
                        <a:pt x="169469" y="24940"/>
                        <a:pt x="167402" y="25146"/>
                        <a:pt x="165689" y="26152"/>
                      </a:cubicBezTo>
                      <a:cubicBezTo>
                        <a:pt x="164242" y="27052"/>
                        <a:pt x="163246" y="28526"/>
                        <a:pt x="162952" y="30204"/>
                      </a:cubicBezTo>
                      <a:lnTo>
                        <a:pt x="145828" y="98778"/>
                      </a:lnTo>
                      <a:cubicBezTo>
                        <a:pt x="144747" y="103089"/>
                        <a:pt x="140377" y="105708"/>
                        <a:pt x="136065" y="104628"/>
                      </a:cubicBezTo>
                      <a:cubicBezTo>
                        <a:pt x="132487" y="103731"/>
                        <a:pt x="129977" y="100515"/>
                        <a:pt x="129974" y="96826"/>
                      </a:cubicBezTo>
                      <a:lnTo>
                        <a:pt x="129974" y="23087"/>
                      </a:lnTo>
                      <a:cubicBezTo>
                        <a:pt x="130023" y="19478"/>
                        <a:pt x="127286" y="16440"/>
                        <a:pt x="123691" y="16111"/>
                      </a:cubicBezTo>
                      <a:cubicBezTo>
                        <a:pt x="119970" y="15859"/>
                        <a:pt x="116750" y="18670"/>
                        <a:pt x="116496" y="22391"/>
                      </a:cubicBezTo>
                      <a:cubicBezTo>
                        <a:pt x="116486" y="22541"/>
                        <a:pt x="116481" y="22693"/>
                        <a:pt x="116481" y="22844"/>
                      </a:cubicBezTo>
                      <a:lnTo>
                        <a:pt x="116481" y="102002"/>
                      </a:lnTo>
                      <a:cubicBezTo>
                        <a:pt x="116471" y="106446"/>
                        <a:pt x="112860" y="110041"/>
                        <a:pt x="108416" y="110032"/>
                      </a:cubicBezTo>
                      <a:cubicBezTo>
                        <a:pt x="104686" y="110023"/>
                        <a:pt x="101450" y="107453"/>
                        <a:pt x="100598" y="103821"/>
                      </a:cubicBezTo>
                      <a:lnTo>
                        <a:pt x="83591" y="30581"/>
                      </a:lnTo>
                      <a:cubicBezTo>
                        <a:pt x="82765" y="26936"/>
                        <a:pt x="79139" y="24651"/>
                        <a:pt x="75495" y="25478"/>
                      </a:cubicBezTo>
                      <a:cubicBezTo>
                        <a:pt x="71850" y="26305"/>
                        <a:pt x="69565" y="29930"/>
                        <a:pt x="70392" y="33575"/>
                      </a:cubicBezTo>
                      <a:cubicBezTo>
                        <a:pt x="70423" y="33711"/>
                        <a:pt x="70458" y="33847"/>
                        <a:pt x="70498" y="33982"/>
                      </a:cubicBezTo>
                      <a:lnTo>
                        <a:pt x="91120" y="121614"/>
                      </a:lnTo>
                      <a:cubicBezTo>
                        <a:pt x="91304" y="122404"/>
                        <a:pt x="91368" y="123218"/>
                        <a:pt x="91309" y="124028"/>
                      </a:cubicBezTo>
                      <a:cubicBezTo>
                        <a:pt x="90395" y="134486"/>
                        <a:pt x="88592" y="144846"/>
                        <a:pt x="85917" y="154997"/>
                      </a:cubicBezTo>
                      <a:cubicBezTo>
                        <a:pt x="84838" y="159308"/>
                        <a:pt x="80468" y="161929"/>
                        <a:pt x="76157" y="160850"/>
                      </a:cubicBezTo>
                      <a:cubicBezTo>
                        <a:pt x="74585" y="160457"/>
                        <a:pt x="73170" y="159599"/>
                        <a:pt x="72094" y="158388"/>
                      </a:cubicBezTo>
                      <a:cubicBezTo>
                        <a:pt x="71529" y="157900"/>
                        <a:pt x="71037" y="157335"/>
                        <a:pt x="70631" y="156710"/>
                      </a:cubicBezTo>
                      <a:cubicBezTo>
                        <a:pt x="59721" y="139024"/>
                        <a:pt x="43096" y="125596"/>
                        <a:pt x="23510" y="118650"/>
                      </a:cubicBezTo>
                      <a:cubicBezTo>
                        <a:pt x="22069" y="118165"/>
                        <a:pt x="20491" y="118311"/>
                        <a:pt x="19164" y="119053"/>
                      </a:cubicBezTo>
                      <a:cubicBezTo>
                        <a:pt x="17763" y="119889"/>
                        <a:pt x="16736" y="121232"/>
                        <a:pt x="16296" y="122804"/>
                      </a:cubicBezTo>
                      <a:cubicBezTo>
                        <a:pt x="15480" y="125825"/>
                        <a:pt x="17267" y="128934"/>
                        <a:pt x="20288" y="129750"/>
                      </a:cubicBezTo>
                      <a:cubicBezTo>
                        <a:pt x="20361" y="129770"/>
                        <a:pt x="20435" y="129788"/>
                        <a:pt x="20508" y="129805"/>
                      </a:cubicBezTo>
                      <a:cubicBezTo>
                        <a:pt x="32499" y="132552"/>
                        <a:pt x="41617" y="146586"/>
                        <a:pt x="52172" y="162837"/>
                      </a:cubicBezTo>
                      <a:lnTo>
                        <a:pt x="53052" y="164197"/>
                      </a:lnTo>
                      <a:cubicBezTo>
                        <a:pt x="64641" y="182304"/>
                        <a:pt x="78680" y="202538"/>
                        <a:pt x="99090" y="214108"/>
                      </a:cubicBezTo>
                      <a:cubicBezTo>
                        <a:pt x="101611" y="215538"/>
                        <a:pt x="103169" y="218212"/>
                        <a:pt x="103169" y="221110"/>
                      </a:cubicBezTo>
                      <a:lnTo>
                        <a:pt x="103169" y="300269"/>
                      </a:lnTo>
                      <a:lnTo>
                        <a:pt x="87073" y="300269"/>
                      </a:lnTo>
                      <a:lnTo>
                        <a:pt x="87073" y="225661"/>
                      </a:lnTo>
                      <a:cubicBezTo>
                        <a:pt x="67556" y="211772"/>
                        <a:pt x="51326" y="193767"/>
                        <a:pt x="39529" y="172919"/>
                      </a:cubicBezTo>
                      <a:lnTo>
                        <a:pt x="38680" y="171601"/>
                      </a:lnTo>
                      <a:cubicBezTo>
                        <a:pt x="31115" y="159964"/>
                        <a:pt x="22545" y="146773"/>
                        <a:pt x="16388" y="145351"/>
                      </a:cubicBezTo>
                      <a:cubicBezTo>
                        <a:pt x="4747" y="142388"/>
                        <a:pt x="-2286" y="130549"/>
                        <a:pt x="678" y="118908"/>
                      </a:cubicBezTo>
                      <a:cubicBezTo>
                        <a:pt x="739" y="118666"/>
                        <a:pt x="805" y="118425"/>
                        <a:pt x="875" y="118185"/>
                      </a:cubicBezTo>
                      <a:cubicBezTo>
                        <a:pt x="2490" y="112672"/>
                        <a:pt x="6161" y="107990"/>
                        <a:pt x="11131" y="105106"/>
                      </a:cubicBezTo>
                      <a:cubicBezTo>
                        <a:pt x="16211" y="102156"/>
                        <a:pt x="22291" y="101456"/>
                        <a:pt x="27909" y="103175"/>
                      </a:cubicBezTo>
                      <a:cubicBezTo>
                        <a:pt x="45842" y="108946"/>
                        <a:pt x="61750" y="119729"/>
                        <a:pt x="73753" y="134250"/>
                      </a:cubicBezTo>
                      <a:cubicBezTo>
                        <a:pt x="73784" y="134281"/>
                        <a:pt x="73836" y="134280"/>
                        <a:pt x="73866" y="134249"/>
                      </a:cubicBezTo>
                      <a:cubicBezTo>
                        <a:pt x="73877" y="134239"/>
                        <a:pt x="73884" y="134227"/>
                        <a:pt x="73887" y="134213"/>
                      </a:cubicBezTo>
                      <a:cubicBezTo>
                        <a:pt x="74426" y="130924"/>
                        <a:pt x="74879" y="127506"/>
                        <a:pt x="75165" y="124086"/>
                      </a:cubicBezTo>
                      <a:lnTo>
                        <a:pt x="54744" y="37264"/>
                      </a:lnTo>
                      <a:cubicBezTo>
                        <a:pt x="51878" y="24974"/>
                        <a:pt x="59518" y="12689"/>
                        <a:pt x="71807" y="9823"/>
                      </a:cubicBezTo>
                      <a:cubicBezTo>
                        <a:pt x="84097" y="6958"/>
                        <a:pt x="96382" y="14597"/>
                        <a:pt x="99248" y="26886"/>
                      </a:cubicBezTo>
                      <a:cubicBezTo>
                        <a:pt x="99281" y="27030"/>
                        <a:pt x="99313" y="27174"/>
                        <a:pt x="99344" y="27318"/>
                      </a:cubicBezTo>
                      <a:lnTo>
                        <a:pt x="100236" y="31136"/>
                      </a:lnTo>
                      <a:cubicBezTo>
                        <a:pt x="100321" y="31503"/>
                        <a:pt x="100389" y="31495"/>
                        <a:pt x="100389" y="31119"/>
                      </a:cubicBezTo>
                      <a:lnTo>
                        <a:pt x="100389" y="23324"/>
                      </a:lnTo>
                      <a:cubicBezTo>
                        <a:pt x="100292" y="10855"/>
                        <a:pt x="110085" y="550"/>
                        <a:pt x="122541" y="10"/>
                      </a:cubicBezTo>
                      <a:cubicBezTo>
                        <a:pt x="135167" y="-356"/>
                        <a:pt x="145698" y="9583"/>
                        <a:pt x="146063" y="22208"/>
                      </a:cubicBezTo>
                      <a:cubicBezTo>
                        <a:pt x="146069" y="22420"/>
                        <a:pt x="146073" y="22632"/>
                        <a:pt x="146073" y="22844"/>
                      </a:cubicBezTo>
                      <a:lnTo>
                        <a:pt x="146073" y="30785"/>
                      </a:lnTo>
                      <a:cubicBezTo>
                        <a:pt x="146073" y="31135"/>
                        <a:pt x="146142" y="31143"/>
                        <a:pt x="146226" y="30804"/>
                      </a:cubicBezTo>
                      <a:lnTo>
                        <a:pt x="147228" y="26811"/>
                      </a:lnTo>
                      <a:cubicBezTo>
                        <a:pt x="148408" y="20891"/>
                        <a:pt x="151984" y="15723"/>
                        <a:pt x="157107" y="12531"/>
                      </a:cubicBezTo>
                      <a:cubicBezTo>
                        <a:pt x="162409" y="9205"/>
                        <a:pt x="168862" y="8250"/>
                        <a:pt x="174900" y="9898"/>
                      </a:cubicBezTo>
                      <a:cubicBezTo>
                        <a:pt x="180757" y="11098"/>
                        <a:pt x="185861" y="14656"/>
                        <a:pt x="189015" y="19735"/>
                      </a:cubicBezTo>
                      <a:cubicBezTo>
                        <a:pt x="192337" y="25040"/>
                        <a:pt x="193290" y="31492"/>
                        <a:pt x="191647" y="37532"/>
                      </a:cubicBezTo>
                      <a:lnTo>
                        <a:pt x="186567" y="57659"/>
                      </a:lnTo>
                      <a:cubicBezTo>
                        <a:pt x="186496" y="57943"/>
                        <a:pt x="186558" y="57971"/>
                        <a:pt x="186707" y="57719"/>
                      </a:cubicBezTo>
                      <a:cubicBezTo>
                        <a:pt x="186972" y="57331"/>
                        <a:pt x="187198" y="56917"/>
                        <a:pt x="187381" y="56484"/>
                      </a:cubicBezTo>
                      <a:cubicBezTo>
                        <a:pt x="193794" y="46615"/>
                        <a:pt x="206714" y="43329"/>
                        <a:pt x="217063" y="48935"/>
                      </a:cubicBezTo>
                      <a:cubicBezTo>
                        <a:pt x="222583" y="51664"/>
                        <a:pt x="226680" y="56614"/>
                        <a:pt x="228329" y="62547"/>
                      </a:cubicBezTo>
                      <a:cubicBezTo>
                        <a:pt x="229907" y="68285"/>
                        <a:pt x="229282" y="74406"/>
                        <a:pt x="226577" y="79707"/>
                      </a:cubicBezTo>
                      <a:lnTo>
                        <a:pt x="196284" y="133840"/>
                      </a:lnTo>
                      <a:cubicBezTo>
                        <a:pt x="194343" y="180381"/>
                        <a:pt x="185156" y="209051"/>
                        <a:pt x="168259" y="22115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3463E6"/>
                    </a:gs>
                    <a:gs pos="100000">
                      <a:srgbClr val="000000"/>
                    </a:gs>
                  </a:gsLst>
                  <a:lin ang="599999" scaled="0"/>
                </a:gradFill>
                <a:ln w="12700" cap="flat">
                  <a:noFill/>
                  <a:miter lim="400000"/>
                </a:ln>
                <a:effectLst>
                  <a:outerShdw blurRad="101600" dist="50800" dir="2700000" rotWithShape="0">
                    <a:srgbClr val="000000">
                      <a:alpha val="30000"/>
                    </a:srgbClr>
                  </a:outerShdw>
                </a:effectLst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algn="ctr" defTabSz="825500" hangingPunct="0"/>
                  <a:endParaRPr lang="en-IN" sz="3200" kern="0">
                    <a:solidFill>
                      <a:srgbClr val="FFFFFF"/>
                    </a:solidFill>
                    <a:latin typeface="Century Gothic"/>
                  </a:endParaRPr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A71AC80-9D7A-2F72-CE8E-E216CC1AD1B5}"/>
                    </a:ext>
                  </a:extLst>
                </p:cNvPr>
                <p:cNvSpPr/>
                <p:nvPr/>
              </p:nvSpPr>
              <p:spPr>
                <a:xfrm>
                  <a:off x="8962726" y="3067664"/>
                  <a:ext cx="297217" cy="234401"/>
                </a:xfrm>
                <a:custGeom>
                  <a:avLst/>
                  <a:gdLst>
                    <a:gd name="connsiteX0" fmla="*/ 38698 w 297217"/>
                    <a:gd name="connsiteY0" fmla="*/ 234401 h 234401"/>
                    <a:gd name="connsiteX1" fmla="*/ 31106 w 297217"/>
                    <a:gd name="connsiteY1" fmla="*/ 220212 h 234401"/>
                    <a:gd name="connsiteX2" fmla="*/ 104328 w 297217"/>
                    <a:gd name="connsiteY2" fmla="*/ 181003 h 234401"/>
                    <a:gd name="connsiteX3" fmla="*/ 112737 w 297217"/>
                    <a:gd name="connsiteY3" fmla="*/ 181506 h 234401"/>
                    <a:gd name="connsiteX4" fmla="*/ 191798 w 297217"/>
                    <a:gd name="connsiteY4" fmla="*/ 165364 h 234401"/>
                    <a:gd name="connsiteX5" fmla="*/ 195492 w 297217"/>
                    <a:gd name="connsiteY5" fmla="*/ 164515 h 234401"/>
                    <a:gd name="connsiteX6" fmla="*/ 259841 w 297217"/>
                    <a:gd name="connsiteY6" fmla="*/ 165254 h 234401"/>
                    <a:gd name="connsiteX7" fmla="*/ 266542 w 297217"/>
                    <a:gd name="connsiteY7" fmla="*/ 158459 h 234401"/>
                    <a:gd name="connsiteX8" fmla="*/ 259747 w 297217"/>
                    <a:gd name="connsiteY8" fmla="*/ 151758 h 234401"/>
                    <a:gd name="connsiteX9" fmla="*/ 199736 w 297217"/>
                    <a:gd name="connsiteY9" fmla="*/ 151018 h 234401"/>
                    <a:gd name="connsiteX10" fmla="*/ 191788 w 297217"/>
                    <a:gd name="connsiteY10" fmla="*/ 142871 h 234401"/>
                    <a:gd name="connsiteX11" fmla="*/ 197850 w 297217"/>
                    <a:gd name="connsiteY11" fmla="*/ 135172 h 234401"/>
                    <a:gd name="connsiteX12" fmla="*/ 276251 w 297217"/>
                    <a:gd name="connsiteY12" fmla="*/ 115198 h 234401"/>
                    <a:gd name="connsiteX13" fmla="*/ 280346 w 297217"/>
                    <a:gd name="connsiteY13" fmla="*/ 112004 h 234401"/>
                    <a:gd name="connsiteX14" fmla="*/ 280880 w 297217"/>
                    <a:gd name="connsiteY14" fmla="*/ 107551 h 234401"/>
                    <a:gd name="connsiteX15" fmla="*/ 277595 w 297217"/>
                    <a:gd name="connsiteY15" fmla="*/ 103125 h 234401"/>
                    <a:gd name="connsiteX16" fmla="*/ 273146 w 297217"/>
                    <a:gd name="connsiteY16" fmla="*/ 102591 h 234401"/>
                    <a:gd name="connsiteX17" fmla="*/ 204829 w 297217"/>
                    <a:gd name="connsiteY17" fmla="*/ 120426 h 234401"/>
                    <a:gd name="connsiteX18" fmla="*/ 195010 w 297217"/>
                    <a:gd name="connsiteY18" fmla="*/ 114672 h 234401"/>
                    <a:gd name="connsiteX19" fmla="*/ 198942 w 297217"/>
                    <a:gd name="connsiteY19" fmla="*/ 105575 h 234401"/>
                    <a:gd name="connsiteX20" fmla="*/ 264030 w 297217"/>
                    <a:gd name="connsiteY20" fmla="*/ 70066 h 234401"/>
                    <a:gd name="connsiteX21" fmla="*/ 266767 w 297217"/>
                    <a:gd name="connsiteY21" fmla="*/ 61012 h 234401"/>
                    <a:gd name="connsiteX22" fmla="*/ 257713 w 297217"/>
                    <a:gd name="connsiteY22" fmla="*/ 58276 h 234401"/>
                    <a:gd name="connsiteX23" fmla="*/ 257431 w 297217"/>
                    <a:gd name="connsiteY23" fmla="*/ 58435 h 234401"/>
                    <a:gd name="connsiteX24" fmla="*/ 188083 w 297217"/>
                    <a:gd name="connsiteY24" fmla="*/ 95333 h 234401"/>
                    <a:gd name="connsiteX25" fmla="*/ 177202 w 297217"/>
                    <a:gd name="connsiteY25" fmla="*/ 91998 h 234401"/>
                    <a:gd name="connsiteX26" fmla="*/ 178983 w 297217"/>
                    <a:gd name="connsiteY26" fmla="*/ 82193 h 234401"/>
                    <a:gd name="connsiteX27" fmla="*/ 235195 w 297217"/>
                    <a:gd name="connsiteY27" fmla="*/ 32627 h 234401"/>
                    <a:gd name="connsiteX28" fmla="*/ 237388 w 297217"/>
                    <a:gd name="connsiteY28" fmla="*/ 27997 h 234401"/>
                    <a:gd name="connsiteX29" fmla="*/ 235934 w 297217"/>
                    <a:gd name="connsiteY29" fmla="*/ 23249 h 234401"/>
                    <a:gd name="connsiteX30" fmla="*/ 231329 w 297217"/>
                    <a:gd name="connsiteY30" fmla="*/ 21076 h 234401"/>
                    <a:gd name="connsiteX31" fmla="*/ 226581 w 297217"/>
                    <a:gd name="connsiteY31" fmla="*/ 22524 h 234401"/>
                    <a:gd name="connsiteX32" fmla="*/ 158524 w 297217"/>
                    <a:gd name="connsiteY32" fmla="*/ 81718 h 234401"/>
                    <a:gd name="connsiteX33" fmla="*/ 156614 w 297217"/>
                    <a:gd name="connsiteY33" fmla="*/ 82954 h 234401"/>
                    <a:gd name="connsiteX34" fmla="*/ 125618 w 297217"/>
                    <a:gd name="connsiteY34" fmla="*/ 92476 h 234401"/>
                    <a:gd name="connsiteX35" fmla="*/ 116440 w 297217"/>
                    <a:gd name="connsiteY35" fmla="*/ 85759 h 234401"/>
                    <a:gd name="connsiteX36" fmla="*/ 116345 w 297217"/>
                    <a:gd name="connsiteY36" fmla="*/ 84524 h 234401"/>
                    <a:gd name="connsiteX37" fmla="*/ 118906 w 297217"/>
                    <a:gd name="connsiteY37" fmla="*/ 78327 h 234401"/>
                    <a:gd name="connsiteX38" fmla="*/ 129127 w 297217"/>
                    <a:gd name="connsiteY38" fmla="*/ 20488 h 234401"/>
                    <a:gd name="connsiteX39" fmla="*/ 126604 w 297217"/>
                    <a:gd name="connsiteY39" fmla="*/ 17108 h 234401"/>
                    <a:gd name="connsiteX40" fmla="*/ 121543 w 297217"/>
                    <a:gd name="connsiteY40" fmla="*/ 16214 h 234401"/>
                    <a:gd name="connsiteX41" fmla="*/ 117495 w 297217"/>
                    <a:gd name="connsiteY41" fmla="*/ 23762 h 234401"/>
                    <a:gd name="connsiteX42" fmla="*/ 103545 w 297217"/>
                    <a:gd name="connsiteY42" fmla="*/ 68047 h 234401"/>
                    <a:gd name="connsiteX43" fmla="*/ 81414 w 297217"/>
                    <a:gd name="connsiteY43" fmla="*/ 132839 h 234401"/>
                    <a:gd name="connsiteX44" fmla="*/ 77202 w 297217"/>
                    <a:gd name="connsiteY44" fmla="*/ 139680 h 234401"/>
                    <a:gd name="connsiteX45" fmla="*/ 7671 w 297217"/>
                    <a:gd name="connsiteY45" fmla="*/ 177408 h 234401"/>
                    <a:gd name="connsiteX46" fmla="*/ 0 w 297217"/>
                    <a:gd name="connsiteY46" fmla="*/ 163262 h 234401"/>
                    <a:gd name="connsiteX47" fmla="*/ 65568 w 297217"/>
                    <a:gd name="connsiteY47" fmla="*/ 127681 h 234401"/>
                    <a:gd name="connsiteX48" fmla="*/ 89199 w 297217"/>
                    <a:gd name="connsiteY48" fmla="*/ 60730 h 234401"/>
                    <a:gd name="connsiteX49" fmla="*/ 101758 w 297217"/>
                    <a:gd name="connsiteY49" fmla="*/ 27143 h 234401"/>
                    <a:gd name="connsiteX50" fmla="*/ 118380 w 297217"/>
                    <a:gd name="connsiteY50" fmla="*/ 425 h 234401"/>
                    <a:gd name="connsiteX51" fmla="*/ 134766 w 297217"/>
                    <a:gd name="connsiteY51" fmla="*/ 3231 h 234401"/>
                    <a:gd name="connsiteX52" fmla="*/ 144857 w 297217"/>
                    <a:gd name="connsiteY52" fmla="*/ 17098 h 234401"/>
                    <a:gd name="connsiteX53" fmla="*/ 139044 w 297217"/>
                    <a:gd name="connsiteY53" fmla="*/ 72520 h 234401"/>
                    <a:gd name="connsiteX54" fmla="*/ 139098 w 297217"/>
                    <a:gd name="connsiteY54" fmla="*/ 72620 h 234401"/>
                    <a:gd name="connsiteX55" fmla="*/ 139140 w 297217"/>
                    <a:gd name="connsiteY55" fmla="*/ 72621 h 234401"/>
                    <a:gd name="connsiteX56" fmla="*/ 148842 w 297217"/>
                    <a:gd name="connsiteY56" fmla="*/ 68800 h 234401"/>
                    <a:gd name="connsiteX57" fmla="*/ 216004 w 297217"/>
                    <a:gd name="connsiteY57" fmla="*/ 10382 h 234401"/>
                    <a:gd name="connsiteX58" fmla="*/ 248053 w 297217"/>
                    <a:gd name="connsiteY58" fmla="*/ 12636 h 234401"/>
                    <a:gd name="connsiteX59" fmla="*/ 253445 w 297217"/>
                    <a:gd name="connsiteY59" fmla="*/ 29157 h 234401"/>
                    <a:gd name="connsiteX60" fmla="*/ 245814 w 297217"/>
                    <a:gd name="connsiteY60" fmla="*/ 44706 h 234401"/>
                    <a:gd name="connsiteX61" fmla="*/ 241541 w 297217"/>
                    <a:gd name="connsiteY61" fmla="*/ 48475 h 234401"/>
                    <a:gd name="connsiteX62" fmla="*/ 241628 w 297217"/>
                    <a:gd name="connsiteY62" fmla="*/ 48602 h 234401"/>
                    <a:gd name="connsiteX63" fmla="*/ 250050 w 297217"/>
                    <a:gd name="connsiteY63" fmla="*/ 44123 h 234401"/>
                    <a:gd name="connsiteX64" fmla="*/ 280863 w 297217"/>
                    <a:gd name="connsiteY64" fmla="*/ 53504 h 234401"/>
                    <a:gd name="connsiteX65" fmla="*/ 271481 w 297217"/>
                    <a:gd name="connsiteY65" fmla="*/ 84318 h 234401"/>
                    <a:gd name="connsiteX66" fmla="*/ 264748 w 297217"/>
                    <a:gd name="connsiteY66" fmla="*/ 87993 h 234401"/>
                    <a:gd name="connsiteX67" fmla="*/ 264804 w 297217"/>
                    <a:gd name="connsiteY67" fmla="*/ 88136 h 234401"/>
                    <a:gd name="connsiteX68" fmla="*/ 265955 w 297217"/>
                    <a:gd name="connsiteY68" fmla="*/ 87840 h 234401"/>
                    <a:gd name="connsiteX69" fmla="*/ 285408 w 297217"/>
                    <a:gd name="connsiteY69" fmla="*/ 89047 h 234401"/>
                    <a:gd name="connsiteX70" fmla="*/ 296352 w 297217"/>
                    <a:gd name="connsiteY70" fmla="*/ 103119 h 234401"/>
                    <a:gd name="connsiteX71" fmla="*/ 294421 w 297217"/>
                    <a:gd name="connsiteY71" fmla="*/ 119805 h 234401"/>
                    <a:gd name="connsiteX72" fmla="*/ 280361 w 297217"/>
                    <a:gd name="connsiteY72" fmla="*/ 130750 h 234401"/>
                    <a:gd name="connsiteX73" fmla="*/ 261454 w 297217"/>
                    <a:gd name="connsiteY73" fmla="*/ 135567 h 234401"/>
                    <a:gd name="connsiteX74" fmla="*/ 261468 w 297217"/>
                    <a:gd name="connsiteY74" fmla="*/ 135712 h 234401"/>
                    <a:gd name="connsiteX75" fmla="*/ 282609 w 297217"/>
                    <a:gd name="connsiteY75" fmla="*/ 160147 h 234401"/>
                    <a:gd name="connsiteX76" fmla="*/ 259749 w 297217"/>
                    <a:gd name="connsiteY76" fmla="*/ 181347 h 234401"/>
                    <a:gd name="connsiteX77" fmla="*/ 197246 w 297217"/>
                    <a:gd name="connsiteY77" fmla="*/ 180630 h 234401"/>
                    <a:gd name="connsiteX78" fmla="*/ 107961 w 297217"/>
                    <a:gd name="connsiteY78" fmla="*/ 197312 h 234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297217" h="234401">
                      <a:moveTo>
                        <a:pt x="38698" y="234401"/>
                      </a:moveTo>
                      <a:lnTo>
                        <a:pt x="31106" y="220212"/>
                      </a:lnTo>
                      <a:lnTo>
                        <a:pt x="104328" y="181003"/>
                      </a:lnTo>
                      <a:cubicBezTo>
                        <a:pt x="107002" y="179573"/>
                        <a:pt x="110253" y="179768"/>
                        <a:pt x="112737" y="181506"/>
                      </a:cubicBezTo>
                      <a:cubicBezTo>
                        <a:pt x="125123" y="190175"/>
                        <a:pt x="153941" y="184299"/>
                        <a:pt x="191798" y="165364"/>
                      </a:cubicBezTo>
                      <a:cubicBezTo>
                        <a:pt x="192946" y="164794"/>
                        <a:pt x="194211" y="164504"/>
                        <a:pt x="195492" y="164515"/>
                      </a:cubicBezTo>
                      <a:lnTo>
                        <a:pt x="259841" y="165254"/>
                      </a:lnTo>
                      <a:cubicBezTo>
                        <a:pt x="263568" y="165228"/>
                        <a:pt x="266568" y="162185"/>
                        <a:pt x="266542" y="158459"/>
                      </a:cubicBezTo>
                      <a:cubicBezTo>
                        <a:pt x="266516" y="154733"/>
                        <a:pt x="263474" y="151732"/>
                        <a:pt x="259747" y="151758"/>
                      </a:cubicBezTo>
                      <a:lnTo>
                        <a:pt x="199736" y="151018"/>
                      </a:lnTo>
                      <a:cubicBezTo>
                        <a:pt x="195292" y="150963"/>
                        <a:pt x="191734" y="147316"/>
                        <a:pt x="191788" y="142871"/>
                      </a:cubicBezTo>
                      <a:cubicBezTo>
                        <a:pt x="191833" y="139229"/>
                        <a:pt x="194320" y="136071"/>
                        <a:pt x="197850" y="135172"/>
                      </a:cubicBezTo>
                      <a:lnTo>
                        <a:pt x="276251" y="115198"/>
                      </a:lnTo>
                      <a:cubicBezTo>
                        <a:pt x="277989" y="114725"/>
                        <a:pt x="279464" y="113574"/>
                        <a:pt x="280346" y="112004"/>
                      </a:cubicBezTo>
                      <a:cubicBezTo>
                        <a:pt x="281123" y="110654"/>
                        <a:pt x="281316" y="109046"/>
                        <a:pt x="280880" y="107551"/>
                      </a:cubicBezTo>
                      <a:cubicBezTo>
                        <a:pt x="280443" y="105686"/>
                        <a:pt x="279254" y="104083"/>
                        <a:pt x="277595" y="103125"/>
                      </a:cubicBezTo>
                      <a:cubicBezTo>
                        <a:pt x="276245" y="102352"/>
                        <a:pt x="274641" y="102159"/>
                        <a:pt x="273146" y="102591"/>
                      </a:cubicBezTo>
                      <a:lnTo>
                        <a:pt x="204829" y="120426"/>
                      </a:lnTo>
                      <a:cubicBezTo>
                        <a:pt x="200528" y="121548"/>
                        <a:pt x="196132" y="118971"/>
                        <a:pt x="195010" y="114672"/>
                      </a:cubicBezTo>
                      <a:cubicBezTo>
                        <a:pt x="194077" y="111096"/>
                        <a:pt x="195699" y="107345"/>
                        <a:pt x="198942" y="105575"/>
                      </a:cubicBezTo>
                      <a:lnTo>
                        <a:pt x="264030" y="70066"/>
                      </a:lnTo>
                      <a:cubicBezTo>
                        <a:pt x="267286" y="68322"/>
                        <a:pt x="268511" y="64268"/>
                        <a:pt x="266767" y="61012"/>
                      </a:cubicBezTo>
                      <a:cubicBezTo>
                        <a:pt x="265022" y="57756"/>
                        <a:pt x="260969" y="56531"/>
                        <a:pt x="257713" y="58276"/>
                      </a:cubicBezTo>
                      <a:cubicBezTo>
                        <a:pt x="257618" y="58326"/>
                        <a:pt x="257523" y="58380"/>
                        <a:pt x="257431" y="58435"/>
                      </a:cubicBezTo>
                      <a:lnTo>
                        <a:pt x="188083" y="95333"/>
                      </a:lnTo>
                      <a:cubicBezTo>
                        <a:pt x="184158" y="97417"/>
                        <a:pt x="179286" y="95923"/>
                        <a:pt x="177202" y="91998"/>
                      </a:cubicBezTo>
                      <a:cubicBezTo>
                        <a:pt x="175458" y="88710"/>
                        <a:pt x="176195" y="84657"/>
                        <a:pt x="178983" y="82193"/>
                      </a:cubicBezTo>
                      <a:lnTo>
                        <a:pt x="235195" y="32627"/>
                      </a:lnTo>
                      <a:cubicBezTo>
                        <a:pt x="236502" y="31428"/>
                        <a:pt x="237289" y="29767"/>
                        <a:pt x="237388" y="27997"/>
                      </a:cubicBezTo>
                      <a:cubicBezTo>
                        <a:pt x="237555" y="26283"/>
                        <a:pt x="237032" y="24575"/>
                        <a:pt x="235934" y="23249"/>
                      </a:cubicBezTo>
                      <a:cubicBezTo>
                        <a:pt x="234741" y="21952"/>
                        <a:pt x="233089" y="21172"/>
                        <a:pt x="231329" y="21076"/>
                      </a:cubicBezTo>
                      <a:cubicBezTo>
                        <a:pt x="229618" y="20913"/>
                        <a:pt x="227911" y="21434"/>
                        <a:pt x="226581" y="22524"/>
                      </a:cubicBezTo>
                      <a:lnTo>
                        <a:pt x="158524" y="81718"/>
                      </a:lnTo>
                      <a:cubicBezTo>
                        <a:pt x="157949" y="82219"/>
                        <a:pt x="157306" y="82635"/>
                        <a:pt x="156614" y="82954"/>
                      </a:cubicBezTo>
                      <a:cubicBezTo>
                        <a:pt x="146777" y="87559"/>
                        <a:pt x="136344" y="90764"/>
                        <a:pt x="125618" y="92476"/>
                      </a:cubicBezTo>
                      <a:cubicBezTo>
                        <a:pt x="121228" y="93156"/>
                        <a:pt x="117119" y="90148"/>
                        <a:pt x="116440" y="85759"/>
                      </a:cubicBezTo>
                      <a:cubicBezTo>
                        <a:pt x="116376" y="85350"/>
                        <a:pt x="116345" y="84937"/>
                        <a:pt x="116345" y="84524"/>
                      </a:cubicBezTo>
                      <a:cubicBezTo>
                        <a:pt x="116343" y="82200"/>
                        <a:pt x="117265" y="79971"/>
                        <a:pt x="118906" y="78327"/>
                      </a:cubicBezTo>
                      <a:cubicBezTo>
                        <a:pt x="128566" y="60691"/>
                        <a:pt x="132157" y="40367"/>
                        <a:pt x="129127" y="20488"/>
                      </a:cubicBezTo>
                      <a:cubicBezTo>
                        <a:pt x="128809" y="19052"/>
                        <a:pt x="127890" y="17821"/>
                        <a:pt x="126604" y="17108"/>
                      </a:cubicBezTo>
                      <a:cubicBezTo>
                        <a:pt x="125076" y="16218"/>
                        <a:pt x="123283" y="15902"/>
                        <a:pt x="121543" y="16214"/>
                      </a:cubicBezTo>
                      <a:cubicBezTo>
                        <a:pt x="118478" y="17343"/>
                        <a:pt x="116740" y="20584"/>
                        <a:pt x="117495" y="23762"/>
                      </a:cubicBezTo>
                      <a:cubicBezTo>
                        <a:pt x="120324" y="36001"/>
                        <a:pt x="112544" y="50852"/>
                        <a:pt x="103545" y="68047"/>
                      </a:cubicBezTo>
                      <a:cubicBezTo>
                        <a:pt x="92181" y="89161"/>
                        <a:pt x="82067" y="109741"/>
                        <a:pt x="81414" y="132839"/>
                      </a:cubicBezTo>
                      <a:cubicBezTo>
                        <a:pt x="81328" y="135706"/>
                        <a:pt x="79723" y="138311"/>
                        <a:pt x="77202" y="139680"/>
                      </a:cubicBezTo>
                      <a:lnTo>
                        <a:pt x="7671" y="177408"/>
                      </a:lnTo>
                      <a:lnTo>
                        <a:pt x="0" y="163262"/>
                      </a:lnTo>
                      <a:lnTo>
                        <a:pt x="65568" y="127681"/>
                      </a:lnTo>
                      <a:cubicBezTo>
                        <a:pt x="68697" y="103962"/>
                        <a:pt x="76746" y="81158"/>
                        <a:pt x="89199" y="60730"/>
                      </a:cubicBezTo>
                      <a:cubicBezTo>
                        <a:pt x="95848" y="48032"/>
                        <a:pt x="103299" y="33810"/>
                        <a:pt x="101758" y="27143"/>
                      </a:cubicBezTo>
                      <a:cubicBezTo>
                        <a:pt x="99115" y="15199"/>
                        <a:pt x="106498" y="3332"/>
                        <a:pt x="118380" y="425"/>
                      </a:cubicBezTo>
                      <a:cubicBezTo>
                        <a:pt x="124001" y="-656"/>
                        <a:pt x="129824" y="341"/>
                        <a:pt x="134766" y="3231"/>
                      </a:cubicBezTo>
                      <a:cubicBezTo>
                        <a:pt x="139973" y="6181"/>
                        <a:pt x="143652" y="11236"/>
                        <a:pt x="144857" y="17098"/>
                      </a:cubicBezTo>
                      <a:cubicBezTo>
                        <a:pt x="148204" y="35750"/>
                        <a:pt x="146188" y="54969"/>
                        <a:pt x="139044" y="72520"/>
                      </a:cubicBezTo>
                      <a:cubicBezTo>
                        <a:pt x="139032" y="72563"/>
                        <a:pt x="139056" y="72608"/>
                        <a:pt x="139098" y="72620"/>
                      </a:cubicBezTo>
                      <a:cubicBezTo>
                        <a:pt x="139112" y="72624"/>
                        <a:pt x="139127" y="72624"/>
                        <a:pt x="139140" y="72621"/>
                      </a:cubicBezTo>
                      <a:cubicBezTo>
                        <a:pt x="142381" y="71526"/>
                        <a:pt x="145615" y="70253"/>
                        <a:pt x="148842" y="68800"/>
                      </a:cubicBezTo>
                      <a:lnTo>
                        <a:pt x="216004" y="10382"/>
                      </a:lnTo>
                      <a:cubicBezTo>
                        <a:pt x="225535" y="2332"/>
                        <a:pt x="239742" y="3332"/>
                        <a:pt x="248053" y="12636"/>
                      </a:cubicBezTo>
                      <a:cubicBezTo>
                        <a:pt x="251969" y="17211"/>
                        <a:pt x="253908" y="23153"/>
                        <a:pt x="253445" y="29157"/>
                      </a:cubicBezTo>
                      <a:cubicBezTo>
                        <a:pt x="253027" y="35137"/>
                        <a:pt x="250289" y="40717"/>
                        <a:pt x="245814" y="44706"/>
                      </a:cubicBezTo>
                      <a:lnTo>
                        <a:pt x="241541" y="48475"/>
                      </a:lnTo>
                      <a:cubicBezTo>
                        <a:pt x="241267" y="48717"/>
                        <a:pt x="241307" y="48772"/>
                        <a:pt x="241628" y="48602"/>
                      </a:cubicBezTo>
                      <a:lnTo>
                        <a:pt x="250050" y="44123"/>
                      </a:lnTo>
                      <a:cubicBezTo>
                        <a:pt x="261149" y="38204"/>
                        <a:pt x="274945" y="42405"/>
                        <a:pt x="280863" y="53504"/>
                      </a:cubicBezTo>
                      <a:cubicBezTo>
                        <a:pt x="286781" y="64604"/>
                        <a:pt x="282580" y="78400"/>
                        <a:pt x="271481" y="84318"/>
                      </a:cubicBezTo>
                      <a:lnTo>
                        <a:pt x="264748" y="87993"/>
                      </a:lnTo>
                      <a:cubicBezTo>
                        <a:pt x="264448" y="88154"/>
                        <a:pt x="264474" y="88221"/>
                        <a:pt x="264804" y="88136"/>
                      </a:cubicBezTo>
                      <a:cubicBezTo>
                        <a:pt x="264804" y="88136"/>
                        <a:pt x="265729" y="87890"/>
                        <a:pt x="265955" y="87840"/>
                      </a:cubicBezTo>
                      <a:cubicBezTo>
                        <a:pt x="272413" y="86279"/>
                        <a:pt x="279192" y="86700"/>
                        <a:pt x="285408" y="89047"/>
                      </a:cubicBezTo>
                      <a:cubicBezTo>
                        <a:pt x="290819" y="92052"/>
                        <a:pt x="294772" y="97134"/>
                        <a:pt x="296352" y="103119"/>
                      </a:cubicBezTo>
                      <a:cubicBezTo>
                        <a:pt x="297985" y="108713"/>
                        <a:pt x="297289" y="114731"/>
                        <a:pt x="294421" y="119805"/>
                      </a:cubicBezTo>
                      <a:cubicBezTo>
                        <a:pt x="291415" y="125212"/>
                        <a:pt x="286339" y="129162"/>
                        <a:pt x="280361" y="130750"/>
                      </a:cubicBezTo>
                      <a:lnTo>
                        <a:pt x="261454" y="135567"/>
                      </a:lnTo>
                      <a:cubicBezTo>
                        <a:pt x="261202" y="135632"/>
                        <a:pt x="261212" y="135694"/>
                        <a:pt x="261468" y="135712"/>
                      </a:cubicBezTo>
                      <a:cubicBezTo>
                        <a:pt x="274054" y="136621"/>
                        <a:pt x="283519" y="147561"/>
                        <a:pt x="282609" y="160147"/>
                      </a:cubicBezTo>
                      <a:cubicBezTo>
                        <a:pt x="281743" y="172123"/>
                        <a:pt x="271756" y="181385"/>
                        <a:pt x="259749" y="181347"/>
                      </a:cubicBezTo>
                      <a:lnTo>
                        <a:pt x="197246" y="180630"/>
                      </a:lnTo>
                      <a:cubicBezTo>
                        <a:pt x="156419" y="200784"/>
                        <a:pt x="126413" y="206382"/>
                        <a:pt x="107961" y="19731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3463E6"/>
                    </a:gs>
                    <a:gs pos="100000">
                      <a:srgbClr val="000000"/>
                    </a:gs>
                  </a:gsLst>
                  <a:lin ang="599999" scaled="0"/>
                </a:gradFill>
                <a:ln w="12700" cap="flat">
                  <a:noFill/>
                  <a:miter lim="400000"/>
                </a:ln>
                <a:effectLst>
                  <a:outerShdw blurRad="101600" dist="50800" dir="2700000" rotWithShape="0">
                    <a:srgbClr val="000000">
                      <a:alpha val="30000"/>
                    </a:srgbClr>
                  </a:outerShdw>
                </a:effectLst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algn="ctr" defTabSz="825500" hangingPunct="0"/>
                  <a:endParaRPr lang="en-IN" sz="3200" kern="0">
                    <a:solidFill>
                      <a:srgbClr val="FFFFFF"/>
                    </a:solidFill>
                    <a:latin typeface="Century Gothic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DBA03F28-51C8-60AB-988A-1B1BD0E17944}"/>
                    </a:ext>
                  </a:extLst>
                </p:cNvPr>
                <p:cNvSpPr/>
                <p:nvPr/>
              </p:nvSpPr>
              <p:spPr>
                <a:xfrm>
                  <a:off x="9425806" y="3063234"/>
                  <a:ext cx="270971" cy="276404"/>
                </a:xfrm>
                <a:custGeom>
                  <a:avLst/>
                  <a:gdLst>
                    <a:gd name="connsiteX0" fmla="*/ 211785 w 270971"/>
                    <a:gd name="connsiteY0" fmla="*/ 276405 h 276404"/>
                    <a:gd name="connsiteX1" fmla="*/ 161626 w 270971"/>
                    <a:gd name="connsiteY1" fmla="*/ 222052 h 276404"/>
                    <a:gd name="connsiteX2" fmla="*/ 90817 w 270971"/>
                    <a:gd name="connsiteY2" fmla="*/ 215887 h 276404"/>
                    <a:gd name="connsiteX3" fmla="*/ 55145 w 270971"/>
                    <a:gd name="connsiteY3" fmla="*/ 211429 h 276404"/>
                    <a:gd name="connsiteX4" fmla="*/ 38382 w 270971"/>
                    <a:gd name="connsiteY4" fmla="*/ 212924 h 276404"/>
                    <a:gd name="connsiteX5" fmla="*/ 25761 w 270971"/>
                    <a:gd name="connsiteY5" fmla="*/ 202350 h 276404"/>
                    <a:gd name="connsiteX6" fmla="*/ 24232 w 270971"/>
                    <a:gd name="connsiteY6" fmla="*/ 185544 h 276404"/>
                    <a:gd name="connsiteX7" fmla="*/ 34802 w 270971"/>
                    <a:gd name="connsiteY7" fmla="*/ 172919 h 276404"/>
                    <a:gd name="connsiteX8" fmla="*/ 89520 w 270971"/>
                    <a:gd name="connsiteY8" fmla="*/ 164165 h 276404"/>
                    <a:gd name="connsiteX9" fmla="*/ 89602 w 270971"/>
                    <a:gd name="connsiteY9" fmla="*/ 164086 h 276404"/>
                    <a:gd name="connsiteX10" fmla="*/ 89592 w 270971"/>
                    <a:gd name="connsiteY10" fmla="*/ 164047 h 276404"/>
                    <a:gd name="connsiteX11" fmla="*/ 83488 w 270971"/>
                    <a:gd name="connsiteY11" fmla="*/ 155597 h 276404"/>
                    <a:gd name="connsiteX12" fmla="*/ 9763 w 270971"/>
                    <a:gd name="connsiteY12" fmla="*/ 105219 h 276404"/>
                    <a:gd name="connsiteX13" fmla="*/ 3908 w 270971"/>
                    <a:gd name="connsiteY13" fmla="*/ 73400 h 276404"/>
                    <a:gd name="connsiteX14" fmla="*/ 31761 w 270971"/>
                    <a:gd name="connsiteY14" fmla="*/ 64754 h 276404"/>
                    <a:gd name="connsiteX15" fmla="*/ 39420 w 270971"/>
                    <a:gd name="connsiteY15" fmla="*/ 69934 h 276404"/>
                    <a:gd name="connsiteX16" fmla="*/ 39520 w 270971"/>
                    <a:gd name="connsiteY16" fmla="*/ 69818 h 276404"/>
                    <a:gd name="connsiteX17" fmla="*/ 33544 w 270971"/>
                    <a:gd name="connsiteY17" fmla="*/ 63347 h 276404"/>
                    <a:gd name="connsiteX18" fmla="*/ 33917 w 270971"/>
                    <a:gd name="connsiteY18" fmla="*/ 32034 h 276404"/>
                    <a:gd name="connsiteX19" fmla="*/ 34503 w 270971"/>
                    <a:gd name="connsiteY19" fmla="*/ 31482 h 276404"/>
                    <a:gd name="connsiteX20" fmla="*/ 50952 w 270971"/>
                    <a:gd name="connsiteY20" fmla="*/ 25065 h 276404"/>
                    <a:gd name="connsiteX21" fmla="*/ 66591 w 270971"/>
                    <a:gd name="connsiteY21" fmla="*/ 32221 h 276404"/>
                    <a:gd name="connsiteX22" fmla="*/ 72843 w 270971"/>
                    <a:gd name="connsiteY22" fmla="*/ 38932 h 276404"/>
                    <a:gd name="connsiteX23" fmla="*/ 72968 w 270971"/>
                    <a:gd name="connsiteY23" fmla="*/ 38842 h 276404"/>
                    <a:gd name="connsiteX24" fmla="*/ 70120 w 270971"/>
                    <a:gd name="connsiteY24" fmla="*/ 33637 h 276404"/>
                    <a:gd name="connsiteX25" fmla="*/ 68225 w 270971"/>
                    <a:gd name="connsiteY25" fmla="*/ 16216 h 276404"/>
                    <a:gd name="connsiteX26" fmla="*/ 79492 w 270971"/>
                    <a:gd name="connsiteY26" fmla="*/ 2600 h 276404"/>
                    <a:gd name="connsiteX27" fmla="*/ 96656 w 270971"/>
                    <a:gd name="connsiteY27" fmla="*/ 852 h 276404"/>
                    <a:gd name="connsiteX28" fmla="*/ 110256 w 270971"/>
                    <a:gd name="connsiteY28" fmla="*/ 12119 h 276404"/>
                    <a:gd name="connsiteX29" fmla="*/ 120262 w 270971"/>
                    <a:gd name="connsiteY29" fmla="*/ 30242 h 276404"/>
                    <a:gd name="connsiteX30" fmla="*/ 120405 w 270971"/>
                    <a:gd name="connsiteY30" fmla="*/ 30190 h 276404"/>
                    <a:gd name="connsiteX31" fmla="*/ 120325 w 270971"/>
                    <a:gd name="connsiteY31" fmla="*/ 29825 h 276404"/>
                    <a:gd name="connsiteX32" fmla="*/ 137808 w 270971"/>
                    <a:gd name="connsiteY32" fmla="*/ 2666 h 276404"/>
                    <a:gd name="connsiteX33" fmla="*/ 164820 w 270971"/>
                    <a:gd name="connsiteY33" fmla="*/ 19514 h 276404"/>
                    <a:gd name="connsiteX34" fmla="*/ 179202 w 270971"/>
                    <a:gd name="connsiteY34" fmla="*/ 79935 h 276404"/>
                    <a:gd name="connsiteX35" fmla="*/ 217790 w 270971"/>
                    <a:gd name="connsiteY35" fmla="*/ 163028 h 276404"/>
                    <a:gd name="connsiteX36" fmla="*/ 270971 w 270971"/>
                    <a:gd name="connsiteY36" fmla="*/ 221125 h 276404"/>
                    <a:gd name="connsiteX37" fmla="*/ 259104 w 270971"/>
                    <a:gd name="connsiteY37" fmla="*/ 231994 h 276404"/>
                    <a:gd name="connsiteX38" fmla="*/ 202889 w 270971"/>
                    <a:gd name="connsiteY38" fmla="*/ 170591 h 276404"/>
                    <a:gd name="connsiteX39" fmla="*/ 201279 w 270971"/>
                    <a:gd name="connsiteY39" fmla="*/ 162355 h 276404"/>
                    <a:gd name="connsiteX40" fmla="*/ 165870 w 270971"/>
                    <a:gd name="connsiteY40" fmla="*/ 89162 h 276404"/>
                    <a:gd name="connsiteX41" fmla="*/ 164019 w 270971"/>
                    <a:gd name="connsiteY41" fmla="*/ 85641 h 276404"/>
                    <a:gd name="connsiteX42" fmla="*/ 149228 w 270971"/>
                    <a:gd name="connsiteY42" fmla="*/ 23498 h 276404"/>
                    <a:gd name="connsiteX43" fmla="*/ 140769 w 270971"/>
                    <a:gd name="connsiteY43" fmla="*/ 18449 h 276404"/>
                    <a:gd name="connsiteX44" fmla="*/ 140740 w 270971"/>
                    <a:gd name="connsiteY44" fmla="*/ 18457 h 276404"/>
                    <a:gd name="connsiteX45" fmla="*/ 136127 w 270971"/>
                    <a:gd name="connsiteY45" fmla="*/ 26856 h 276404"/>
                    <a:gd name="connsiteX46" fmla="*/ 150084 w 270971"/>
                    <a:gd name="connsiteY46" fmla="*/ 84860 h 276404"/>
                    <a:gd name="connsiteX47" fmla="*/ 144170 w 270971"/>
                    <a:gd name="connsiteY47" fmla="*/ 94583 h 276404"/>
                    <a:gd name="connsiteX48" fmla="*/ 135208 w 270971"/>
                    <a:gd name="connsiteY48" fmla="*/ 90631 h 276404"/>
                    <a:gd name="connsiteX49" fmla="*/ 96007 w 270971"/>
                    <a:gd name="connsiteY49" fmla="*/ 19610 h 276404"/>
                    <a:gd name="connsiteX50" fmla="*/ 92274 w 270971"/>
                    <a:gd name="connsiteY50" fmla="*/ 16346 h 276404"/>
                    <a:gd name="connsiteX51" fmla="*/ 86686 w 270971"/>
                    <a:gd name="connsiteY51" fmla="*/ 17002 h 276404"/>
                    <a:gd name="connsiteX52" fmla="*/ 83716 w 270971"/>
                    <a:gd name="connsiteY52" fmla="*/ 20584 h 276404"/>
                    <a:gd name="connsiteX53" fmla="*/ 84376 w 270971"/>
                    <a:gd name="connsiteY53" fmla="*/ 26176 h 276404"/>
                    <a:gd name="connsiteX54" fmla="*/ 118256 w 270971"/>
                    <a:gd name="connsiteY54" fmla="*/ 88055 h 276404"/>
                    <a:gd name="connsiteX55" fmla="*/ 115049 w 270971"/>
                    <a:gd name="connsiteY55" fmla="*/ 98975 h 276404"/>
                    <a:gd name="connsiteX56" fmla="*/ 105313 w 270971"/>
                    <a:gd name="connsiteY56" fmla="*/ 97406 h 276404"/>
                    <a:gd name="connsiteX57" fmla="*/ 55015 w 270971"/>
                    <a:gd name="connsiteY57" fmla="*/ 43401 h 276404"/>
                    <a:gd name="connsiteX58" fmla="*/ 50143 w 270971"/>
                    <a:gd name="connsiteY58" fmla="*/ 41147 h 276404"/>
                    <a:gd name="connsiteX59" fmla="*/ 45884 w 270971"/>
                    <a:gd name="connsiteY59" fmla="*/ 42869 h 276404"/>
                    <a:gd name="connsiteX60" fmla="*/ 44875 w 270971"/>
                    <a:gd name="connsiteY60" fmla="*/ 51888 h 276404"/>
                    <a:gd name="connsiteX61" fmla="*/ 45145 w 270971"/>
                    <a:gd name="connsiteY61" fmla="*/ 52204 h 276404"/>
                    <a:gd name="connsiteX62" fmla="*/ 99356 w 270971"/>
                    <a:gd name="connsiteY62" fmla="*/ 110877 h 276404"/>
                    <a:gd name="connsiteX63" fmla="*/ 98891 w 270971"/>
                    <a:gd name="connsiteY63" fmla="*/ 122249 h 276404"/>
                    <a:gd name="connsiteX64" fmla="*/ 88927 w 270971"/>
                    <a:gd name="connsiteY64" fmla="*/ 122995 h 276404"/>
                    <a:gd name="connsiteX65" fmla="*/ 26800 w 270971"/>
                    <a:gd name="connsiteY65" fmla="*/ 80826 h 276404"/>
                    <a:gd name="connsiteX66" fmla="*/ 17270 w 270971"/>
                    <a:gd name="connsiteY66" fmla="*/ 82443 h 276404"/>
                    <a:gd name="connsiteX67" fmla="*/ 18767 w 270971"/>
                    <a:gd name="connsiteY67" fmla="*/ 91886 h 276404"/>
                    <a:gd name="connsiteX68" fmla="*/ 93545 w 270971"/>
                    <a:gd name="connsiteY68" fmla="*/ 142983 h 276404"/>
                    <a:gd name="connsiteX69" fmla="*/ 95235 w 270971"/>
                    <a:gd name="connsiteY69" fmla="*/ 144533 h 276404"/>
                    <a:gd name="connsiteX70" fmla="*/ 112345 w 270971"/>
                    <a:gd name="connsiteY70" fmla="*/ 170925 h 276404"/>
                    <a:gd name="connsiteX71" fmla="*/ 109135 w 270971"/>
                    <a:gd name="connsiteY71" fmla="*/ 181844 h 276404"/>
                    <a:gd name="connsiteX72" fmla="*/ 105279 w 270971"/>
                    <a:gd name="connsiteY72" fmla="*/ 182828 h 276404"/>
                    <a:gd name="connsiteX73" fmla="*/ 102709 w 270971"/>
                    <a:gd name="connsiteY73" fmla="*/ 182618 h 276404"/>
                    <a:gd name="connsiteX74" fmla="*/ 42549 w 270971"/>
                    <a:gd name="connsiteY74" fmla="*/ 187034 h 276404"/>
                    <a:gd name="connsiteX75" fmla="*/ 39508 w 270971"/>
                    <a:gd name="connsiteY75" fmla="*/ 190643 h 276404"/>
                    <a:gd name="connsiteX76" fmla="*/ 39829 w 270971"/>
                    <a:gd name="connsiteY76" fmla="*/ 194542 h 276404"/>
                    <a:gd name="connsiteX77" fmla="*/ 43477 w 270971"/>
                    <a:gd name="connsiteY77" fmla="*/ 197662 h 276404"/>
                    <a:gd name="connsiteX78" fmla="*/ 47382 w 270971"/>
                    <a:gd name="connsiteY78" fmla="*/ 197340 h 276404"/>
                    <a:gd name="connsiteX79" fmla="*/ 94732 w 270971"/>
                    <a:gd name="connsiteY79" fmla="*/ 200287 h 276404"/>
                    <a:gd name="connsiteX80" fmla="*/ 162603 w 270971"/>
                    <a:gd name="connsiteY80" fmla="*/ 205419 h 276404"/>
                    <a:gd name="connsiteX81" fmla="*/ 170367 w 270971"/>
                    <a:gd name="connsiteY81" fmla="*/ 207794 h 276404"/>
                    <a:gd name="connsiteX82" fmla="*/ 223619 w 270971"/>
                    <a:gd name="connsiteY82" fmla="*/ 265496 h 276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</a:cxnLst>
                  <a:rect l="l" t="t" r="r" b="b"/>
                  <a:pathLst>
                    <a:path w="270971" h="276404">
                      <a:moveTo>
                        <a:pt x="211785" y="276405"/>
                      </a:moveTo>
                      <a:lnTo>
                        <a:pt x="161626" y="222052"/>
                      </a:lnTo>
                      <a:cubicBezTo>
                        <a:pt x="135927" y="226789"/>
                        <a:pt x="111038" y="220765"/>
                        <a:pt x="90817" y="215887"/>
                      </a:cubicBezTo>
                      <a:cubicBezTo>
                        <a:pt x="81088" y="213353"/>
                        <a:pt x="61122" y="208154"/>
                        <a:pt x="55145" y="211429"/>
                      </a:cubicBezTo>
                      <a:cubicBezTo>
                        <a:pt x="50021" y="214278"/>
                        <a:pt x="43929" y="214822"/>
                        <a:pt x="38382" y="212924"/>
                      </a:cubicBezTo>
                      <a:cubicBezTo>
                        <a:pt x="32997" y="211108"/>
                        <a:pt x="28491" y="207334"/>
                        <a:pt x="25761" y="202350"/>
                      </a:cubicBezTo>
                      <a:cubicBezTo>
                        <a:pt x="22886" y="197220"/>
                        <a:pt x="22330" y="191109"/>
                        <a:pt x="24232" y="185544"/>
                      </a:cubicBezTo>
                      <a:cubicBezTo>
                        <a:pt x="26046" y="180158"/>
                        <a:pt x="29820" y="175652"/>
                        <a:pt x="34802" y="172919"/>
                      </a:cubicBezTo>
                      <a:cubicBezTo>
                        <a:pt x="51826" y="164818"/>
                        <a:pt x="70819" y="161780"/>
                        <a:pt x="89520" y="164165"/>
                      </a:cubicBezTo>
                      <a:cubicBezTo>
                        <a:pt x="89564" y="164166"/>
                        <a:pt x="89601" y="164131"/>
                        <a:pt x="89602" y="164086"/>
                      </a:cubicBezTo>
                      <a:cubicBezTo>
                        <a:pt x="89602" y="164073"/>
                        <a:pt x="89599" y="164059"/>
                        <a:pt x="89592" y="164047"/>
                      </a:cubicBezTo>
                      <a:cubicBezTo>
                        <a:pt x="87708" y="161186"/>
                        <a:pt x="85677" y="158338"/>
                        <a:pt x="83488" y="155597"/>
                      </a:cubicBezTo>
                      <a:lnTo>
                        <a:pt x="9763" y="105219"/>
                      </a:lnTo>
                      <a:cubicBezTo>
                        <a:pt x="-468" y="97938"/>
                        <a:pt x="-3061" y="83846"/>
                        <a:pt x="3908" y="73400"/>
                      </a:cubicBezTo>
                      <a:cubicBezTo>
                        <a:pt x="10714" y="63199"/>
                        <a:pt x="21291" y="57767"/>
                        <a:pt x="31761" y="64754"/>
                      </a:cubicBezTo>
                      <a:lnTo>
                        <a:pt x="39420" y="69934"/>
                      </a:lnTo>
                      <a:cubicBezTo>
                        <a:pt x="39724" y="70140"/>
                        <a:pt x="39769" y="70087"/>
                        <a:pt x="39520" y="69818"/>
                      </a:cubicBezTo>
                      <a:lnTo>
                        <a:pt x="33544" y="63347"/>
                      </a:lnTo>
                      <a:cubicBezTo>
                        <a:pt x="25000" y="54597"/>
                        <a:pt x="25167" y="40578"/>
                        <a:pt x="33917" y="32034"/>
                      </a:cubicBezTo>
                      <a:cubicBezTo>
                        <a:pt x="34108" y="31847"/>
                        <a:pt x="34304" y="31663"/>
                        <a:pt x="34503" y="31482"/>
                      </a:cubicBezTo>
                      <a:cubicBezTo>
                        <a:pt x="38803" y="27070"/>
                        <a:pt x="44800" y="24730"/>
                        <a:pt x="50952" y="25065"/>
                      </a:cubicBezTo>
                      <a:cubicBezTo>
                        <a:pt x="56873" y="25425"/>
                        <a:pt x="62448" y="27976"/>
                        <a:pt x="66591" y="32221"/>
                      </a:cubicBezTo>
                      <a:lnTo>
                        <a:pt x="72843" y="38932"/>
                      </a:lnTo>
                      <a:cubicBezTo>
                        <a:pt x="73074" y="39180"/>
                        <a:pt x="73130" y="39140"/>
                        <a:pt x="72968" y="38842"/>
                      </a:cubicBezTo>
                      <a:lnTo>
                        <a:pt x="70120" y="33637"/>
                      </a:lnTo>
                      <a:cubicBezTo>
                        <a:pt x="67315" y="28277"/>
                        <a:pt x="66638" y="22055"/>
                        <a:pt x="68225" y="16216"/>
                      </a:cubicBezTo>
                      <a:cubicBezTo>
                        <a:pt x="69870" y="10280"/>
                        <a:pt x="73968" y="5327"/>
                        <a:pt x="79492" y="2600"/>
                      </a:cubicBezTo>
                      <a:cubicBezTo>
                        <a:pt x="84796" y="-100"/>
                        <a:pt x="90916" y="-723"/>
                        <a:pt x="96656" y="852"/>
                      </a:cubicBezTo>
                      <a:cubicBezTo>
                        <a:pt x="102589" y="2497"/>
                        <a:pt x="107537" y="6596"/>
                        <a:pt x="110256" y="12119"/>
                      </a:cubicBezTo>
                      <a:lnTo>
                        <a:pt x="120262" y="30242"/>
                      </a:lnTo>
                      <a:cubicBezTo>
                        <a:pt x="120395" y="30484"/>
                        <a:pt x="120459" y="30459"/>
                        <a:pt x="120405" y="30190"/>
                      </a:cubicBezTo>
                      <a:cubicBezTo>
                        <a:pt x="120405" y="30190"/>
                        <a:pt x="120344" y="29942"/>
                        <a:pt x="120325" y="29825"/>
                      </a:cubicBezTo>
                      <a:cubicBezTo>
                        <a:pt x="117653" y="17497"/>
                        <a:pt x="125481" y="5338"/>
                        <a:pt x="137808" y="2666"/>
                      </a:cubicBezTo>
                      <a:cubicBezTo>
                        <a:pt x="149888" y="48"/>
                        <a:pt x="161858" y="7514"/>
                        <a:pt x="164820" y="19514"/>
                      </a:cubicBezTo>
                      <a:lnTo>
                        <a:pt x="179202" y="79935"/>
                      </a:lnTo>
                      <a:cubicBezTo>
                        <a:pt x="197136" y="100146"/>
                        <a:pt x="223558" y="135508"/>
                        <a:pt x="217790" y="163028"/>
                      </a:cubicBezTo>
                      <a:lnTo>
                        <a:pt x="270971" y="221125"/>
                      </a:lnTo>
                      <a:lnTo>
                        <a:pt x="259104" y="231994"/>
                      </a:lnTo>
                      <a:lnTo>
                        <a:pt x="202889" y="170591"/>
                      </a:lnTo>
                      <a:cubicBezTo>
                        <a:pt x="200847" y="168366"/>
                        <a:pt x="200226" y="165184"/>
                        <a:pt x="201279" y="162355"/>
                      </a:cubicBezTo>
                      <a:cubicBezTo>
                        <a:pt x="207842" y="144700"/>
                        <a:pt x="187283" y="112969"/>
                        <a:pt x="165870" y="89162"/>
                      </a:cubicBezTo>
                      <a:cubicBezTo>
                        <a:pt x="164964" y="88164"/>
                        <a:pt x="164328" y="86953"/>
                        <a:pt x="164019" y="85641"/>
                      </a:cubicBezTo>
                      <a:lnTo>
                        <a:pt x="149228" y="23498"/>
                      </a:lnTo>
                      <a:cubicBezTo>
                        <a:pt x="148286" y="19767"/>
                        <a:pt x="144499" y="17508"/>
                        <a:pt x="140769" y="18449"/>
                      </a:cubicBezTo>
                      <a:cubicBezTo>
                        <a:pt x="140759" y="18452"/>
                        <a:pt x="140750" y="18454"/>
                        <a:pt x="140740" y="18457"/>
                      </a:cubicBezTo>
                      <a:cubicBezTo>
                        <a:pt x="137186" y="19550"/>
                        <a:pt x="135143" y="23269"/>
                        <a:pt x="136127" y="26856"/>
                      </a:cubicBezTo>
                      <a:lnTo>
                        <a:pt x="150084" y="84860"/>
                      </a:lnTo>
                      <a:cubicBezTo>
                        <a:pt x="151136" y="89179"/>
                        <a:pt x="148488" y="93532"/>
                        <a:pt x="144170" y="94583"/>
                      </a:cubicBezTo>
                      <a:cubicBezTo>
                        <a:pt x="140632" y="95445"/>
                        <a:pt x="136957" y="93824"/>
                        <a:pt x="135208" y="90631"/>
                      </a:cubicBezTo>
                      <a:lnTo>
                        <a:pt x="96007" y="19610"/>
                      </a:lnTo>
                      <a:cubicBezTo>
                        <a:pt x="95317" y="18015"/>
                        <a:pt x="93946" y="16817"/>
                        <a:pt x="92274" y="16346"/>
                      </a:cubicBezTo>
                      <a:cubicBezTo>
                        <a:pt x="90395" y="15864"/>
                        <a:pt x="88403" y="16099"/>
                        <a:pt x="86686" y="17002"/>
                      </a:cubicBezTo>
                      <a:cubicBezTo>
                        <a:pt x="85218" y="17702"/>
                        <a:pt x="84131" y="19012"/>
                        <a:pt x="83716" y="20584"/>
                      </a:cubicBezTo>
                      <a:cubicBezTo>
                        <a:pt x="83234" y="22465"/>
                        <a:pt x="83469" y="24458"/>
                        <a:pt x="84376" y="26176"/>
                      </a:cubicBezTo>
                      <a:lnTo>
                        <a:pt x="118256" y="88055"/>
                      </a:lnTo>
                      <a:cubicBezTo>
                        <a:pt x="120386" y="91956"/>
                        <a:pt x="118950" y="96846"/>
                        <a:pt x="115049" y="98975"/>
                      </a:cubicBezTo>
                      <a:cubicBezTo>
                        <a:pt x="111825" y="100735"/>
                        <a:pt x="107820" y="100089"/>
                        <a:pt x="105313" y="97406"/>
                      </a:cubicBezTo>
                      <a:lnTo>
                        <a:pt x="55015" y="43401"/>
                      </a:lnTo>
                      <a:cubicBezTo>
                        <a:pt x="53715" y="42089"/>
                        <a:pt x="51985" y="41289"/>
                        <a:pt x="50143" y="41147"/>
                      </a:cubicBezTo>
                      <a:cubicBezTo>
                        <a:pt x="48543" y="41087"/>
                        <a:pt x="46993" y="41714"/>
                        <a:pt x="45884" y="42869"/>
                      </a:cubicBezTo>
                      <a:cubicBezTo>
                        <a:pt x="43114" y="45081"/>
                        <a:pt x="42663" y="49119"/>
                        <a:pt x="44875" y="51888"/>
                      </a:cubicBezTo>
                      <a:cubicBezTo>
                        <a:pt x="44961" y="51996"/>
                        <a:pt x="45051" y="52102"/>
                        <a:pt x="45145" y="52204"/>
                      </a:cubicBezTo>
                      <a:lnTo>
                        <a:pt x="99356" y="110877"/>
                      </a:lnTo>
                      <a:cubicBezTo>
                        <a:pt x="102368" y="114145"/>
                        <a:pt x="102160" y="119237"/>
                        <a:pt x="98891" y="122249"/>
                      </a:cubicBezTo>
                      <a:cubicBezTo>
                        <a:pt x="96146" y="124780"/>
                        <a:pt x="92020" y="125089"/>
                        <a:pt x="88927" y="122995"/>
                      </a:cubicBezTo>
                      <a:lnTo>
                        <a:pt x="26800" y="80826"/>
                      </a:lnTo>
                      <a:cubicBezTo>
                        <a:pt x="23721" y="78641"/>
                        <a:pt x="19455" y="79365"/>
                        <a:pt x="17270" y="82443"/>
                      </a:cubicBezTo>
                      <a:cubicBezTo>
                        <a:pt x="15118" y="85474"/>
                        <a:pt x="15783" y="89669"/>
                        <a:pt x="18767" y="91886"/>
                      </a:cubicBezTo>
                      <a:lnTo>
                        <a:pt x="93545" y="142983"/>
                      </a:lnTo>
                      <a:cubicBezTo>
                        <a:pt x="94179" y="143418"/>
                        <a:pt x="94748" y="143940"/>
                        <a:pt x="95235" y="144533"/>
                      </a:cubicBezTo>
                      <a:cubicBezTo>
                        <a:pt x="101742" y="152783"/>
                        <a:pt x="107469" y="161618"/>
                        <a:pt x="112345" y="170925"/>
                      </a:cubicBezTo>
                      <a:cubicBezTo>
                        <a:pt x="114473" y="174827"/>
                        <a:pt x="113037" y="179716"/>
                        <a:pt x="109135" y="181844"/>
                      </a:cubicBezTo>
                      <a:cubicBezTo>
                        <a:pt x="107952" y="182490"/>
                        <a:pt x="106626" y="182828"/>
                        <a:pt x="105279" y="182828"/>
                      </a:cubicBezTo>
                      <a:cubicBezTo>
                        <a:pt x="104418" y="182827"/>
                        <a:pt x="103559" y="182757"/>
                        <a:pt x="102709" y="182618"/>
                      </a:cubicBezTo>
                      <a:cubicBezTo>
                        <a:pt x="82742" y="177154"/>
                        <a:pt x="61504" y="178714"/>
                        <a:pt x="42549" y="187034"/>
                      </a:cubicBezTo>
                      <a:cubicBezTo>
                        <a:pt x="41127" y="187824"/>
                        <a:pt x="40045" y="189109"/>
                        <a:pt x="39508" y="190643"/>
                      </a:cubicBezTo>
                      <a:cubicBezTo>
                        <a:pt x="39050" y="191929"/>
                        <a:pt x="39168" y="193349"/>
                        <a:pt x="39829" y="194542"/>
                      </a:cubicBezTo>
                      <a:cubicBezTo>
                        <a:pt x="40617" y="195997"/>
                        <a:pt x="41917" y="197109"/>
                        <a:pt x="43477" y="197662"/>
                      </a:cubicBezTo>
                      <a:cubicBezTo>
                        <a:pt x="44764" y="198118"/>
                        <a:pt x="46186" y="198001"/>
                        <a:pt x="47382" y="197340"/>
                      </a:cubicBezTo>
                      <a:cubicBezTo>
                        <a:pt x="58166" y="191454"/>
                        <a:pt x="75203" y="195193"/>
                        <a:pt x="94732" y="200287"/>
                      </a:cubicBezTo>
                      <a:cubicBezTo>
                        <a:pt x="114388" y="205028"/>
                        <a:pt x="139017" y="210964"/>
                        <a:pt x="162603" y="205419"/>
                      </a:cubicBezTo>
                      <a:cubicBezTo>
                        <a:pt x="165430" y="204756"/>
                        <a:pt x="168395" y="205663"/>
                        <a:pt x="170367" y="207794"/>
                      </a:cubicBezTo>
                      <a:lnTo>
                        <a:pt x="223619" y="265496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3463E6"/>
                    </a:gs>
                    <a:gs pos="100000">
                      <a:srgbClr val="000000"/>
                    </a:gs>
                  </a:gsLst>
                  <a:lin ang="599999" scaled="0"/>
                </a:gradFill>
                <a:ln w="12700" cap="flat">
                  <a:noFill/>
                  <a:miter lim="400000"/>
                </a:ln>
                <a:effectLst>
                  <a:outerShdw blurRad="101600" dist="50800" dir="2700000" rotWithShape="0">
                    <a:srgbClr val="000000">
                      <a:alpha val="30000"/>
                    </a:srgbClr>
                  </a:outerShdw>
                </a:effectLst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algn="ctr" defTabSz="825500" hangingPunct="0"/>
                  <a:endParaRPr lang="en-IN" sz="3200" kern="0">
                    <a:solidFill>
                      <a:srgbClr val="FFFFFF"/>
                    </a:solidFill>
                    <a:latin typeface="Century Gothic"/>
                  </a:endParaRPr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211E031C-01A3-3E84-004D-58E04AFF2AFF}"/>
                    </a:ext>
                  </a:extLst>
                </p:cNvPr>
                <p:cNvSpPr/>
                <p:nvPr/>
              </p:nvSpPr>
              <p:spPr>
                <a:xfrm>
                  <a:off x="9347646" y="2799420"/>
                  <a:ext cx="264970" cy="285610"/>
                </a:xfrm>
                <a:custGeom>
                  <a:avLst/>
                  <a:gdLst>
                    <a:gd name="connsiteX0" fmla="*/ 95460 w 264970"/>
                    <a:gd name="connsiteY0" fmla="*/ 285575 h 285610"/>
                    <a:gd name="connsiteX1" fmla="*/ 84780 w 264970"/>
                    <a:gd name="connsiteY1" fmla="*/ 283026 h 285610"/>
                    <a:gd name="connsiteX2" fmla="*/ 73934 w 264970"/>
                    <a:gd name="connsiteY2" fmla="*/ 269631 h 285610"/>
                    <a:gd name="connsiteX3" fmla="*/ 75687 w 264970"/>
                    <a:gd name="connsiteY3" fmla="*/ 252471 h 285610"/>
                    <a:gd name="connsiteX4" fmla="*/ 78138 w 264970"/>
                    <a:gd name="connsiteY4" fmla="*/ 247855 h 285610"/>
                    <a:gd name="connsiteX5" fmla="*/ 78013 w 264970"/>
                    <a:gd name="connsiteY5" fmla="*/ 247767 h 285610"/>
                    <a:gd name="connsiteX6" fmla="*/ 71922 w 264970"/>
                    <a:gd name="connsiteY6" fmla="*/ 254719 h 285610"/>
                    <a:gd name="connsiteX7" fmla="*/ 54774 w 264970"/>
                    <a:gd name="connsiteY7" fmla="*/ 262640 h 285610"/>
                    <a:gd name="connsiteX8" fmla="*/ 40329 w 264970"/>
                    <a:gd name="connsiteY8" fmla="*/ 257329 h 285610"/>
                    <a:gd name="connsiteX9" fmla="*/ 32235 w 264970"/>
                    <a:gd name="connsiteY9" fmla="*/ 241400 h 285610"/>
                    <a:gd name="connsiteX10" fmla="*/ 37627 w 264970"/>
                    <a:gd name="connsiteY10" fmla="*/ 224879 h 285610"/>
                    <a:gd name="connsiteX11" fmla="*/ 42593 w 264970"/>
                    <a:gd name="connsiteY11" fmla="*/ 219241 h 285610"/>
                    <a:gd name="connsiteX12" fmla="*/ 42490 w 264970"/>
                    <a:gd name="connsiteY12" fmla="*/ 219127 h 285610"/>
                    <a:gd name="connsiteX13" fmla="*/ 39890 w 264970"/>
                    <a:gd name="connsiteY13" fmla="*/ 220912 h 285610"/>
                    <a:gd name="connsiteX14" fmla="*/ 26671 w 264970"/>
                    <a:gd name="connsiteY14" fmla="*/ 225651 h 285610"/>
                    <a:gd name="connsiteX15" fmla="*/ 8139 w 264970"/>
                    <a:gd name="connsiteY15" fmla="*/ 215406 h 285610"/>
                    <a:gd name="connsiteX16" fmla="*/ 14072 w 264970"/>
                    <a:gd name="connsiteY16" fmla="*/ 183538 h 285610"/>
                    <a:gd name="connsiteX17" fmla="*/ 30030 w 264970"/>
                    <a:gd name="connsiteY17" fmla="*/ 172542 h 285610"/>
                    <a:gd name="connsiteX18" fmla="*/ 29961 w 264970"/>
                    <a:gd name="connsiteY18" fmla="*/ 172407 h 285610"/>
                    <a:gd name="connsiteX19" fmla="*/ 23716 w 264970"/>
                    <a:gd name="connsiteY19" fmla="*/ 173127 h 285610"/>
                    <a:gd name="connsiteX20" fmla="*/ 1443 w 264970"/>
                    <a:gd name="connsiteY20" fmla="*/ 156975 h 285610"/>
                    <a:gd name="connsiteX21" fmla="*/ 14811 w 264970"/>
                    <a:gd name="connsiteY21" fmla="*/ 127279 h 285610"/>
                    <a:gd name="connsiteX22" fmla="*/ 73942 w 264970"/>
                    <a:gd name="connsiteY22" fmla="*/ 106355 h 285610"/>
                    <a:gd name="connsiteX23" fmla="*/ 152256 w 264970"/>
                    <a:gd name="connsiteY23" fmla="*/ 59489 h 285610"/>
                    <a:gd name="connsiteX24" fmla="*/ 204031 w 264970"/>
                    <a:gd name="connsiteY24" fmla="*/ 0 h 285610"/>
                    <a:gd name="connsiteX25" fmla="*/ 216165 w 264970"/>
                    <a:gd name="connsiteY25" fmla="*/ 10566 h 285610"/>
                    <a:gd name="connsiteX26" fmla="*/ 161436 w 264970"/>
                    <a:gd name="connsiteY26" fmla="*/ 73447 h 285610"/>
                    <a:gd name="connsiteX27" fmla="*/ 153420 w 264970"/>
                    <a:gd name="connsiteY27" fmla="*/ 75972 h 285610"/>
                    <a:gd name="connsiteX28" fmla="*/ 84284 w 264970"/>
                    <a:gd name="connsiteY28" fmla="*/ 118827 h 285610"/>
                    <a:gd name="connsiteX29" fmla="*/ 81125 w 264970"/>
                    <a:gd name="connsiteY29" fmla="*/ 120880 h 285610"/>
                    <a:gd name="connsiteX30" fmla="*/ 20477 w 264970"/>
                    <a:gd name="connsiteY30" fmla="*/ 142334 h 285610"/>
                    <a:gd name="connsiteX31" fmla="*/ 16485 w 264970"/>
                    <a:gd name="connsiteY31" fmla="*/ 151234 h 285610"/>
                    <a:gd name="connsiteX32" fmla="*/ 23716 w 264970"/>
                    <a:gd name="connsiteY32" fmla="*/ 157028 h 285610"/>
                    <a:gd name="connsiteX33" fmla="*/ 26341 w 264970"/>
                    <a:gd name="connsiteY33" fmla="*/ 156702 h 285610"/>
                    <a:gd name="connsiteX34" fmla="*/ 82407 w 264970"/>
                    <a:gd name="connsiteY34" fmla="*/ 136782 h 285610"/>
                    <a:gd name="connsiteX35" fmla="*/ 92687 w 264970"/>
                    <a:gd name="connsiteY35" fmla="*/ 141662 h 285610"/>
                    <a:gd name="connsiteX36" fmla="*/ 89668 w 264970"/>
                    <a:gd name="connsiteY36" fmla="*/ 150993 h 285610"/>
                    <a:gd name="connsiteX37" fmla="*/ 23102 w 264970"/>
                    <a:gd name="connsiteY37" fmla="*/ 196857 h 285610"/>
                    <a:gd name="connsiteX38" fmla="*/ 21531 w 264970"/>
                    <a:gd name="connsiteY38" fmla="*/ 206484 h 285610"/>
                    <a:gd name="connsiteX39" fmla="*/ 26671 w 264970"/>
                    <a:gd name="connsiteY39" fmla="*/ 209555 h 285610"/>
                    <a:gd name="connsiteX40" fmla="*/ 29107 w 264970"/>
                    <a:gd name="connsiteY40" fmla="*/ 208958 h 285610"/>
                    <a:gd name="connsiteX41" fmla="*/ 30223 w 264970"/>
                    <a:gd name="connsiteY41" fmla="*/ 208028 h 285610"/>
                    <a:gd name="connsiteX42" fmla="*/ 87915 w 264970"/>
                    <a:gd name="connsiteY42" fmla="*/ 168079 h 285610"/>
                    <a:gd name="connsiteX43" fmla="*/ 99111 w 264970"/>
                    <a:gd name="connsiteY43" fmla="*/ 170125 h 285610"/>
                    <a:gd name="connsiteX44" fmla="*/ 98538 w 264970"/>
                    <a:gd name="connsiteY44" fmla="*/ 180009 h 285610"/>
                    <a:gd name="connsiteX45" fmla="*/ 49726 w 264970"/>
                    <a:gd name="connsiteY45" fmla="*/ 235496 h 285610"/>
                    <a:gd name="connsiteX46" fmla="*/ 48288 w 264970"/>
                    <a:gd name="connsiteY46" fmla="*/ 240227 h 285610"/>
                    <a:gd name="connsiteX47" fmla="*/ 50461 w 264970"/>
                    <a:gd name="connsiteY47" fmla="*/ 244838 h 285610"/>
                    <a:gd name="connsiteX48" fmla="*/ 54776 w 264970"/>
                    <a:gd name="connsiteY48" fmla="*/ 246545 h 285610"/>
                    <a:gd name="connsiteX49" fmla="*/ 59585 w 264970"/>
                    <a:gd name="connsiteY49" fmla="*/ 244392 h 285610"/>
                    <a:gd name="connsiteX50" fmla="*/ 112335 w 264970"/>
                    <a:gd name="connsiteY50" fmla="*/ 184187 h 285610"/>
                    <a:gd name="connsiteX51" fmla="*/ 123689 w 264970"/>
                    <a:gd name="connsiteY51" fmla="*/ 183414 h 285610"/>
                    <a:gd name="connsiteX52" fmla="*/ 125491 w 264970"/>
                    <a:gd name="connsiteY52" fmla="*/ 193280 h 285610"/>
                    <a:gd name="connsiteX53" fmla="*/ 89991 w 264970"/>
                    <a:gd name="connsiteY53" fmla="*/ 259861 h 285610"/>
                    <a:gd name="connsiteX54" fmla="*/ 89428 w 264970"/>
                    <a:gd name="connsiteY54" fmla="*/ 265267 h 285610"/>
                    <a:gd name="connsiteX55" fmla="*/ 92406 w 264970"/>
                    <a:gd name="connsiteY55" fmla="*/ 268850 h 285610"/>
                    <a:gd name="connsiteX56" fmla="*/ 93278 w 264970"/>
                    <a:gd name="connsiteY56" fmla="*/ 269359 h 285610"/>
                    <a:gd name="connsiteX57" fmla="*/ 95463 w 264970"/>
                    <a:gd name="connsiteY57" fmla="*/ 269483 h 285610"/>
                    <a:gd name="connsiteX58" fmla="*/ 101790 w 264970"/>
                    <a:gd name="connsiteY58" fmla="*/ 265394 h 285610"/>
                    <a:gd name="connsiteX59" fmla="*/ 144581 w 264970"/>
                    <a:gd name="connsiteY59" fmla="*/ 185688 h 285610"/>
                    <a:gd name="connsiteX60" fmla="*/ 145981 w 264970"/>
                    <a:gd name="connsiteY60" fmla="*/ 183804 h 285610"/>
                    <a:gd name="connsiteX61" fmla="*/ 171019 w 264970"/>
                    <a:gd name="connsiteY61" fmla="*/ 164209 h 285610"/>
                    <a:gd name="connsiteX62" fmla="*/ 182130 w 264970"/>
                    <a:gd name="connsiteY62" fmla="*/ 166674 h 285610"/>
                    <a:gd name="connsiteX63" fmla="*/ 183389 w 264970"/>
                    <a:gd name="connsiteY63" fmla="*/ 170998 h 285610"/>
                    <a:gd name="connsiteX64" fmla="*/ 183327 w 264970"/>
                    <a:gd name="connsiteY64" fmla="*/ 172769 h 285610"/>
                    <a:gd name="connsiteX65" fmla="*/ 193815 w 264970"/>
                    <a:gd name="connsiteY65" fmla="*/ 232306 h 285610"/>
                    <a:gd name="connsiteX66" fmla="*/ 201858 w 264970"/>
                    <a:gd name="connsiteY66" fmla="*/ 233936 h 285610"/>
                    <a:gd name="connsiteX67" fmla="*/ 203488 w 264970"/>
                    <a:gd name="connsiteY67" fmla="*/ 225892 h 285610"/>
                    <a:gd name="connsiteX68" fmla="*/ 203403 w 264970"/>
                    <a:gd name="connsiteY68" fmla="*/ 225768 h 285610"/>
                    <a:gd name="connsiteX69" fmla="*/ 201195 w 264970"/>
                    <a:gd name="connsiteY69" fmla="*/ 179575 h 285610"/>
                    <a:gd name="connsiteX70" fmla="*/ 201376 w 264970"/>
                    <a:gd name="connsiteY70" fmla="*/ 178135 h 285610"/>
                    <a:gd name="connsiteX71" fmla="*/ 199505 w 264970"/>
                    <a:gd name="connsiteY71" fmla="*/ 109921 h 285610"/>
                    <a:gd name="connsiteX72" fmla="*/ 201076 w 264970"/>
                    <a:gd name="connsiteY72" fmla="*/ 102076 h 285610"/>
                    <a:gd name="connsiteX73" fmla="*/ 252851 w 264970"/>
                    <a:gd name="connsiteY73" fmla="*/ 42894 h 285610"/>
                    <a:gd name="connsiteX74" fmla="*/ 264970 w 264970"/>
                    <a:gd name="connsiteY74" fmla="*/ 53489 h 285610"/>
                    <a:gd name="connsiteX75" fmla="*/ 216150 w 264970"/>
                    <a:gd name="connsiteY75" fmla="*/ 109293 h 285610"/>
                    <a:gd name="connsiteX76" fmla="*/ 217329 w 264970"/>
                    <a:gd name="connsiteY76" fmla="*/ 180230 h 285610"/>
                    <a:gd name="connsiteX77" fmla="*/ 217168 w 264970"/>
                    <a:gd name="connsiteY77" fmla="*/ 181576 h 285610"/>
                    <a:gd name="connsiteX78" fmla="*/ 216893 w 264970"/>
                    <a:gd name="connsiteY78" fmla="*/ 216985 h 285610"/>
                    <a:gd name="connsiteX79" fmla="*/ 210756 w 264970"/>
                    <a:gd name="connsiteY79" fmla="*/ 247338 h 285610"/>
                    <a:gd name="connsiteX80" fmla="*/ 180474 w 264970"/>
                    <a:gd name="connsiteY80" fmla="*/ 241307 h 285610"/>
                    <a:gd name="connsiteX81" fmla="*/ 166297 w 264970"/>
                    <a:gd name="connsiteY81" fmla="*/ 187388 h 285610"/>
                    <a:gd name="connsiteX82" fmla="*/ 166210 w 264970"/>
                    <a:gd name="connsiteY82" fmla="*/ 187314 h 285610"/>
                    <a:gd name="connsiteX83" fmla="*/ 166171 w 264970"/>
                    <a:gd name="connsiteY83" fmla="*/ 187328 h 285610"/>
                    <a:gd name="connsiteX84" fmla="*/ 158187 w 264970"/>
                    <a:gd name="connsiteY84" fmla="*/ 194365 h 285610"/>
                    <a:gd name="connsiteX85" fmla="*/ 115862 w 264970"/>
                    <a:gd name="connsiteY85" fmla="*/ 273195 h 285610"/>
                    <a:gd name="connsiteX86" fmla="*/ 95460 w 264970"/>
                    <a:gd name="connsiteY86" fmla="*/ 285575 h 285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</a:cxnLst>
                  <a:rect l="l" t="t" r="r" b="b"/>
                  <a:pathLst>
                    <a:path w="264970" h="285610">
                      <a:moveTo>
                        <a:pt x="95460" y="285575"/>
                      </a:moveTo>
                      <a:cubicBezTo>
                        <a:pt x="91726" y="285806"/>
                        <a:pt x="88007" y="284919"/>
                        <a:pt x="84780" y="283026"/>
                      </a:cubicBezTo>
                      <a:cubicBezTo>
                        <a:pt x="79460" y="280262"/>
                        <a:pt x="75531" y="275409"/>
                        <a:pt x="73934" y="269631"/>
                      </a:cubicBezTo>
                      <a:cubicBezTo>
                        <a:pt x="72357" y="263893"/>
                        <a:pt x="72982" y="257772"/>
                        <a:pt x="75687" y="252471"/>
                      </a:cubicBezTo>
                      <a:lnTo>
                        <a:pt x="78138" y="247855"/>
                      </a:lnTo>
                      <a:cubicBezTo>
                        <a:pt x="78324" y="247515"/>
                        <a:pt x="78268" y="247475"/>
                        <a:pt x="78013" y="247767"/>
                      </a:cubicBezTo>
                      <a:lnTo>
                        <a:pt x="71922" y="254719"/>
                      </a:lnTo>
                      <a:cubicBezTo>
                        <a:pt x="67783" y="259926"/>
                        <a:pt x="61423" y="262864"/>
                        <a:pt x="54774" y="262640"/>
                      </a:cubicBezTo>
                      <a:cubicBezTo>
                        <a:pt x="49502" y="262527"/>
                        <a:pt x="44419" y="260658"/>
                        <a:pt x="40329" y="257329"/>
                      </a:cubicBezTo>
                      <a:cubicBezTo>
                        <a:pt x="35616" y="253311"/>
                        <a:pt x="32702" y="247577"/>
                        <a:pt x="32235" y="241400"/>
                      </a:cubicBezTo>
                      <a:cubicBezTo>
                        <a:pt x="31771" y="235396"/>
                        <a:pt x="33711" y="229454"/>
                        <a:pt x="37627" y="224879"/>
                      </a:cubicBezTo>
                      <a:lnTo>
                        <a:pt x="42593" y="219241"/>
                      </a:lnTo>
                      <a:cubicBezTo>
                        <a:pt x="42840" y="218960"/>
                        <a:pt x="42793" y="218910"/>
                        <a:pt x="42490" y="219127"/>
                      </a:cubicBezTo>
                      <a:lnTo>
                        <a:pt x="39890" y="220912"/>
                      </a:lnTo>
                      <a:cubicBezTo>
                        <a:pt x="36248" y="224117"/>
                        <a:pt x="31520" y="225812"/>
                        <a:pt x="26671" y="225651"/>
                      </a:cubicBezTo>
                      <a:cubicBezTo>
                        <a:pt x="19155" y="225605"/>
                        <a:pt x="12175" y="221747"/>
                        <a:pt x="8139" y="215406"/>
                      </a:cubicBezTo>
                      <a:cubicBezTo>
                        <a:pt x="1163" y="204929"/>
                        <a:pt x="3793" y="190803"/>
                        <a:pt x="14072" y="183538"/>
                      </a:cubicBezTo>
                      <a:lnTo>
                        <a:pt x="30030" y="172542"/>
                      </a:lnTo>
                      <a:cubicBezTo>
                        <a:pt x="30231" y="172403"/>
                        <a:pt x="30198" y="172345"/>
                        <a:pt x="29961" y="172407"/>
                      </a:cubicBezTo>
                      <a:cubicBezTo>
                        <a:pt x="27924" y="172939"/>
                        <a:pt x="25821" y="173181"/>
                        <a:pt x="23716" y="173127"/>
                      </a:cubicBezTo>
                      <a:cubicBezTo>
                        <a:pt x="13653" y="172904"/>
                        <a:pt x="4781" y="166470"/>
                        <a:pt x="1443" y="156975"/>
                      </a:cubicBezTo>
                      <a:cubicBezTo>
                        <a:pt x="-2944" y="145087"/>
                        <a:pt x="3003" y="131876"/>
                        <a:pt x="14811" y="127279"/>
                      </a:cubicBezTo>
                      <a:lnTo>
                        <a:pt x="73942" y="106355"/>
                      </a:lnTo>
                      <a:cubicBezTo>
                        <a:pt x="105959" y="72871"/>
                        <a:pt x="131572" y="57469"/>
                        <a:pt x="152256" y="59489"/>
                      </a:cubicBezTo>
                      <a:lnTo>
                        <a:pt x="204031" y="0"/>
                      </a:lnTo>
                      <a:lnTo>
                        <a:pt x="216165" y="10566"/>
                      </a:lnTo>
                      <a:lnTo>
                        <a:pt x="161436" y="73447"/>
                      </a:lnTo>
                      <a:cubicBezTo>
                        <a:pt x="159447" y="75722"/>
                        <a:pt x="156354" y="76696"/>
                        <a:pt x="153420" y="75972"/>
                      </a:cubicBezTo>
                      <a:cubicBezTo>
                        <a:pt x="144814" y="73824"/>
                        <a:pt x="124368" y="76512"/>
                        <a:pt x="84284" y="118827"/>
                      </a:cubicBezTo>
                      <a:cubicBezTo>
                        <a:pt x="83409" y="119751"/>
                        <a:pt x="82326" y="120455"/>
                        <a:pt x="81125" y="120880"/>
                      </a:cubicBezTo>
                      <a:lnTo>
                        <a:pt x="20477" y="142334"/>
                      </a:lnTo>
                      <a:cubicBezTo>
                        <a:pt x="16964" y="143740"/>
                        <a:pt x="15199" y="147676"/>
                        <a:pt x="16485" y="151234"/>
                      </a:cubicBezTo>
                      <a:cubicBezTo>
                        <a:pt x="17472" y="154470"/>
                        <a:pt x="20342" y="156770"/>
                        <a:pt x="23716" y="157028"/>
                      </a:cubicBezTo>
                      <a:cubicBezTo>
                        <a:pt x="24604" y="157096"/>
                        <a:pt x="25496" y="156985"/>
                        <a:pt x="26341" y="156702"/>
                      </a:cubicBezTo>
                      <a:lnTo>
                        <a:pt x="82407" y="136782"/>
                      </a:lnTo>
                      <a:cubicBezTo>
                        <a:pt x="86594" y="135290"/>
                        <a:pt x="91197" y="137476"/>
                        <a:pt x="92687" y="141662"/>
                      </a:cubicBezTo>
                      <a:cubicBezTo>
                        <a:pt x="93911" y="145098"/>
                        <a:pt x="92672" y="148926"/>
                        <a:pt x="89668" y="150993"/>
                      </a:cubicBezTo>
                      <a:lnTo>
                        <a:pt x="23102" y="196857"/>
                      </a:lnTo>
                      <a:cubicBezTo>
                        <a:pt x="20130" y="199154"/>
                        <a:pt x="19443" y="203361"/>
                        <a:pt x="21531" y="206484"/>
                      </a:cubicBezTo>
                      <a:cubicBezTo>
                        <a:pt x="22607" y="208319"/>
                        <a:pt x="24545" y="209478"/>
                        <a:pt x="26671" y="209555"/>
                      </a:cubicBezTo>
                      <a:cubicBezTo>
                        <a:pt x="27526" y="209627"/>
                        <a:pt x="28382" y="209417"/>
                        <a:pt x="29107" y="208958"/>
                      </a:cubicBezTo>
                      <a:cubicBezTo>
                        <a:pt x="29450" y="208616"/>
                        <a:pt x="29824" y="208304"/>
                        <a:pt x="30223" y="208028"/>
                      </a:cubicBezTo>
                      <a:lnTo>
                        <a:pt x="87915" y="168079"/>
                      </a:lnTo>
                      <a:cubicBezTo>
                        <a:pt x="91572" y="165552"/>
                        <a:pt x="96584" y="166469"/>
                        <a:pt x="99111" y="170125"/>
                      </a:cubicBezTo>
                      <a:cubicBezTo>
                        <a:pt x="101209" y="173161"/>
                        <a:pt x="100972" y="177236"/>
                        <a:pt x="98538" y="180009"/>
                      </a:cubicBezTo>
                      <a:lnTo>
                        <a:pt x="49726" y="235496"/>
                      </a:lnTo>
                      <a:cubicBezTo>
                        <a:pt x="48639" y="236819"/>
                        <a:pt x="48121" y="238522"/>
                        <a:pt x="48288" y="240227"/>
                      </a:cubicBezTo>
                      <a:cubicBezTo>
                        <a:pt x="48387" y="241988"/>
                        <a:pt x="49166" y="243641"/>
                        <a:pt x="50461" y="244838"/>
                      </a:cubicBezTo>
                      <a:cubicBezTo>
                        <a:pt x="51663" y="245881"/>
                        <a:pt x="53186" y="246483"/>
                        <a:pt x="54776" y="246545"/>
                      </a:cubicBezTo>
                      <a:cubicBezTo>
                        <a:pt x="56648" y="246736"/>
                        <a:pt x="58480" y="245916"/>
                        <a:pt x="59585" y="244392"/>
                      </a:cubicBezTo>
                      <a:lnTo>
                        <a:pt x="112335" y="184187"/>
                      </a:lnTo>
                      <a:cubicBezTo>
                        <a:pt x="115257" y="180838"/>
                        <a:pt x="120341" y="180492"/>
                        <a:pt x="123689" y="183414"/>
                      </a:cubicBezTo>
                      <a:cubicBezTo>
                        <a:pt x="126517" y="185881"/>
                        <a:pt x="127264" y="189974"/>
                        <a:pt x="125491" y="193280"/>
                      </a:cubicBezTo>
                      <a:lnTo>
                        <a:pt x="89991" y="259861"/>
                      </a:lnTo>
                      <a:cubicBezTo>
                        <a:pt x="89151" y="261534"/>
                        <a:pt x="88951" y="263456"/>
                        <a:pt x="89428" y="265267"/>
                      </a:cubicBezTo>
                      <a:cubicBezTo>
                        <a:pt x="89847" y="266840"/>
                        <a:pt x="90935" y="268150"/>
                        <a:pt x="92406" y="268850"/>
                      </a:cubicBezTo>
                      <a:cubicBezTo>
                        <a:pt x="92707" y="269003"/>
                        <a:pt x="92998" y="269172"/>
                        <a:pt x="93278" y="269359"/>
                      </a:cubicBezTo>
                      <a:cubicBezTo>
                        <a:pt x="94000" y="269477"/>
                        <a:pt x="94732" y="269518"/>
                        <a:pt x="95463" y="269483"/>
                      </a:cubicBezTo>
                      <a:cubicBezTo>
                        <a:pt x="98149" y="269341"/>
                        <a:pt x="100558" y="267785"/>
                        <a:pt x="101790" y="265394"/>
                      </a:cubicBezTo>
                      <a:lnTo>
                        <a:pt x="144581" y="185688"/>
                      </a:lnTo>
                      <a:cubicBezTo>
                        <a:pt x="144952" y="184995"/>
                        <a:pt x="145423" y="184360"/>
                        <a:pt x="145981" y="183804"/>
                      </a:cubicBezTo>
                      <a:cubicBezTo>
                        <a:pt x="153572" y="176362"/>
                        <a:pt x="161971" y="169790"/>
                        <a:pt x="171019" y="164209"/>
                      </a:cubicBezTo>
                      <a:cubicBezTo>
                        <a:pt x="174769" y="161822"/>
                        <a:pt x="179743" y="162926"/>
                        <a:pt x="182130" y="166674"/>
                      </a:cubicBezTo>
                      <a:cubicBezTo>
                        <a:pt x="182952" y="167967"/>
                        <a:pt x="183389" y="169467"/>
                        <a:pt x="183389" y="170998"/>
                      </a:cubicBezTo>
                      <a:cubicBezTo>
                        <a:pt x="183389" y="171342"/>
                        <a:pt x="183366" y="172428"/>
                        <a:pt x="183327" y="172769"/>
                      </a:cubicBezTo>
                      <a:cubicBezTo>
                        <a:pt x="179999" y="193230"/>
                        <a:pt x="183696" y="214215"/>
                        <a:pt x="193815" y="232306"/>
                      </a:cubicBezTo>
                      <a:cubicBezTo>
                        <a:pt x="195586" y="234977"/>
                        <a:pt x="199188" y="235707"/>
                        <a:pt x="201858" y="233936"/>
                      </a:cubicBezTo>
                      <a:cubicBezTo>
                        <a:pt x="204529" y="232165"/>
                        <a:pt x="205259" y="228563"/>
                        <a:pt x="203488" y="225892"/>
                      </a:cubicBezTo>
                      <a:cubicBezTo>
                        <a:pt x="203460" y="225851"/>
                        <a:pt x="203432" y="225809"/>
                        <a:pt x="203403" y="225768"/>
                      </a:cubicBezTo>
                      <a:cubicBezTo>
                        <a:pt x="196715" y="215260"/>
                        <a:pt x="198790" y="198721"/>
                        <a:pt x="201195" y="179575"/>
                      </a:cubicBezTo>
                      <a:lnTo>
                        <a:pt x="201376" y="178135"/>
                      </a:lnTo>
                      <a:cubicBezTo>
                        <a:pt x="204472" y="155670"/>
                        <a:pt x="206861" y="131987"/>
                        <a:pt x="199505" y="109921"/>
                      </a:cubicBezTo>
                      <a:cubicBezTo>
                        <a:pt x="198600" y="107212"/>
                        <a:pt x="199198" y="104227"/>
                        <a:pt x="201076" y="102076"/>
                      </a:cubicBezTo>
                      <a:lnTo>
                        <a:pt x="252851" y="42894"/>
                      </a:lnTo>
                      <a:lnTo>
                        <a:pt x="264970" y="53489"/>
                      </a:lnTo>
                      <a:lnTo>
                        <a:pt x="216150" y="109293"/>
                      </a:lnTo>
                      <a:cubicBezTo>
                        <a:pt x="221492" y="132598"/>
                        <a:pt x="221894" y="156762"/>
                        <a:pt x="217329" y="180230"/>
                      </a:cubicBezTo>
                      <a:lnTo>
                        <a:pt x="217168" y="181576"/>
                      </a:lnTo>
                      <a:cubicBezTo>
                        <a:pt x="215407" y="195609"/>
                        <a:pt x="213412" y="211513"/>
                        <a:pt x="216893" y="216985"/>
                      </a:cubicBezTo>
                      <a:cubicBezTo>
                        <a:pt x="223580" y="227062"/>
                        <a:pt x="220832" y="240651"/>
                        <a:pt x="210756" y="247338"/>
                      </a:cubicBezTo>
                      <a:cubicBezTo>
                        <a:pt x="200721" y="253997"/>
                        <a:pt x="187192" y="251303"/>
                        <a:pt x="180474" y="241307"/>
                      </a:cubicBezTo>
                      <a:cubicBezTo>
                        <a:pt x="170657" y="225073"/>
                        <a:pt x="165734" y="206351"/>
                        <a:pt x="166297" y="187388"/>
                      </a:cubicBezTo>
                      <a:cubicBezTo>
                        <a:pt x="166294" y="187344"/>
                        <a:pt x="166254" y="187311"/>
                        <a:pt x="166210" y="187314"/>
                      </a:cubicBezTo>
                      <a:cubicBezTo>
                        <a:pt x="166196" y="187316"/>
                        <a:pt x="166183" y="187320"/>
                        <a:pt x="166171" y="187328"/>
                      </a:cubicBezTo>
                      <a:cubicBezTo>
                        <a:pt x="163289" y="189635"/>
                        <a:pt x="160650" y="191964"/>
                        <a:pt x="158187" y="194365"/>
                      </a:cubicBezTo>
                      <a:lnTo>
                        <a:pt x="115862" y="273195"/>
                      </a:lnTo>
                      <a:cubicBezTo>
                        <a:pt x="111779" y="280687"/>
                        <a:pt x="103990" y="285412"/>
                        <a:pt x="95460" y="285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3463E6"/>
                    </a:gs>
                    <a:gs pos="100000">
                      <a:srgbClr val="000000"/>
                    </a:gs>
                  </a:gsLst>
                  <a:lin ang="599999" scaled="0"/>
                </a:gradFill>
                <a:ln w="12700" cap="flat">
                  <a:noFill/>
                  <a:miter lim="400000"/>
                </a:ln>
                <a:effectLst>
                  <a:outerShdw blurRad="101600" dist="50800" dir="2700000" rotWithShape="0">
                    <a:srgbClr val="000000">
                      <a:alpha val="30000"/>
                    </a:srgbClr>
                  </a:outerShdw>
                </a:effectLst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algn="ctr" defTabSz="825500" hangingPunct="0"/>
                  <a:endParaRPr lang="en-IN" sz="3200" kern="0">
                    <a:solidFill>
                      <a:srgbClr val="FFFFFF"/>
                    </a:solidFill>
                    <a:latin typeface="Century Gothic"/>
                  </a:endParaRPr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46F737E1-C0BB-05FD-E9C6-F4ACA7624512}"/>
                    </a:ext>
                  </a:extLst>
                </p:cNvPr>
                <p:cNvSpPr/>
                <p:nvPr/>
              </p:nvSpPr>
              <p:spPr>
                <a:xfrm>
                  <a:off x="9070437" y="2799203"/>
                  <a:ext cx="273147" cy="273231"/>
                </a:xfrm>
                <a:custGeom>
                  <a:avLst/>
                  <a:gdLst>
                    <a:gd name="connsiteX0" fmla="*/ 181154 w 273147"/>
                    <a:gd name="connsiteY0" fmla="*/ 273213 h 273231"/>
                    <a:gd name="connsiteX1" fmla="*/ 160853 w 273147"/>
                    <a:gd name="connsiteY1" fmla="*/ 261765 h 273231"/>
                    <a:gd name="connsiteX2" fmla="*/ 150421 w 273147"/>
                    <a:gd name="connsiteY2" fmla="*/ 243065 h 273231"/>
                    <a:gd name="connsiteX3" fmla="*/ 150277 w 273147"/>
                    <a:gd name="connsiteY3" fmla="*/ 243117 h 273231"/>
                    <a:gd name="connsiteX4" fmla="*/ 150527 w 273147"/>
                    <a:gd name="connsiteY4" fmla="*/ 244052 h 273231"/>
                    <a:gd name="connsiteX5" fmla="*/ 134448 w 273147"/>
                    <a:gd name="connsiteY5" fmla="*/ 271244 h 273231"/>
                    <a:gd name="connsiteX6" fmla="*/ 127901 w 273147"/>
                    <a:gd name="connsiteY6" fmla="*/ 272478 h 273231"/>
                    <a:gd name="connsiteX7" fmla="*/ 105990 w 273147"/>
                    <a:gd name="connsiteY7" fmla="*/ 255076 h 273231"/>
                    <a:gd name="connsiteX8" fmla="*/ 91037 w 273147"/>
                    <a:gd name="connsiteY8" fmla="*/ 195238 h 273231"/>
                    <a:gd name="connsiteX9" fmla="*/ 53597 w 273147"/>
                    <a:gd name="connsiteY9" fmla="*/ 112483 h 273231"/>
                    <a:gd name="connsiteX10" fmla="*/ 0 w 273147"/>
                    <a:gd name="connsiteY10" fmla="*/ 55394 h 273231"/>
                    <a:gd name="connsiteX11" fmla="*/ 11741 w 273147"/>
                    <a:gd name="connsiteY11" fmla="*/ 44380 h 273231"/>
                    <a:gd name="connsiteX12" fmla="*/ 68688 w 273147"/>
                    <a:gd name="connsiteY12" fmla="*/ 105041 h 273231"/>
                    <a:gd name="connsiteX13" fmla="*/ 70136 w 273147"/>
                    <a:gd name="connsiteY13" fmla="*/ 113893 h 273231"/>
                    <a:gd name="connsiteX14" fmla="*/ 104017 w 273147"/>
                    <a:gd name="connsiteY14" fmla="*/ 185499 h 273231"/>
                    <a:gd name="connsiteX15" fmla="*/ 106131 w 273147"/>
                    <a:gd name="connsiteY15" fmla="*/ 189238 h 273231"/>
                    <a:gd name="connsiteX16" fmla="*/ 121663 w 273147"/>
                    <a:gd name="connsiteY16" fmla="*/ 251381 h 273231"/>
                    <a:gd name="connsiteX17" fmla="*/ 127911 w 273147"/>
                    <a:gd name="connsiteY17" fmla="*/ 256381 h 273231"/>
                    <a:gd name="connsiteX18" fmla="*/ 129498 w 273147"/>
                    <a:gd name="connsiteY18" fmla="*/ 255923 h 273231"/>
                    <a:gd name="connsiteX19" fmla="*/ 134809 w 273147"/>
                    <a:gd name="connsiteY19" fmla="*/ 247463 h 273231"/>
                    <a:gd name="connsiteX20" fmla="*/ 134787 w 273147"/>
                    <a:gd name="connsiteY20" fmla="*/ 247371 h 273231"/>
                    <a:gd name="connsiteX21" fmla="*/ 120813 w 273147"/>
                    <a:gd name="connsiteY21" fmla="*/ 189370 h 273231"/>
                    <a:gd name="connsiteX22" fmla="*/ 126752 w 273147"/>
                    <a:gd name="connsiteY22" fmla="*/ 179661 h 273231"/>
                    <a:gd name="connsiteX23" fmla="*/ 135666 w 273147"/>
                    <a:gd name="connsiteY23" fmla="*/ 183568 h 273231"/>
                    <a:gd name="connsiteX24" fmla="*/ 174866 w 273147"/>
                    <a:gd name="connsiteY24" fmla="*/ 253849 h 273231"/>
                    <a:gd name="connsiteX25" fmla="*/ 181154 w 273147"/>
                    <a:gd name="connsiteY25" fmla="*/ 257118 h 273231"/>
                    <a:gd name="connsiteX26" fmla="*/ 184077 w 273147"/>
                    <a:gd name="connsiteY26" fmla="*/ 256254 h 273231"/>
                    <a:gd name="connsiteX27" fmla="*/ 184949 w 273147"/>
                    <a:gd name="connsiteY27" fmla="*/ 255748 h 273231"/>
                    <a:gd name="connsiteX28" fmla="*/ 187849 w 273147"/>
                    <a:gd name="connsiteY28" fmla="*/ 252159 h 273231"/>
                    <a:gd name="connsiteX29" fmla="*/ 187432 w 273147"/>
                    <a:gd name="connsiteY29" fmla="*/ 246881 h 273231"/>
                    <a:gd name="connsiteX30" fmla="*/ 153405 w 273147"/>
                    <a:gd name="connsiteY30" fmla="*/ 185469 h 273231"/>
                    <a:gd name="connsiteX31" fmla="*/ 156544 w 273147"/>
                    <a:gd name="connsiteY31" fmla="*/ 174530 h 273231"/>
                    <a:gd name="connsiteX32" fmla="*/ 166334 w 273147"/>
                    <a:gd name="connsiteY32" fmla="*/ 176084 h 273231"/>
                    <a:gd name="connsiteX33" fmla="*/ 216631 w 273147"/>
                    <a:gd name="connsiteY33" fmla="*/ 230089 h 273231"/>
                    <a:gd name="connsiteX34" fmla="*/ 226871 w 273147"/>
                    <a:gd name="connsiteY34" fmla="*/ 230223 h 273231"/>
                    <a:gd name="connsiteX35" fmla="*/ 226871 w 273147"/>
                    <a:gd name="connsiteY35" fmla="*/ 220902 h 273231"/>
                    <a:gd name="connsiteX36" fmla="*/ 173058 w 273147"/>
                    <a:gd name="connsiteY36" fmla="*/ 163394 h 273231"/>
                    <a:gd name="connsiteX37" fmla="*/ 173442 w 273147"/>
                    <a:gd name="connsiteY37" fmla="*/ 152020 h 273231"/>
                    <a:gd name="connsiteX38" fmla="*/ 183417 w 273147"/>
                    <a:gd name="connsiteY38" fmla="*/ 151212 h 273231"/>
                    <a:gd name="connsiteX39" fmla="*/ 246288 w 273147"/>
                    <a:gd name="connsiteY39" fmla="*/ 193382 h 273231"/>
                    <a:gd name="connsiteX40" fmla="*/ 249943 w 273147"/>
                    <a:gd name="connsiteY40" fmla="*/ 194239 h 273231"/>
                    <a:gd name="connsiteX41" fmla="*/ 255817 w 273147"/>
                    <a:gd name="connsiteY41" fmla="*/ 191160 h 273231"/>
                    <a:gd name="connsiteX42" fmla="*/ 254348 w 273147"/>
                    <a:gd name="connsiteY42" fmla="*/ 181610 h 273231"/>
                    <a:gd name="connsiteX43" fmla="*/ 178916 w 273147"/>
                    <a:gd name="connsiteY43" fmla="*/ 131302 h 273231"/>
                    <a:gd name="connsiteX44" fmla="*/ 177146 w 273147"/>
                    <a:gd name="connsiteY44" fmla="*/ 129700 h 273231"/>
                    <a:gd name="connsiteX45" fmla="*/ 160037 w 273147"/>
                    <a:gd name="connsiteY45" fmla="*/ 103304 h 273231"/>
                    <a:gd name="connsiteX46" fmla="*/ 163246 w 273147"/>
                    <a:gd name="connsiteY46" fmla="*/ 92385 h 273231"/>
                    <a:gd name="connsiteX47" fmla="*/ 167102 w 273147"/>
                    <a:gd name="connsiteY47" fmla="*/ 91402 h 273231"/>
                    <a:gd name="connsiteX48" fmla="*/ 169672 w 273147"/>
                    <a:gd name="connsiteY48" fmla="*/ 91612 h 273231"/>
                    <a:gd name="connsiteX49" fmla="*/ 229833 w 273147"/>
                    <a:gd name="connsiteY49" fmla="*/ 87196 h 273231"/>
                    <a:gd name="connsiteX50" fmla="*/ 232387 w 273147"/>
                    <a:gd name="connsiteY50" fmla="*/ 83977 h 273231"/>
                    <a:gd name="connsiteX51" fmla="*/ 231813 w 273147"/>
                    <a:gd name="connsiteY51" fmla="*/ 79683 h 273231"/>
                    <a:gd name="connsiteX52" fmla="*/ 228559 w 273147"/>
                    <a:gd name="connsiteY52" fmla="*/ 77054 h 273231"/>
                    <a:gd name="connsiteX53" fmla="*/ 224260 w 273147"/>
                    <a:gd name="connsiteY53" fmla="*/ 77630 h 273231"/>
                    <a:gd name="connsiteX54" fmla="*/ 178498 w 273147"/>
                    <a:gd name="connsiteY54" fmla="*/ 75779 h 273231"/>
                    <a:gd name="connsiteX55" fmla="*/ 177225 w 273147"/>
                    <a:gd name="connsiteY55" fmla="*/ 75502 h 273231"/>
                    <a:gd name="connsiteX56" fmla="*/ 109252 w 273147"/>
                    <a:gd name="connsiteY56" fmla="*/ 70981 h 273231"/>
                    <a:gd name="connsiteX57" fmla="*/ 101315 w 273147"/>
                    <a:gd name="connsiteY57" fmla="*/ 68701 h 273231"/>
                    <a:gd name="connsiteX58" fmla="*/ 47324 w 273147"/>
                    <a:gd name="connsiteY58" fmla="*/ 10999 h 273231"/>
                    <a:gd name="connsiteX59" fmla="*/ 59080 w 273147"/>
                    <a:gd name="connsiteY59" fmla="*/ 0 h 273231"/>
                    <a:gd name="connsiteX60" fmla="*/ 109880 w 273147"/>
                    <a:gd name="connsiteY60" fmla="*/ 54298 h 273231"/>
                    <a:gd name="connsiteX61" fmla="*/ 180824 w 273147"/>
                    <a:gd name="connsiteY61" fmla="*/ 59817 h 273231"/>
                    <a:gd name="connsiteX62" fmla="*/ 181916 w 273147"/>
                    <a:gd name="connsiteY62" fmla="*/ 60053 h 273231"/>
                    <a:gd name="connsiteX63" fmla="*/ 216503 w 273147"/>
                    <a:gd name="connsiteY63" fmla="*/ 63536 h 273231"/>
                    <a:gd name="connsiteX64" fmla="*/ 232866 w 273147"/>
                    <a:gd name="connsiteY64" fmla="*/ 61551 h 273231"/>
                    <a:gd name="connsiteX65" fmla="*/ 245879 w 273147"/>
                    <a:gd name="connsiteY65" fmla="*/ 71875 h 273231"/>
                    <a:gd name="connsiteX66" fmla="*/ 247891 w 273147"/>
                    <a:gd name="connsiteY66" fmla="*/ 88292 h 273231"/>
                    <a:gd name="connsiteX67" fmla="*/ 237573 w 273147"/>
                    <a:gd name="connsiteY67" fmla="*/ 101308 h 273231"/>
                    <a:gd name="connsiteX68" fmla="*/ 182894 w 273147"/>
                    <a:gd name="connsiteY68" fmla="*/ 110103 h 273231"/>
                    <a:gd name="connsiteX69" fmla="*/ 182813 w 273147"/>
                    <a:gd name="connsiteY69" fmla="*/ 110183 h 273231"/>
                    <a:gd name="connsiteX70" fmla="*/ 182822 w 273147"/>
                    <a:gd name="connsiteY70" fmla="*/ 110221 h 273231"/>
                    <a:gd name="connsiteX71" fmla="*/ 188863 w 273147"/>
                    <a:gd name="connsiteY71" fmla="*/ 118590 h 273231"/>
                    <a:gd name="connsiteX72" fmla="*/ 263279 w 273147"/>
                    <a:gd name="connsiteY72" fmla="*/ 168214 h 273231"/>
                    <a:gd name="connsiteX73" fmla="*/ 268953 w 273147"/>
                    <a:gd name="connsiteY73" fmla="*/ 200464 h 273231"/>
                    <a:gd name="connsiteX74" fmla="*/ 249943 w 273147"/>
                    <a:gd name="connsiteY74" fmla="*/ 210330 h 273231"/>
                    <a:gd name="connsiteX75" fmla="*/ 237340 w 273147"/>
                    <a:gd name="connsiteY75" fmla="*/ 206759 h 273231"/>
                    <a:gd name="connsiteX76" fmla="*/ 233431 w 273147"/>
                    <a:gd name="connsiteY76" fmla="*/ 204137 h 273231"/>
                    <a:gd name="connsiteX77" fmla="*/ 233334 w 273147"/>
                    <a:gd name="connsiteY77" fmla="*/ 204255 h 273231"/>
                    <a:gd name="connsiteX78" fmla="*/ 238806 w 273147"/>
                    <a:gd name="connsiteY78" fmla="*/ 210102 h 273231"/>
                    <a:gd name="connsiteX79" fmla="*/ 237879 w 273147"/>
                    <a:gd name="connsiteY79" fmla="*/ 242001 h 273231"/>
                    <a:gd name="connsiteX80" fmla="*/ 237023 w 273147"/>
                    <a:gd name="connsiteY80" fmla="*/ 242746 h 273231"/>
                    <a:gd name="connsiteX81" fmla="*/ 221839 w 273147"/>
                    <a:gd name="connsiteY81" fmla="*/ 248058 h 273231"/>
                    <a:gd name="connsiteX82" fmla="*/ 205044 w 273147"/>
                    <a:gd name="connsiteY82" fmla="*/ 241259 h 273231"/>
                    <a:gd name="connsiteX83" fmla="*/ 199733 w 273147"/>
                    <a:gd name="connsiteY83" fmla="*/ 235550 h 273231"/>
                    <a:gd name="connsiteX84" fmla="*/ 199609 w 273147"/>
                    <a:gd name="connsiteY84" fmla="*/ 235640 h 273231"/>
                    <a:gd name="connsiteX85" fmla="*/ 201511 w 273147"/>
                    <a:gd name="connsiteY85" fmla="*/ 239070 h 273231"/>
                    <a:gd name="connsiteX86" fmla="*/ 203224 w 273147"/>
                    <a:gd name="connsiteY86" fmla="*/ 256911 h 273231"/>
                    <a:gd name="connsiteX87" fmla="*/ 192583 w 273147"/>
                    <a:gd name="connsiteY87" fmla="*/ 269920 h 273231"/>
                    <a:gd name="connsiteX88" fmla="*/ 181154 w 273147"/>
                    <a:gd name="connsiteY88" fmla="*/ 273213 h 273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</a:cxnLst>
                  <a:rect l="l" t="t" r="r" b="b"/>
                  <a:pathLst>
                    <a:path w="273147" h="273231">
                      <a:moveTo>
                        <a:pt x="181154" y="273213"/>
                      </a:moveTo>
                      <a:cubicBezTo>
                        <a:pt x="172763" y="273557"/>
                        <a:pt x="164900" y="269123"/>
                        <a:pt x="160853" y="261765"/>
                      </a:cubicBezTo>
                      <a:lnTo>
                        <a:pt x="150421" y="243065"/>
                      </a:lnTo>
                      <a:cubicBezTo>
                        <a:pt x="150289" y="242829"/>
                        <a:pt x="150224" y="242852"/>
                        <a:pt x="150277" y="243117"/>
                      </a:cubicBezTo>
                      <a:lnTo>
                        <a:pt x="150527" y="244052"/>
                      </a:lnTo>
                      <a:cubicBezTo>
                        <a:pt x="153106" y="255927"/>
                        <a:pt x="146096" y="267782"/>
                        <a:pt x="134448" y="271244"/>
                      </a:cubicBezTo>
                      <a:cubicBezTo>
                        <a:pt x="132390" y="272156"/>
                        <a:pt x="130150" y="272578"/>
                        <a:pt x="127901" y="272478"/>
                      </a:cubicBezTo>
                      <a:cubicBezTo>
                        <a:pt x="117405" y="272579"/>
                        <a:pt x="108268" y="265323"/>
                        <a:pt x="105990" y="255076"/>
                      </a:cubicBezTo>
                      <a:lnTo>
                        <a:pt x="91037" y="195238"/>
                      </a:lnTo>
                      <a:cubicBezTo>
                        <a:pt x="82565" y="186344"/>
                        <a:pt x="44924" y="144544"/>
                        <a:pt x="53597" y="112483"/>
                      </a:cubicBezTo>
                      <a:lnTo>
                        <a:pt x="0" y="55394"/>
                      </a:lnTo>
                      <a:lnTo>
                        <a:pt x="11741" y="44380"/>
                      </a:lnTo>
                      <a:lnTo>
                        <a:pt x="68688" y="105041"/>
                      </a:lnTo>
                      <a:cubicBezTo>
                        <a:pt x="70923" y="107424"/>
                        <a:pt x="71496" y="110922"/>
                        <a:pt x="70136" y="113893"/>
                      </a:cubicBezTo>
                      <a:cubicBezTo>
                        <a:pt x="61525" y="132754"/>
                        <a:pt x="86349" y="167824"/>
                        <a:pt x="104017" y="185499"/>
                      </a:cubicBezTo>
                      <a:cubicBezTo>
                        <a:pt x="105047" y="186531"/>
                        <a:pt x="105777" y="187823"/>
                        <a:pt x="106131" y="189238"/>
                      </a:cubicBezTo>
                      <a:lnTo>
                        <a:pt x="121663" y="251381"/>
                      </a:lnTo>
                      <a:cubicBezTo>
                        <a:pt x="122281" y="254327"/>
                        <a:pt x="124900" y="256423"/>
                        <a:pt x="127911" y="256381"/>
                      </a:cubicBezTo>
                      <a:cubicBezTo>
                        <a:pt x="128424" y="256178"/>
                        <a:pt x="128955" y="256025"/>
                        <a:pt x="129498" y="255923"/>
                      </a:cubicBezTo>
                      <a:cubicBezTo>
                        <a:pt x="133300" y="255054"/>
                        <a:pt x="135678" y="251266"/>
                        <a:pt x="134809" y="247463"/>
                      </a:cubicBezTo>
                      <a:cubicBezTo>
                        <a:pt x="134802" y="247432"/>
                        <a:pt x="134795" y="247401"/>
                        <a:pt x="134787" y="247371"/>
                      </a:cubicBezTo>
                      <a:lnTo>
                        <a:pt x="120813" y="189370"/>
                      </a:lnTo>
                      <a:cubicBezTo>
                        <a:pt x="119772" y="185049"/>
                        <a:pt x="122431" y="180703"/>
                        <a:pt x="126752" y="179661"/>
                      </a:cubicBezTo>
                      <a:cubicBezTo>
                        <a:pt x="130263" y="178816"/>
                        <a:pt x="133908" y="180413"/>
                        <a:pt x="135666" y="183568"/>
                      </a:cubicBezTo>
                      <a:lnTo>
                        <a:pt x="174866" y="253849"/>
                      </a:lnTo>
                      <a:cubicBezTo>
                        <a:pt x="176048" y="256170"/>
                        <a:pt x="178574" y="257484"/>
                        <a:pt x="181154" y="257118"/>
                      </a:cubicBezTo>
                      <a:cubicBezTo>
                        <a:pt x="182184" y="257074"/>
                        <a:pt x="183188" y="256777"/>
                        <a:pt x="184077" y="256254"/>
                      </a:cubicBezTo>
                      <a:cubicBezTo>
                        <a:pt x="184357" y="256068"/>
                        <a:pt x="184649" y="255899"/>
                        <a:pt x="184949" y="255748"/>
                      </a:cubicBezTo>
                      <a:cubicBezTo>
                        <a:pt x="186368" y="255001"/>
                        <a:pt x="187416" y="253703"/>
                        <a:pt x="187849" y="252159"/>
                      </a:cubicBezTo>
                      <a:cubicBezTo>
                        <a:pt x="188417" y="250414"/>
                        <a:pt x="188268" y="248515"/>
                        <a:pt x="187432" y="246881"/>
                      </a:cubicBezTo>
                      <a:lnTo>
                        <a:pt x="153405" y="185469"/>
                      </a:lnTo>
                      <a:cubicBezTo>
                        <a:pt x="151251" y="181582"/>
                        <a:pt x="152656" y="176684"/>
                        <a:pt x="156544" y="174530"/>
                      </a:cubicBezTo>
                      <a:cubicBezTo>
                        <a:pt x="159777" y="172738"/>
                        <a:pt x="163815" y="173380"/>
                        <a:pt x="166334" y="176084"/>
                      </a:cubicBezTo>
                      <a:lnTo>
                        <a:pt x="216631" y="230089"/>
                      </a:lnTo>
                      <a:cubicBezTo>
                        <a:pt x="219571" y="232582"/>
                        <a:pt x="223867" y="232639"/>
                        <a:pt x="226871" y="230223"/>
                      </a:cubicBezTo>
                      <a:cubicBezTo>
                        <a:pt x="229268" y="227578"/>
                        <a:pt x="229268" y="223547"/>
                        <a:pt x="226871" y="220902"/>
                      </a:cubicBezTo>
                      <a:lnTo>
                        <a:pt x="173058" y="163394"/>
                      </a:lnTo>
                      <a:cubicBezTo>
                        <a:pt x="170023" y="160148"/>
                        <a:pt x="170194" y="155055"/>
                        <a:pt x="173442" y="152020"/>
                      </a:cubicBezTo>
                      <a:cubicBezTo>
                        <a:pt x="176174" y="149465"/>
                        <a:pt x="180308" y="149130"/>
                        <a:pt x="183417" y="151212"/>
                      </a:cubicBezTo>
                      <a:lnTo>
                        <a:pt x="246288" y="193382"/>
                      </a:lnTo>
                      <a:cubicBezTo>
                        <a:pt x="247408" y="193990"/>
                        <a:pt x="248670" y="194286"/>
                        <a:pt x="249943" y="194239"/>
                      </a:cubicBezTo>
                      <a:cubicBezTo>
                        <a:pt x="252276" y="194191"/>
                        <a:pt x="254451" y="193051"/>
                        <a:pt x="255817" y="191160"/>
                      </a:cubicBezTo>
                      <a:cubicBezTo>
                        <a:pt x="257890" y="188080"/>
                        <a:pt x="257251" y="183924"/>
                        <a:pt x="254348" y="181610"/>
                      </a:cubicBezTo>
                      <a:lnTo>
                        <a:pt x="178916" y="131302"/>
                      </a:lnTo>
                      <a:cubicBezTo>
                        <a:pt x="178251" y="130859"/>
                        <a:pt x="177654" y="130319"/>
                        <a:pt x="177146" y="129700"/>
                      </a:cubicBezTo>
                      <a:cubicBezTo>
                        <a:pt x="170637" y="121451"/>
                        <a:pt x="164909" y="112615"/>
                        <a:pt x="160037" y="103304"/>
                      </a:cubicBezTo>
                      <a:cubicBezTo>
                        <a:pt x="157908" y="99403"/>
                        <a:pt x="159345" y="94514"/>
                        <a:pt x="163246" y="92385"/>
                      </a:cubicBezTo>
                      <a:cubicBezTo>
                        <a:pt x="164429" y="91740"/>
                        <a:pt x="165755" y="91402"/>
                        <a:pt x="167102" y="91402"/>
                      </a:cubicBezTo>
                      <a:cubicBezTo>
                        <a:pt x="167964" y="91402"/>
                        <a:pt x="168823" y="91472"/>
                        <a:pt x="169672" y="91612"/>
                      </a:cubicBezTo>
                      <a:cubicBezTo>
                        <a:pt x="189640" y="97071"/>
                        <a:pt x="210876" y="95511"/>
                        <a:pt x="229833" y="87196"/>
                      </a:cubicBezTo>
                      <a:cubicBezTo>
                        <a:pt x="231087" y="86516"/>
                        <a:pt x="232010" y="85353"/>
                        <a:pt x="232387" y="83977"/>
                      </a:cubicBezTo>
                      <a:cubicBezTo>
                        <a:pt x="232773" y="82526"/>
                        <a:pt x="232566" y="80981"/>
                        <a:pt x="231813" y="79683"/>
                      </a:cubicBezTo>
                      <a:cubicBezTo>
                        <a:pt x="231135" y="78397"/>
                        <a:pt x="229959" y="77447"/>
                        <a:pt x="228559" y="77054"/>
                      </a:cubicBezTo>
                      <a:cubicBezTo>
                        <a:pt x="227106" y="76676"/>
                        <a:pt x="225562" y="76883"/>
                        <a:pt x="224260" y="77630"/>
                      </a:cubicBezTo>
                      <a:cubicBezTo>
                        <a:pt x="213659" y="83418"/>
                        <a:pt x="197367" y="79884"/>
                        <a:pt x="178498" y="75779"/>
                      </a:cubicBezTo>
                      <a:lnTo>
                        <a:pt x="177225" y="75502"/>
                      </a:lnTo>
                      <a:cubicBezTo>
                        <a:pt x="157310" y="70695"/>
                        <a:pt x="132727" y="64755"/>
                        <a:pt x="109252" y="70981"/>
                      </a:cubicBezTo>
                      <a:cubicBezTo>
                        <a:pt x="106388" y="71736"/>
                        <a:pt x="103341" y="70861"/>
                        <a:pt x="101315" y="68701"/>
                      </a:cubicBezTo>
                      <a:lnTo>
                        <a:pt x="47324" y="10999"/>
                      </a:lnTo>
                      <a:lnTo>
                        <a:pt x="59080" y="0"/>
                      </a:lnTo>
                      <a:lnTo>
                        <a:pt x="109880" y="54298"/>
                      </a:lnTo>
                      <a:cubicBezTo>
                        <a:pt x="135632" y="48906"/>
                        <a:pt x="160555" y="54925"/>
                        <a:pt x="180824" y="59817"/>
                      </a:cubicBezTo>
                      <a:lnTo>
                        <a:pt x="181916" y="60053"/>
                      </a:lnTo>
                      <a:cubicBezTo>
                        <a:pt x="194970" y="62895"/>
                        <a:pt x="211198" y="66434"/>
                        <a:pt x="216503" y="63536"/>
                      </a:cubicBezTo>
                      <a:cubicBezTo>
                        <a:pt x="221482" y="60742"/>
                        <a:pt x="227363" y="60029"/>
                        <a:pt x="232866" y="61551"/>
                      </a:cubicBezTo>
                      <a:cubicBezTo>
                        <a:pt x="238419" y="63094"/>
                        <a:pt x="243113" y="66817"/>
                        <a:pt x="245879" y="71875"/>
                      </a:cubicBezTo>
                      <a:cubicBezTo>
                        <a:pt x="248698" y="76864"/>
                        <a:pt x="249422" y="82769"/>
                        <a:pt x="247891" y="88292"/>
                      </a:cubicBezTo>
                      <a:cubicBezTo>
                        <a:pt x="246352" y="93847"/>
                        <a:pt x="242630" y="98542"/>
                        <a:pt x="237573" y="101308"/>
                      </a:cubicBezTo>
                      <a:cubicBezTo>
                        <a:pt x="220592" y="109503"/>
                        <a:pt x="201588" y="112560"/>
                        <a:pt x="182894" y="110103"/>
                      </a:cubicBezTo>
                      <a:cubicBezTo>
                        <a:pt x="182850" y="110102"/>
                        <a:pt x="182813" y="110138"/>
                        <a:pt x="182813" y="110183"/>
                      </a:cubicBezTo>
                      <a:cubicBezTo>
                        <a:pt x="182813" y="110196"/>
                        <a:pt x="182815" y="110208"/>
                        <a:pt x="182822" y="110221"/>
                      </a:cubicBezTo>
                      <a:cubicBezTo>
                        <a:pt x="184690" y="113056"/>
                        <a:pt x="186697" y="115876"/>
                        <a:pt x="188863" y="118590"/>
                      </a:cubicBezTo>
                      <a:lnTo>
                        <a:pt x="263279" y="168214"/>
                      </a:lnTo>
                      <a:cubicBezTo>
                        <a:pt x="273751" y="175553"/>
                        <a:pt x="276291" y="189991"/>
                        <a:pt x="268953" y="200464"/>
                      </a:cubicBezTo>
                      <a:cubicBezTo>
                        <a:pt x="264609" y="206662"/>
                        <a:pt x="257511" y="210346"/>
                        <a:pt x="249943" y="210330"/>
                      </a:cubicBezTo>
                      <a:cubicBezTo>
                        <a:pt x="245484" y="210391"/>
                        <a:pt x="241104" y="209150"/>
                        <a:pt x="237340" y="206759"/>
                      </a:cubicBezTo>
                      <a:cubicBezTo>
                        <a:pt x="237340" y="206759"/>
                        <a:pt x="235561" y="205575"/>
                        <a:pt x="233431" y="204137"/>
                      </a:cubicBezTo>
                      <a:cubicBezTo>
                        <a:pt x="233118" y="203925"/>
                        <a:pt x="233077" y="203976"/>
                        <a:pt x="233334" y="204255"/>
                      </a:cubicBezTo>
                      <a:lnTo>
                        <a:pt x="238806" y="210102"/>
                      </a:lnTo>
                      <a:cubicBezTo>
                        <a:pt x="247098" y="219265"/>
                        <a:pt x="246689" y="233336"/>
                        <a:pt x="237879" y="242001"/>
                      </a:cubicBezTo>
                      <a:cubicBezTo>
                        <a:pt x="237613" y="242271"/>
                        <a:pt x="237326" y="242520"/>
                        <a:pt x="237023" y="242746"/>
                      </a:cubicBezTo>
                      <a:cubicBezTo>
                        <a:pt x="232665" y="246103"/>
                        <a:pt x="227339" y="247965"/>
                        <a:pt x="221839" y="248058"/>
                      </a:cubicBezTo>
                      <a:cubicBezTo>
                        <a:pt x="215551" y="248161"/>
                        <a:pt x="209490" y="245707"/>
                        <a:pt x="205044" y="241259"/>
                      </a:cubicBezTo>
                      <a:lnTo>
                        <a:pt x="199733" y="235550"/>
                      </a:lnTo>
                      <a:cubicBezTo>
                        <a:pt x="199496" y="235295"/>
                        <a:pt x="199440" y="235335"/>
                        <a:pt x="199609" y="235640"/>
                      </a:cubicBezTo>
                      <a:lnTo>
                        <a:pt x="201511" y="239070"/>
                      </a:lnTo>
                      <a:cubicBezTo>
                        <a:pt x="204475" y="244540"/>
                        <a:pt x="205093" y="250978"/>
                        <a:pt x="203224" y="256911"/>
                      </a:cubicBezTo>
                      <a:cubicBezTo>
                        <a:pt x="201561" y="262497"/>
                        <a:pt x="197728" y="267183"/>
                        <a:pt x="192583" y="269920"/>
                      </a:cubicBezTo>
                      <a:cubicBezTo>
                        <a:pt x="189142" y="272033"/>
                        <a:pt x="185191" y="273172"/>
                        <a:pt x="181154" y="27321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3463E6"/>
                    </a:gs>
                    <a:gs pos="100000">
                      <a:srgbClr val="000000"/>
                    </a:gs>
                  </a:gsLst>
                  <a:lin ang="599999" scaled="0"/>
                </a:gradFill>
                <a:ln w="12700" cap="flat">
                  <a:noFill/>
                  <a:miter lim="400000"/>
                </a:ln>
                <a:effectLst>
                  <a:outerShdw blurRad="101600" dist="50800" dir="2700000" rotWithShape="0">
                    <a:srgbClr val="000000">
                      <a:alpha val="30000"/>
                    </a:srgbClr>
                  </a:outerShdw>
                </a:effectLst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algn="ctr" defTabSz="825500" hangingPunct="0"/>
                  <a:endParaRPr lang="en-IN" sz="3200" kern="0">
                    <a:solidFill>
                      <a:srgbClr val="FFFFFF"/>
                    </a:solidFill>
                    <a:latin typeface="Century Gothic"/>
                  </a:endParaRPr>
                </a:p>
              </p:txBody>
            </p:sp>
          </p:grp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A8A08A4-32BA-DD4A-7B02-196A78800DE1}"/>
                  </a:ext>
                </a:extLst>
              </p:cNvPr>
              <p:cNvSpPr txBox="1"/>
              <p:nvPr/>
            </p:nvSpPr>
            <p:spPr>
              <a:xfrm>
                <a:off x="8655735" y="3691608"/>
                <a:ext cx="13756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IN" sz="1400" b="1" dirty="0">
                    <a:latin typeface="Century Gothic" panose="020B0502020202020204" pitchFamily="34" charset="0"/>
                  </a:rPr>
                  <a:t>Collaboration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106E452-1FE3-7046-718E-4440F45DD95A}"/>
                </a:ext>
              </a:extLst>
            </p:cNvPr>
            <p:cNvGrpSpPr/>
            <p:nvPr/>
          </p:nvGrpSpPr>
          <p:grpSpPr>
            <a:xfrm>
              <a:off x="3121037" y="2833229"/>
              <a:ext cx="1124027" cy="1166156"/>
              <a:chOff x="3194729" y="2833229"/>
              <a:chExt cx="1124027" cy="1166156"/>
            </a:xfrm>
          </p:grpSpPr>
          <p:grpSp>
            <p:nvGrpSpPr>
              <p:cNvPr id="50" name="Graphic 46" descr="Yoga outline">
                <a:extLst>
                  <a:ext uri="{FF2B5EF4-FFF2-40B4-BE49-F238E27FC236}">
                    <a16:creationId xmlns:a16="http://schemas.microsoft.com/office/drawing/2014/main" id="{582B303A-53F3-3802-0461-DFA5AA99E2B9}"/>
                  </a:ext>
                </a:extLst>
              </p:cNvPr>
              <p:cNvGrpSpPr/>
              <p:nvPr/>
            </p:nvGrpSpPr>
            <p:grpSpPr>
              <a:xfrm>
                <a:off x="3537329" y="2833229"/>
                <a:ext cx="447017" cy="596405"/>
                <a:chOff x="5781102" y="2783294"/>
                <a:chExt cx="447017" cy="596405"/>
              </a:xfrm>
              <a:solidFill>
                <a:srgbClr val="000000"/>
              </a:solidFill>
            </p:grpSpPr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0DC9377E-E7DF-A6D9-CC24-B8F4B9C7E9D5}"/>
                    </a:ext>
                  </a:extLst>
                </p:cNvPr>
                <p:cNvSpPr/>
                <p:nvPr/>
              </p:nvSpPr>
              <p:spPr>
                <a:xfrm>
                  <a:off x="5781102" y="2783294"/>
                  <a:ext cx="447017" cy="596405"/>
                </a:xfrm>
                <a:custGeom>
                  <a:avLst/>
                  <a:gdLst>
                    <a:gd name="connsiteX0" fmla="*/ 413490 w 447017"/>
                    <a:gd name="connsiteY0" fmla="*/ 373790 h 596405"/>
                    <a:gd name="connsiteX1" fmla="*/ 321661 w 447017"/>
                    <a:gd name="connsiteY1" fmla="*/ 373790 h 596405"/>
                    <a:gd name="connsiteX2" fmla="*/ 270005 w 447017"/>
                    <a:gd name="connsiteY2" fmla="*/ 17089 h 596405"/>
                    <a:gd name="connsiteX3" fmla="*/ 224351 w 447017"/>
                    <a:gd name="connsiteY3" fmla="*/ 4314 h 596405"/>
                    <a:gd name="connsiteX4" fmla="*/ 211576 w 447017"/>
                    <a:gd name="connsiteY4" fmla="*/ 49968 h 596405"/>
                    <a:gd name="connsiteX5" fmla="*/ 255278 w 447017"/>
                    <a:gd name="connsiteY5" fmla="*/ 202892 h 596405"/>
                    <a:gd name="connsiteX6" fmla="*/ 244222 w 447017"/>
                    <a:gd name="connsiteY6" fmla="*/ 203016 h 596405"/>
                    <a:gd name="connsiteX7" fmla="*/ 190917 w 447017"/>
                    <a:gd name="connsiteY7" fmla="*/ 239464 h 596405"/>
                    <a:gd name="connsiteX8" fmla="*/ 187957 w 447017"/>
                    <a:gd name="connsiteY8" fmla="*/ 246451 h 596405"/>
                    <a:gd name="connsiteX9" fmla="*/ 178676 w 447017"/>
                    <a:gd name="connsiteY9" fmla="*/ 279385 h 596405"/>
                    <a:gd name="connsiteX10" fmla="*/ 99423 w 447017"/>
                    <a:gd name="connsiteY10" fmla="*/ 481135 h 596405"/>
                    <a:gd name="connsiteX11" fmla="*/ 66639 w 447017"/>
                    <a:gd name="connsiteY11" fmla="*/ 503308 h 596405"/>
                    <a:gd name="connsiteX12" fmla="*/ 16505 w 447017"/>
                    <a:gd name="connsiteY12" fmla="*/ 533503 h 596405"/>
                    <a:gd name="connsiteX13" fmla="*/ 4667 w 447017"/>
                    <a:gd name="connsiteY13" fmla="*/ 579470 h 596405"/>
                    <a:gd name="connsiteX14" fmla="*/ 25026 w 447017"/>
                    <a:gd name="connsiteY14" fmla="*/ 594864 h 596405"/>
                    <a:gd name="connsiteX15" fmla="*/ 33513 w 447017"/>
                    <a:gd name="connsiteY15" fmla="*/ 595932 h 596405"/>
                    <a:gd name="connsiteX16" fmla="*/ 50370 w 447017"/>
                    <a:gd name="connsiteY16" fmla="*/ 591329 h 596405"/>
                    <a:gd name="connsiteX17" fmla="*/ 276417 w 447017"/>
                    <a:gd name="connsiteY17" fmla="*/ 440823 h 596405"/>
                    <a:gd name="connsiteX18" fmla="*/ 379974 w 447017"/>
                    <a:gd name="connsiteY18" fmla="*/ 440823 h 596405"/>
                    <a:gd name="connsiteX19" fmla="*/ 379974 w 447017"/>
                    <a:gd name="connsiteY19" fmla="*/ 562402 h 596405"/>
                    <a:gd name="connsiteX20" fmla="*/ 413014 w 447017"/>
                    <a:gd name="connsiteY20" fmla="*/ 596402 h 596405"/>
                    <a:gd name="connsiteX21" fmla="*/ 447014 w 447017"/>
                    <a:gd name="connsiteY21" fmla="*/ 563361 h 596405"/>
                    <a:gd name="connsiteX22" fmla="*/ 447014 w 447017"/>
                    <a:gd name="connsiteY22" fmla="*/ 562402 h 596405"/>
                    <a:gd name="connsiteX23" fmla="*/ 447014 w 447017"/>
                    <a:gd name="connsiteY23" fmla="*/ 407321 h 596405"/>
                    <a:gd name="connsiteX24" fmla="*/ 413490 w 447017"/>
                    <a:gd name="connsiteY24" fmla="*/ 373790 h 596405"/>
                    <a:gd name="connsiteX25" fmla="*/ 433314 w 447017"/>
                    <a:gd name="connsiteY25" fmla="*/ 562402 h 596405"/>
                    <a:gd name="connsiteX26" fmla="*/ 413862 w 447017"/>
                    <a:gd name="connsiteY26" fmla="*/ 582591 h 596405"/>
                    <a:gd name="connsiteX27" fmla="*/ 393673 w 447017"/>
                    <a:gd name="connsiteY27" fmla="*/ 563139 h 596405"/>
                    <a:gd name="connsiteX28" fmla="*/ 393673 w 447017"/>
                    <a:gd name="connsiteY28" fmla="*/ 562402 h 596405"/>
                    <a:gd name="connsiteX29" fmla="*/ 393673 w 447017"/>
                    <a:gd name="connsiteY29" fmla="*/ 427137 h 596405"/>
                    <a:gd name="connsiteX30" fmla="*/ 271800 w 447017"/>
                    <a:gd name="connsiteY30" fmla="*/ 427137 h 596405"/>
                    <a:gd name="connsiteX31" fmla="*/ 269958 w 447017"/>
                    <a:gd name="connsiteY31" fmla="*/ 428507 h 596405"/>
                    <a:gd name="connsiteX32" fmla="*/ 43500 w 447017"/>
                    <a:gd name="connsiteY32" fmla="*/ 579493 h 596405"/>
                    <a:gd name="connsiteX33" fmla="*/ 16371 w 447017"/>
                    <a:gd name="connsiteY33" fmla="*/ 572413 h 596405"/>
                    <a:gd name="connsiteX34" fmla="*/ 23450 w 447017"/>
                    <a:gd name="connsiteY34" fmla="*/ 545284 h 596405"/>
                    <a:gd name="connsiteX35" fmla="*/ 73975 w 447017"/>
                    <a:gd name="connsiteY35" fmla="*/ 514857 h 596405"/>
                    <a:gd name="connsiteX36" fmla="*/ 73975 w 447017"/>
                    <a:gd name="connsiteY36" fmla="*/ 514816 h 596405"/>
                    <a:gd name="connsiteX37" fmla="*/ 74325 w 447017"/>
                    <a:gd name="connsiteY37" fmla="*/ 514652 h 596405"/>
                    <a:gd name="connsiteX38" fmla="*/ 141693 w 447017"/>
                    <a:gd name="connsiteY38" fmla="*/ 469819 h 596405"/>
                    <a:gd name="connsiteX39" fmla="*/ 215330 w 447017"/>
                    <a:gd name="connsiteY39" fmla="*/ 420027 h 596405"/>
                    <a:gd name="connsiteX40" fmla="*/ 215542 w 447017"/>
                    <a:gd name="connsiteY40" fmla="*/ 419801 h 596405"/>
                    <a:gd name="connsiteX41" fmla="*/ 216638 w 447017"/>
                    <a:gd name="connsiteY41" fmla="*/ 418589 h 596405"/>
                    <a:gd name="connsiteX42" fmla="*/ 217227 w 447017"/>
                    <a:gd name="connsiteY42" fmla="*/ 417835 h 596405"/>
                    <a:gd name="connsiteX43" fmla="*/ 217713 w 447017"/>
                    <a:gd name="connsiteY43" fmla="*/ 416465 h 596405"/>
                    <a:gd name="connsiteX44" fmla="*/ 218035 w 447017"/>
                    <a:gd name="connsiteY44" fmla="*/ 415369 h 596405"/>
                    <a:gd name="connsiteX45" fmla="*/ 218083 w 447017"/>
                    <a:gd name="connsiteY45" fmla="*/ 415205 h 596405"/>
                    <a:gd name="connsiteX46" fmla="*/ 218768 w 447017"/>
                    <a:gd name="connsiteY46" fmla="*/ 314354 h 596405"/>
                    <a:gd name="connsiteX47" fmla="*/ 211064 w 447017"/>
                    <a:gd name="connsiteY47" fmla="*/ 308481 h 596405"/>
                    <a:gd name="connsiteX48" fmla="*/ 205178 w 447017"/>
                    <a:gd name="connsiteY48" fmla="*/ 316080 h 596405"/>
                    <a:gd name="connsiteX49" fmla="*/ 204760 w 447017"/>
                    <a:gd name="connsiteY49" fmla="*/ 410746 h 596405"/>
                    <a:gd name="connsiteX50" fmla="*/ 134206 w 447017"/>
                    <a:gd name="connsiteY50" fmla="*/ 458325 h 596405"/>
                    <a:gd name="connsiteX51" fmla="*/ 123863 w 447017"/>
                    <a:gd name="connsiteY51" fmla="*/ 465099 h 596405"/>
                    <a:gd name="connsiteX52" fmla="*/ 191869 w 447017"/>
                    <a:gd name="connsiteY52" fmla="*/ 283084 h 596405"/>
                    <a:gd name="connsiteX53" fmla="*/ 201109 w 447017"/>
                    <a:gd name="connsiteY53" fmla="*/ 250300 h 596405"/>
                    <a:gd name="connsiteX54" fmla="*/ 203020 w 447017"/>
                    <a:gd name="connsiteY54" fmla="*/ 245910 h 596405"/>
                    <a:gd name="connsiteX55" fmla="*/ 203479 w 447017"/>
                    <a:gd name="connsiteY55" fmla="*/ 244958 h 596405"/>
                    <a:gd name="connsiteX56" fmla="*/ 244373 w 447017"/>
                    <a:gd name="connsiteY56" fmla="*/ 216722 h 596405"/>
                    <a:gd name="connsiteX57" fmla="*/ 270088 w 447017"/>
                    <a:gd name="connsiteY57" fmla="*/ 216441 h 596405"/>
                    <a:gd name="connsiteX58" fmla="*/ 269540 w 447017"/>
                    <a:gd name="connsiteY58" fmla="*/ 209153 h 596405"/>
                    <a:gd name="connsiteX59" fmla="*/ 223515 w 447017"/>
                    <a:gd name="connsiteY59" fmla="*/ 43255 h 596405"/>
                    <a:gd name="connsiteX60" fmla="*/ 231078 w 447017"/>
                    <a:gd name="connsiteY60" fmla="*/ 16267 h 596405"/>
                    <a:gd name="connsiteX61" fmla="*/ 258066 w 447017"/>
                    <a:gd name="connsiteY61" fmla="*/ 23829 h 596405"/>
                    <a:gd name="connsiteX62" fmla="*/ 307865 w 447017"/>
                    <a:gd name="connsiteY62" fmla="*/ 375475 h 596405"/>
                    <a:gd name="connsiteX63" fmla="*/ 307283 w 447017"/>
                    <a:gd name="connsiteY63" fmla="*/ 387511 h 596405"/>
                    <a:gd name="connsiteX64" fmla="*/ 413490 w 447017"/>
                    <a:gd name="connsiteY64" fmla="*/ 387511 h 596405"/>
                    <a:gd name="connsiteX65" fmla="*/ 433314 w 447017"/>
                    <a:gd name="connsiteY65" fmla="*/ 407375 h 596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447017" h="596405">
                      <a:moveTo>
                        <a:pt x="413490" y="373790"/>
                      </a:moveTo>
                      <a:lnTo>
                        <a:pt x="321661" y="373790"/>
                      </a:lnTo>
                      <a:cubicBezTo>
                        <a:pt x="327408" y="253376"/>
                        <a:pt x="332908" y="128989"/>
                        <a:pt x="270005" y="17089"/>
                      </a:cubicBezTo>
                      <a:cubicBezTo>
                        <a:pt x="260926" y="954"/>
                        <a:pt x="240486" y="-4766"/>
                        <a:pt x="224351" y="4314"/>
                      </a:cubicBezTo>
                      <a:cubicBezTo>
                        <a:pt x="208216" y="13393"/>
                        <a:pt x="202496" y="33833"/>
                        <a:pt x="211576" y="49968"/>
                      </a:cubicBezTo>
                      <a:cubicBezTo>
                        <a:pt x="235962" y="93301"/>
                        <a:pt x="249935" y="142052"/>
                        <a:pt x="255278" y="202892"/>
                      </a:cubicBezTo>
                      <a:lnTo>
                        <a:pt x="244222" y="203016"/>
                      </a:lnTo>
                      <a:cubicBezTo>
                        <a:pt x="220705" y="203227"/>
                        <a:pt x="199647" y="217626"/>
                        <a:pt x="190917" y="239464"/>
                      </a:cubicBezTo>
                      <a:cubicBezTo>
                        <a:pt x="189673" y="241675"/>
                        <a:pt x="188680" y="244018"/>
                        <a:pt x="187957" y="246451"/>
                      </a:cubicBezTo>
                      <a:cubicBezTo>
                        <a:pt x="184669" y="257938"/>
                        <a:pt x="181614" y="268870"/>
                        <a:pt x="178676" y="279385"/>
                      </a:cubicBezTo>
                      <a:cubicBezTo>
                        <a:pt x="158736" y="350686"/>
                        <a:pt x="144262" y="402341"/>
                        <a:pt x="99423" y="481135"/>
                      </a:cubicBezTo>
                      <a:cubicBezTo>
                        <a:pt x="88675" y="488259"/>
                        <a:pt x="77756" y="495602"/>
                        <a:pt x="66639" y="503308"/>
                      </a:cubicBezTo>
                      <a:cubicBezTo>
                        <a:pt x="48329" y="514542"/>
                        <a:pt x="35513" y="522310"/>
                        <a:pt x="16505" y="533503"/>
                      </a:cubicBezTo>
                      <a:cubicBezTo>
                        <a:pt x="542" y="542927"/>
                        <a:pt x="-4758" y="563508"/>
                        <a:pt x="4667" y="579470"/>
                      </a:cubicBezTo>
                      <a:cubicBezTo>
                        <a:pt x="9161" y="587082"/>
                        <a:pt x="16477" y="592614"/>
                        <a:pt x="25026" y="594864"/>
                      </a:cubicBezTo>
                      <a:cubicBezTo>
                        <a:pt x="27799" y="595575"/>
                        <a:pt x="30650" y="595934"/>
                        <a:pt x="33513" y="595932"/>
                      </a:cubicBezTo>
                      <a:cubicBezTo>
                        <a:pt x="39441" y="595925"/>
                        <a:pt x="45261" y="594336"/>
                        <a:pt x="50370" y="591329"/>
                      </a:cubicBezTo>
                      <a:cubicBezTo>
                        <a:pt x="128810" y="545966"/>
                        <a:pt x="204309" y="495697"/>
                        <a:pt x="276417" y="440823"/>
                      </a:cubicBezTo>
                      <a:lnTo>
                        <a:pt x="379974" y="440823"/>
                      </a:lnTo>
                      <a:lnTo>
                        <a:pt x="379974" y="562402"/>
                      </a:lnTo>
                      <a:cubicBezTo>
                        <a:pt x="379709" y="580915"/>
                        <a:pt x="394502" y="596137"/>
                        <a:pt x="413014" y="596402"/>
                      </a:cubicBezTo>
                      <a:cubicBezTo>
                        <a:pt x="431527" y="596666"/>
                        <a:pt x="446749" y="581873"/>
                        <a:pt x="447014" y="563361"/>
                      </a:cubicBezTo>
                      <a:cubicBezTo>
                        <a:pt x="447018" y="563041"/>
                        <a:pt x="447018" y="562721"/>
                        <a:pt x="447014" y="562402"/>
                      </a:cubicBezTo>
                      <a:lnTo>
                        <a:pt x="447014" y="407321"/>
                      </a:lnTo>
                      <a:cubicBezTo>
                        <a:pt x="446994" y="388813"/>
                        <a:pt x="431998" y="373813"/>
                        <a:pt x="413490" y="373790"/>
                      </a:cubicBezTo>
                      <a:close/>
                      <a:moveTo>
                        <a:pt x="433314" y="562402"/>
                      </a:moveTo>
                      <a:cubicBezTo>
                        <a:pt x="433517" y="573348"/>
                        <a:pt x="424808" y="582387"/>
                        <a:pt x="413862" y="582591"/>
                      </a:cubicBezTo>
                      <a:cubicBezTo>
                        <a:pt x="402916" y="582794"/>
                        <a:pt x="393877" y="574085"/>
                        <a:pt x="393673" y="563139"/>
                      </a:cubicBezTo>
                      <a:cubicBezTo>
                        <a:pt x="393669" y="562893"/>
                        <a:pt x="393669" y="562648"/>
                        <a:pt x="393673" y="562402"/>
                      </a:cubicBezTo>
                      <a:lnTo>
                        <a:pt x="393673" y="427137"/>
                      </a:lnTo>
                      <a:lnTo>
                        <a:pt x="271800" y="427137"/>
                      </a:lnTo>
                      <a:lnTo>
                        <a:pt x="269958" y="428507"/>
                      </a:lnTo>
                      <a:cubicBezTo>
                        <a:pt x="197751" y="483589"/>
                        <a:pt x="122113" y="534020"/>
                        <a:pt x="43500" y="579493"/>
                      </a:cubicBezTo>
                      <a:cubicBezTo>
                        <a:pt x="34053" y="585030"/>
                        <a:pt x="21908" y="581860"/>
                        <a:pt x="16371" y="572413"/>
                      </a:cubicBezTo>
                      <a:cubicBezTo>
                        <a:pt x="10834" y="562967"/>
                        <a:pt x="14004" y="550821"/>
                        <a:pt x="23450" y="545284"/>
                      </a:cubicBezTo>
                      <a:cubicBezTo>
                        <a:pt x="42507" y="534071"/>
                        <a:pt x="55905" y="525933"/>
                        <a:pt x="73975" y="514857"/>
                      </a:cubicBezTo>
                      <a:lnTo>
                        <a:pt x="73975" y="514816"/>
                      </a:lnTo>
                      <a:cubicBezTo>
                        <a:pt x="74085" y="514748"/>
                        <a:pt x="74215" y="514727"/>
                        <a:pt x="74325" y="514652"/>
                      </a:cubicBezTo>
                      <a:cubicBezTo>
                        <a:pt x="97546" y="498547"/>
                        <a:pt x="119993" y="483937"/>
                        <a:pt x="141693" y="469819"/>
                      </a:cubicBezTo>
                      <a:cubicBezTo>
                        <a:pt x="168175" y="452585"/>
                        <a:pt x="193191" y="436309"/>
                        <a:pt x="215330" y="420027"/>
                      </a:cubicBezTo>
                      <a:cubicBezTo>
                        <a:pt x="215419" y="419965"/>
                        <a:pt x="215453" y="419863"/>
                        <a:pt x="215542" y="419801"/>
                      </a:cubicBezTo>
                      <a:cubicBezTo>
                        <a:pt x="215953" y="419441"/>
                        <a:pt x="216321" y="419034"/>
                        <a:pt x="216638" y="418589"/>
                      </a:cubicBezTo>
                      <a:cubicBezTo>
                        <a:pt x="216850" y="418350"/>
                        <a:pt x="217047" y="418099"/>
                        <a:pt x="217227" y="417835"/>
                      </a:cubicBezTo>
                      <a:cubicBezTo>
                        <a:pt x="217436" y="417397"/>
                        <a:pt x="217599" y="416937"/>
                        <a:pt x="217713" y="416465"/>
                      </a:cubicBezTo>
                      <a:cubicBezTo>
                        <a:pt x="217851" y="416110"/>
                        <a:pt x="217959" y="415743"/>
                        <a:pt x="218035" y="415369"/>
                      </a:cubicBezTo>
                      <a:cubicBezTo>
                        <a:pt x="218035" y="415314"/>
                        <a:pt x="218076" y="415266"/>
                        <a:pt x="218083" y="415205"/>
                      </a:cubicBezTo>
                      <a:cubicBezTo>
                        <a:pt x="221491" y="381685"/>
                        <a:pt x="221721" y="347917"/>
                        <a:pt x="218768" y="314354"/>
                      </a:cubicBezTo>
                      <a:cubicBezTo>
                        <a:pt x="218263" y="310605"/>
                        <a:pt x="214813" y="307975"/>
                        <a:pt x="211064" y="308481"/>
                      </a:cubicBezTo>
                      <a:cubicBezTo>
                        <a:pt x="207356" y="308981"/>
                        <a:pt x="204736" y="312365"/>
                        <a:pt x="205178" y="316080"/>
                      </a:cubicBezTo>
                      <a:cubicBezTo>
                        <a:pt x="207952" y="347581"/>
                        <a:pt x="207813" y="379270"/>
                        <a:pt x="204760" y="410746"/>
                      </a:cubicBezTo>
                      <a:cubicBezTo>
                        <a:pt x="183526" y="426219"/>
                        <a:pt x="159592" y="441830"/>
                        <a:pt x="134206" y="458325"/>
                      </a:cubicBezTo>
                      <a:lnTo>
                        <a:pt x="123863" y="465099"/>
                      </a:lnTo>
                      <a:cubicBezTo>
                        <a:pt x="159880" y="397244"/>
                        <a:pt x="173648" y="348240"/>
                        <a:pt x="191869" y="283084"/>
                      </a:cubicBezTo>
                      <a:cubicBezTo>
                        <a:pt x="194800" y="272590"/>
                        <a:pt x="197856" y="261685"/>
                        <a:pt x="201109" y="250300"/>
                      </a:cubicBezTo>
                      <a:cubicBezTo>
                        <a:pt x="201570" y="248766"/>
                        <a:pt x="202211" y="247292"/>
                        <a:pt x="203020" y="245910"/>
                      </a:cubicBezTo>
                      <a:lnTo>
                        <a:pt x="203479" y="244958"/>
                      </a:lnTo>
                      <a:cubicBezTo>
                        <a:pt x="210052" y="228067"/>
                        <a:pt x="226250" y="216884"/>
                        <a:pt x="244373" y="216722"/>
                      </a:cubicBezTo>
                      <a:lnTo>
                        <a:pt x="270088" y="216441"/>
                      </a:lnTo>
                      <a:lnTo>
                        <a:pt x="269540" y="209153"/>
                      </a:lnTo>
                      <a:cubicBezTo>
                        <a:pt x="264512" y="142826"/>
                        <a:pt x="249880" y="90109"/>
                        <a:pt x="223515" y="43255"/>
                      </a:cubicBezTo>
                      <a:cubicBezTo>
                        <a:pt x="218151" y="33715"/>
                        <a:pt x="221536" y="21631"/>
                        <a:pt x="231078" y="16267"/>
                      </a:cubicBezTo>
                      <a:cubicBezTo>
                        <a:pt x="240619" y="10902"/>
                        <a:pt x="252702" y="14288"/>
                        <a:pt x="258066" y="23829"/>
                      </a:cubicBezTo>
                      <a:cubicBezTo>
                        <a:pt x="319448" y="133010"/>
                        <a:pt x="313550" y="256274"/>
                        <a:pt x="307865" y="375475"/>
                      </a:cubicBezTo>
                      <a:lnTo>
                        <a:pt x="307283" y="387511"/>
                      </a:lnTo>
                      <a:lnTo>
                        <a:pt x="413490" y="387511"/>
                      </a:lnTo>
                      <a:cubicBezTo>
                        <a:pt x="424445" y="387533"/>
                        <a:pt x="433314" y="396420"/>
                        <a:pt x="433314" y="4073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3463E6"/>
                    </a:gs>
                    <a:gs pos="100000">
                      <a:srgbClr val="000000"/>
                    </a:gs>
                  </a:gsLst>
                  <a:lin ang="599999" scaled="0"/>
                </a:gradFill>
                <a:ln w="12700" cap="flat">
                  <a:noFill/>
                  <a:miter lim="400000"/>
                </a:ln>
                <a:effectLst>
                  <a:outerShdw blurRad="101600" dist="50800" dir="2700000" rotWithShape="0">
                    <a:srgbClr val="000000">
                      <a:alpha val="30000"/>
                    </a:srgbClr>
                  </a:outerShdw>
                </a:effectLst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825500" hangingPunct="0"/>
                  <a:endParaRPr lang="en-IN" sz="3200" kern="0">
                    <a:solidFill>
                      <a:srgbClr val="FFFFFF"/>
                    </a:solidFill>
                    <a:latin typeface="Century Gothic"/>
                  </a:endParaRPr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515D820B-BA6B-0F78-C2BC-D604FB5D03DF}"/>
                    </a:ext>
                  </a:extLst>
                </p:cNvPr>
                <p:cNvSpPr/>
                <p:nvPr/>
              </p:nvSpPr>
              <p:spPr>
                <a:xfrm>
                  <a:off x="5903753" y="2878718"/>
                  <a:ext cx="109598" cy="109598"/>
                </a:xfrm>
                <a:custGeom>
                  <a:avLst/>
                  <a:gdLst>
                    <a:gd name="connsiteX0" fmla="*/ 54799 w 109598"/>
                    <a:gd name="connsiteY0" fmla="*/ 109598 h 109598"/>
                    <a:gd name="connsiteX1" fmla="*/ 109598 w 109598"/>
                    <a:gd name="connsiteY1" fmla="*/ 54799 h 109598"/>
                    <a:gd name="connsiteX2" fmla="*/ 54799 w 109598"/>
                    <a:gd name="connsiteY2" fmla="*/ 0 h 109598"/>
                    <a:gd name="connsiteX3" fmla="*/ 0 w 109598"/>
                    <a:gd name="connsiteY3" fmla="*/ 54799 h 109598"/>
                    <a:gd name="connsiteX4" fmla="*/ 54799 w 109598"/>
                    <a:gd name="connsiteY4" fmla="*/ 109598 h 109598"/>
                    <a:gd name="connsiteX5" fmla="*/ 54799 w 109598"/>
                    <a:gd name="connsiteY5" fmla="*/ 13700 h 109598"/>
                    <a:gd name="connsiteX6" fmla="*/ 95899 w 109598"/>
                    <a:gd name="connsiteY6" fmla="*/ 54799 h 109598"/>
                    <a:gd name="connsiteX7" fmla="*/ 54799 w 109598"/>
                    <a:gd name="connsiteY7" fmla="*/ 95899 h 109598"/>
                    <a:gd name="connsiteX8" fmla="*/ 13700 w 109598"/>
                    <a:gd name="connsiteY8" fmla="*/ 54799 h 109598"/>
                    <a:gd name="connsiteX9" fmla="*/ 54799 w 109598"/>
                    <a:gd name="connsiteY9" fmla="*/ 13672 h 109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9598" h="109598">
                      <a:moveTo>
                        <a:pt x="54799" y="109598"/>
                      </a:moveTo>
                      <a:cubicBezTo>
                        <a:pt x="85064" y="109598"/>
                        <a:pt x="109598" y="85064"/>
                        <a:pt x="109598" y="54799"/>
                      </a:cubicBezTo>
                      <a:cubicBezTo>
                        <a:pt x="109598" y="24534"/>
                        <a:pt x="85064" y="0"/>
                        <a:pt x="54799" y="0"/>
                      </a:cubicBezTo>
                      <a:cubicBezTo>
                        <a:pt x="24534" y="0"/>
                        <a:pt x="0" y="24534"/>
                        <a:pt x="0" y="54799"/>
                      </a:cubicBezTo>
                      <a:cubicBezTo>
                        <a:pt x="0" y="85064"/>
                        <a:pt x="24534" y="109598"/>
                        <a:pt x="54799" y="109598"/>
                      </a:cubicBezTo>
                      <a:close/>
                      <a:moveTo>
                        <a:pt x="54799" y="13700"/>
                      </a:moveTo>
                      <a:cubicBezTo>
                        <a:pt x="77498" y="13700"/>
                        <a:pt x="95899" y="32101"/>
                        <a:pt x="95899" y="54799"/>
                      </a:cubicBezTo>
                      <a:cubicBezTo>
                        <a:pt x="95899" y="77498"/>
                        <a:pt x="77498" y="95899"/>
                        <a:pt x="54799" y="95899"/>
                      </a:cubicBezTo>
                      <a:cubicBezTo>
                        <a:pt x="32101" y="95899"/>
                        <a:pt x="13700" y="77498"/>
                        <a:pt x="13700" y="54799"/>
                      </a:cubicBezTo>
                      <a:cubicBezTo>
                        <a:pt x="13715" y="32103"/>
                        <a:pt x="32103" y="13703"/>
                        <a:pt x="54799" y="1367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3463E6"/>
                    </a:gs>
                    <a:gs pos="100000">
                      <a:srgbClr val="000000"/>
                    </a:gs>
                  </a:gsLst>
                  <a:lin ang="599999" scaled="0"/>
                </a:gradFill>
                <a:ln w="12700" cap="flat">
                  <a:noFill/>
                  <a:miter lim="400000"/>
                </a:ln>
                <a:effectLst>
                  <a:outerShdw blurRad="101600" dist="50800" dir="2700000" rotWithShape="0">
                    <a:srgbClr val="000000">
                      <a:alpha val="30000"/>
                    </a:srgbClr>
                  </a:outerShdw>
                </a:effectLst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825500" hangingPunct="0"/>
                  <a:endParaRPr lang="en-IN" sz="3200" kern="0">
                    <a:solidFill>
                      <a:srgbClr val="FFFFFF"/>
                    </a:solidFill>
                    <a:latin typeface="Century Gothic"/>
                  </a:endParaRPr>
                </a:p>
              </p:txBody>
            </p: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DC101CB-2A88-F682-B698-27B6FE1EC350}"/>
                  </a:ext>
                </a:extLst>
              </p:cNvPr>
              <p:cNvSpPr txBox="1"/>
              <p:nvPr/>
            </p:nvSpPr>
            <p:spPr>
              <a:xfrm>
                <a:off x="3194729" y="3691608"/>
                <a:ext cx="11240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IN" sz="1400" b="1" dirty="0">
                    <a:latin typeface="Century Gothic" panose="020B0502020202020204" pitchFamily="34" charset="0"/>
                  </a:rPr>
                  <a:t>Adaptable</a:t>
                </a:r>
              </a:p>
            </p:txBody>
          </p:sp>
        </p:grpSp>
      </p:grp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16601391-2E97-78D3-133E-1AFB6F8E208A}"/>
              </a:ext>
            </a:extLst>
          </p:cNvPr>
          <p:cNvSpPr/>
          <p:nvPr/>
        </p:nvSpPr>
        <p:spPr>
          <a:xfrm>
            <a:off x="5017294" y="14320"/>
            <a:ext cx="2157412" cy="534360"/>
          </a:xfrm>
          <a:custGeom>
            <a:avLst/>
            <a:gdLst>
              <a:gd name="connsiteX0" fmla="*/ 2145982 w 2157412"/>
              <a:gd name="connsiteY0" fmla="*/ 511500 h 534360"/>
              <a:gd name="connsiteX1" fmla="*/ 2157412 w 2157412"/>
              <a:gd name="connsiteY1" fmla="*/ 522930 h 534360"/>
              <a:gd name="connsiteX2" fmla="*/ 2145982 w 2157412"/>
              <a:gd name="connsiteY2" fmla="*/ 534360 h 534360"/>
              <a:gd name="connsiteX3" fmla="*/ 2134552 w 2157412"/>
              <a:gd name="connsiteY3" fmla="*/ 522930 h 534360"/>
              <a:gd name="connsiteX4" fmla="*/ 2145982 w 2157412"/>
              <a:gd name="connsiteY4" fmla="*/ 511500 h 534360"/>
              <a:gd name="connsiteX5" fmla="*/ 2081286 w 2157412"/>
              <a:gd name="connsiteY5" fmla="*/ 511500 h 534360"/>
              <a:gd name="connsiteX6" fmla="*/ 2092716 w 2157412"/>
              <a:gd name="connsiteY6" fmla="*/ 522930 h 534360"/>
              <a:gd name="connsiteX7" fmla="*/ 2081286 w 2157412"/>
              <a:gd name="connsiteY7" fmla="*/ 534360 h 534360"/>
              <a:gd name="connsiteX8" fmla="*/ 2069856 w 2157412"/>
              <a:gd name="connsiteY8" fmla="*/ 522930 h 534360"/>
              <a:gd name="connsiteX9" fmla="*/ 2081286 w 2157412"/>
              <a:gd name="connsiteY9" fmla="*/ 511500 h 534360"/>
              <a:gd name="connsiteX10" fmla="*/ 2016603 w 2157412"/>
              <a:gd name="connsiteY10" fmla="*/ 511500 h 534360"/>
              <a:gd name="connsiteX11" fmla="*/ 2028033 w 2157412"/>
              <a:gd name="connsiteY11" fmla="*/ 522930 h 534360"/>
              <a:gd name="connsiteX12" fmla="*/ 2016603 w 2157412"/>
              <a:gd name="connsiteY12" fmla="*/ 534360 h 534360"/>
              <a:gd name="connsiteX13" fmla="*/ 2005173 w 2157412"/>
              <a:gd name="connsiteY13" fmla="*/ 522930 h 534360"/>
              <a:gd name="connsiteX14" fmla="*/ 2016603 w 2157412"/>
              <a:gd name="connsiteY14" fmla="*/ 511500 h 534360"/>
              <a:gd name="connsiteX15" fmla="*/ 1951920 w 2157412"/>
              <a:gd name="connsiteY15" fmla="*/ 511500 h 534360"/>
              <a:gd name="connsiteX16" fmla="*/ 1963350 w 2157412"/>
              <a:gd name="connsiteY16" fmla="*/ 522930 h 534360"/>
              <a:gd name="connsiteX17" fmla="*/ 1951920 w 2157412"/>
              <a:gd name="connsiteY17" fmla="*/ 534360 h 534360"/>
              <a:gd name="connsiteX18" fmla="*/ 1940490 w 2157412"/>
              <a:gd name="connsiteY18" fmla="*/ 522930 h 534360"/>
              <a:gd name="connsiteX19" fmla="*/ 1951920 w 2157412"/>
              <a:gd name="connsiteY19" fmla="*/ 511500 h 534360"/>
              <a:gd name="connsiteX20" fmla="*/ 1887237 w 2157412"/>
              <a:gd name="connsiteY20" fmla="*/ 511500 h 534360"/>
              <a:gd name="connsiteX21" fmla="*/ 1898667 w 2157412"/>
              <a:gd name="connsiteY21" fmla="*/ 522930 h 534360"/>
              <a:gd name="connsiteX22" fmla="*/ 1887237 w 2157412"/>
              <a:gd name="connsiteY22" fmla="*/ 534360 h 534360"/>
              <a:gd name="connsiteX23" fmla="*/ 1875807 w 2157412"/>
              <a:gd name="connsiteY23" fmla="*/ 522930 h 534360"/>
              <a:gd name="connsiteX24" fmla="*/ 1887237 w 2157412"/>
              <a:gd name="connsiteY24" fmla="*/ 511500 h 534360"/>
              <a:gd name="connsiteX25" fmla="*/ 1822554 w 2157412"/>
              <a:gd name="connsiteY25" fmla="*/ 511500 h 534360"/>
              <a:gd name="connsiteX26" fmla="*/ 1833984 w 2157412"/>
              <a:gd name="connsiteY26" fmla="*/ 522930 h 534360"/>
              <a:gd name="connsiteX27" fmla="*/ 1822554 w 2157412"/>
              <a:gd name="connsiteY27" fmla="*/ 534360 h 534360"/>
              <a:gd name="connsiteX28" fmla="*/ 1811124 w 2157412"/>
              <a:gd name="connsiteY28" fmla="*/ 522930 h 534360"/>
              <a:gd name="connsiteX29" fmla="*/ 1822554 w 2157412"/>
              <a:gd name="connsiteY29" fmla="*/ 511500 h 534360"/>
              <a:gd name="connsiteX30" fmla="*/ 1757871 w 2157412"/>
              <a:gd name="connsiteY30" fmla="*/ 511500 h 534360"/>
              <a:gd name="connsiteX31" fmla="*/ 1769301 w 2157412"/>
              <a:gd name="connsiteY31" fmla="*/ 522930 h 534360"/>
              <a:gd name="connsiteX32" fmla="*/ 1757871 w 2157412"/>
              <a:gd name="connsiteY32" fmla="*/ 534360 h 534360"/>
              <a:gd name="connsiteX33" fmla="*/ 1746441 w 2157412"/>
              <a:gd name="connsiteY33" fmla="*/ 522930 h 534360"/>
              <a:gd name="connsiteX34" fmla="*/ 1757871 w 2157412"/>
              <a:gd name="connsiteY34" fmla="*/ 511500 h 534360"/>
              <a:gd name="connsiteX35" fmla="*/ 1693188 w 2157412"/>
              <a:gd name="connsiteY35" fmla="*/ 511500 h 534360"/>
              <a:gd name="connsiteX36" fmla="*/ 1704618 w 2157412"/>
              <a:gd name="connsiteY36" fmla="*/ 522930 h 534360"/>
              <a:gd name="connsiteX37" fmla="*/ 1693188 w 2157412"/>
              <a:gd name="connsiteY37" fmla="*/ 534360 h 534360"/>
              <a:gd name="connsiteX38" fmla="*/ 1681758 w 2157412"/>
              <a:gd name="connsiteY38" fmla="*/ 522930 h 534360"/>
              <a:gd name="connsiteX39" fmla="*/ 1693188 w 2157412"/>
              <a:gd name="connsiteY39" fmla="*/ 511500 h 534360"/>
              <a:gd name="connsiteX40" fmla="*/ 1628505 w 2157412"/>
              <a:gd name="connsiteY40" fmla="*/ 511500 h 534360"/>
              <a:gd name="connsiteX41" fmla="*/ 1639935 w 2157412"/>
              <a:gd name="connsiteY41" fmla="*/ 522930 h 534360"/>
              <a:gd name="connsiteX42" fmla="*/ 1628505 w 2157412"/>
              <a:gd name="connsiteY42" fmla="*/ 534360 h 534360"/>
              <a:gd name="connsiteX43" fmla="*/ 1617075 w 2157412"/>
              <a:gd name="connsiteY43" fmla="*/ 522930 h 534360"/>
              <a:gd name="connsiteX44" fmla="*/ 1628505 w 2157412"/>
              <a:gd name="connsiteY44" fmla="*/ 511500 h 534360"/>
              <a:gd name="connsiteX45" fmla="*/ 1563822 w 2157412"/>
              <a:gd name="connsiteY45" fmla="*/ 511500 h 534360"/>
              <a:gd name="connsiteX46" fmla="*/ 1575252 w 2157412"/>
              <a:gd name="connsiteY46" fmla="*/ 522930 h 534360"/>
              <a:gd name="connsiteX47" fmla="*/ 1563822 w 2157412"/>
              <a:gd name="connsiteY47" fmla="*/ 534360 h 534360"/>
              <a:gd name="connsiteX48" fmla="*/ 1552392 w 2157412"/>
              <a:gd name="connsiteY48" fmla="*/ 522930 h 534360"/>
              <a:gd name="connsiteX49" fmla="*/ 1563822 w 2157412"/>
              <a:gd name="connsiteY49" fmla="*/ 511500 h 534360"/>
              <a:gd name="connsiteX50" fmla="*/ 1499139 w 2157412"/>
              <a:gd name="connsiteY50" fmla="*/ 511500 h 534360"/>
              <a:gd name="connsiteX51" fmla="*/ 1510569 w 2157412"/>
              <a:gd name="connsiteY51" fmla="*/ 522930 h 534360"/>
              <a:gd name="connsiteX52" fmla="*/ 1499139 w 2157412"/>
              <a:gd name="connsiteY52" fmla="*/ 534360 h 534360"/>
              <a:gd name="connsiteX53" fmla="*/ 1487709 w 2157412"/>
              <a:gd name="connsiteY53" fmla="*/ 522930 h 534360"/>
              <a:gd name="connsiteX54" fmla="*/ 1499139 w 2157412"/>
              <a:gd name="connsiteY54" fmla="*/ 511500 h 534360"/>
              <a:gd name="connsiteX55" fmla="*/ 1434456 w 2157412"/>
              <a:gd name="connsiteY55" fmla="*/ 511500 h 534360"/>
              <a:gd name="connsiteX56" fmla="*/ 1445886 w 2157412"/>
              <a:gd name="connsiteY56" fmla="*/ 522930 h 534360"/>
              <a:gd name="connsiteX57" fmla="*/ 1434456 w 2157412"/>
              <a:gd name="connsiteY57" fmla="*/ 534360 h 534360"/>
              <a:gd name="connsiteX58" fmla="*/ 1423026 w 2157412"/>
              <a:gd name="connsiteY58" fmla="*/ 522930 h 534360"/>
              <a:gd name="connsiteX59" fmla="*/ 1434456 w 2157412"/>
              <a:gd name="connsiteY59" fmla="*/ 511500 h 534360"/>
              <a:gd name="connsiteX60" fmla="*/ 1369773 w 2157412"/>
              <a:gd name="connsiteY60" fmla="*/ 511500 h 534360"/>
              <a:gd name="connsiteX61" fmla="*/ 1381203 w 2157412"/>
              <a:gd name="connsiteY61" fmla="*/ 522930 h 534360"/>
              <a:gd name="connsiteX62" fmla="*/ 1369773 w 2157412"/>
              <a:gd name="connsiteY62" fmla="*/ 534360 h 534360"/>
              <a:gd name="connsiteX63" fmla="*/ 1358343 w 2157412"/>
              <a:gd name="connsiteY63" fmla="*/ 522930 h 534360"/>
              <a:gd name="connsiteX64" fmla="*/ 1369773 w 2157412"/>
              <a:gd name="connsiteY64" fmla="*/ 511500 h 534360"/>
              <a:gd name="connsiteX65" fmla="*/ 1305090 w 2157412"/>
              <a:gd name="connsiteY65" fmla="*/ 511500 h 534360"/>
              <a:gd name="connsiteX66" fmla="*/ 1316520 w 2157412"/>
              <a:gd name="connsiteY66" fmla="*/ 522930 h 534360"/>
              <a:gd name="connsiteX67" fmla="*/ 1305090 w 2157412"/>
              <a:gd name="connsiteY67" fmla="*/ 534360 h 534360"/>
              <a:gd name="connsiteX68" fmla="*/ 1293660 w 2157412"/>
              <a:gd name="connsiteY68" fmla="*/ 522930 h 534360"/>
              <a:gd name="connsiteX69" fmla="*/ 1305090 w 2157412"/>
              <a:gd name="connsiteY69" fmla="*/ 511500 h 534360"/>
              <a:gd name="connsiteX70" fmla="*/ 1240407 w 2157412"/>
              <a:gd name="connsiteY70" fmla="*/ 511500 h 534360"/>
              <a:gd name="connsiteX71" fmla="*/ 1251837 w 2157412"/>
              <a:gd name="connsiteY71" fmla="*/ 522930 h 534360"/>
              <a:gd name="connsiteX72" fmla="*/ 1240407 w 2157412"/>
              <a:gd name="connsiteY72" fmla="*/ 534360 h 534360"/>
              <a:gd name="connsiteX73" fmla="*/ 1228977 w 2157412"/>
              <a:gd name="connsiteY73" fmla="*/ 522930 h 534360"/>
              <a:gd name="connsiteX74" fmla="*/ 1240407 w 2157412"/>
              <a:gd name="connsiteY74" fmla="*/ 511500 h 534360"/>
              <a:gd name="connsiteX75" fmla="*/ 1175724 w 2157412"/>
              <a:gd name="connsiteY75" fmla="*/ 511500 h 534360"/>
              <a:gd name="connsiteX76" fmla="*/ 1187154 w 2157412"/>
              <a:gd name="connsiteY76" fmla="*/ 522930 h 534360"/>
              <a:gd name="connsiteX77" fmla="*/ 1175724 w 2157412"/>
              <a:gd name="connsiteY77" fmla="*/ 534360 h 534360"/>
              <a:gd name="connsiteX78" fmla="*/ 1164294 w 2157412"/>
              <a:gd name="connsiteY78" fmla="*/ 522930 h 534360"/>
              <a:gd name="connsiteX79" fmla="*/ 1175724 w 2157412"/>
              <a:gd name="connsiteY79" fmla="*/ 511500 h 534360"/>
              <a:gd name="connsiteX80" fmla="*/ 1111041 w 2157412"/>
              <a:gd name="connsiteY80" fmla="*/ 511500 h 534360"/>
              <a:gd name="connsiteX81" fmla="*/ 1122471 w 2157412"/>
              <a:gd name="connsiteY81" fmla="*/ 522930 h 534360"/>
              <a:gd name="connsiteX82" fmla="*/ 1111041 w 2157412"/>
              <a:gd name="connsiteY82" fmla="*/ 534360 h 534360"/>
              <a:gd name="connsiteX83" fmla="*/ 1099611 w 2157412"/>
              <a:gd name="connsiteY83" fmla="*/ 522930 h 534360"/>
              <a:gd name="connsiteX84" fmla="*/ 1111041 w 2157412"/>
              <a:gd name="connsiteY84" fmla="*/ 511500 h 534360"/>
              <a:gd name="connsiteX85" fmla="*/ 1046358 w 2157412"/>
              <a:gd name="connsiteY85" fmla="*/ 511500 h 534360"/>
              <a:gd name="connsiteX86" fmla="*/ 1057788 w 2157412"/>
              <a:gd name="connsiteY86" fmla="*/ 522930 h 534360"/>
              <a:gd name="connsiteX87" fmla="*/ 1046358 w 2157412"/>
              <a:gd name="connsiteY87" fmla="*/ 534360 h 534360"/>
              <a:gd name="connsiteX88" fmla="*/ 1034928 w 2157412"/>
              <a:gd name="connsiteY88" fmla="*/ 522930 h 534360"/>
              <a:gd name="connsiteX89" fmla="*/ 1046358 w 2157412"/>
              <a:gd name="connsiteY89" fmla="*/ 511500 h 534360"/>
              <a:gd name="connsiteX90" fmla="*/ 981675 w 2157412"/>
              <a:gd name="connsiteY90" fmla="*/ 511500 h 534360"/>
              <a:gd name="connsiteX91" fmla="*/ 993105 w 2157412"/>
              <a:gd name="connsiteY91" fmla="*/ 522930 h 534360"/>
              <a:gd name="connsiteX92" fmla="*/ 981675 w 2157412"/>
              <a:gd name="connsiteY92" fmla="*/ 534360 h 534360"/>
              <a:gd name="connsiteX93" fmla="*/ 970245 w 2157412"/>
              <a:gd name="connsiteY93" fmla="*/ 522930 h 534360"/>
              <a:gd name="connsiteX94" fmla="*/ 981675 w 2157412"/>
              <a:gd name="connsiteY94" fmla="*/ 511500 h 534360"/>
              <a:gd name="connsiteX95" fmla="*/ 916992 w 2157412"/>
              <a:gd name="connsiteY95" fmla="*/ 511500 h 534360"/>
              <a:gd name="connsiteX96" fmla="*/ 928422 w 2157412"/>
              <a:gd name="connsiteY96" fmla="*/ 522930 h 534360"/>
              <a:gd name="connsiteX97" fmla="*/ 916992 w 2157412"/>
              <a:gd name="connsiteY97" fmla="*/ 534360 h 534360"/>
              <a:gd name="connsiteX98" fmla="*/ 905562 w 2157412"/>
              <a:gd name="connsiteY98" fmla="*/ 522930 h 534360"/>
              <a:gd name="connsiteX99" fmla="*/ 916992 w 2157412"/>
              <a:gd name="connsiteY99" fmla="*/ 511500 h 534360"/>
              <a:gd name="connsiteX100" fmla="*/ 852309 w 2157412"/>
              <a:gd name="connsiteY100" fmla="*/ 511500 h 534360"/>
              <a:gd name="connsiteX101" fmla="*/ 863739 w 2157412"/>
              <a:gd name="connsiteY101" fmla="*/ 522930 h 534360"/>
              <a:gd name="connsiteX102" fmla="*/ 852309 w 2157412"/>
              <a:gd name="connsiteY102" fmla="*/ 534360 h 534360"/>
              <a:gd name="connsiteX103" fmla="*/ 840879 w 2157412"/>
              <a:gd name="connsiteY103" fmla="*/ 522930 h 534360"/>
              <a:gd name="connsiteX104" fmla="*/ 852309 w 2157412"/>
              <a:gd name="connsiteY104" fmla="*/ 511500 h 534360"/>
              <a:gd name="connsiteX105" fmla="*/ 787626 w 2157412"/>
              <a:gd name="connsiteY105" fmla="*/ 511500 h 534360"/>
              <a:gd name="connsiteX106" fmla="*/ 799056 w 2157412"/>
              <a:gd name="connsiteY106" fmla="*/ 522930 h 534360"/>
              <a:gd name="connsiteX107" fmla="*/ 787626 w 2157412"/>
              <a:gd name="connsiteY107" fmla="*/ 534360 h 534360"/>
              <a:gd name="connsiteX108" fmla="*/ 776196 w 2157412"/>
              <a:gd name="connsiteY108" fmla="*/ 522930 h 534360"/>
              <a:gd name="connsiteX109" fmla="*/ 787626 w 2157412"/>
              <a:gd name="connsiteY109" fmla="*/ 511500 h 534360"/>
              <a:gd name="connsiteX110" fmla="*/ 722943 w 2157412"/>
              <a:gd name="connsiteY110" fmla="*/ 511500 h 534360"/>
              <a:gd name="connsiteX111" fmla="*/ 734373 w 2157412"/>
              <a:gd name="connsiteY111" fmla="*/ 522930 h 534360"/>
              <a:gd name="connsiteX112" fmla="*/ 722943 w 2157412"/>
              <a:gd name="connsiteY112" fmla="*/ 534360 h 534360"/>
              <a:gd name="connsiteX113" fmla="*/ 711513 w 2157412"/>
              <a:gd name="connsiteY113" fmla="*/ 522930 h 534360"/>
              <a:gd name="connsiteX114" fmla="*/ 722943 w 2157412"/>
              <a:gd name="connsiteY114" fmla="*/ 511500 h 534360"/>
              <a:gd name="connsiteX115" fmla="*/ 658260 w 2157412"/>
              <a:gd name="connsiteY115" fmla="*/ 511500 h 534360"/>
              <a:gd name="connsiteX116" fmla="*/ 669690 w 2157412"/>
              <a:gd name="connsiteY116" fmla="*/ 522930 h 534360"/>
              <a:gd name="connsiteX117" fmla="*/ 658260 w 2157412"/>
              <a:gd name="connsiteY117" fmla="*/ 534360 h 534360"/>
              <a:gd name="connsiteX118" fmla="*/ 646830 w 2157412"/>
              <a:gd name="connsiteY118" fmla="*/ 522930 h 534360"/>
              <a:gd name="connsiteX119" fmla="*/ 658260 w 2157412"/>
              <a:gd name="connsiteY119" fmla="*/ 511500 h 534360"/>
              <a:gd name="connsiteX120" fmla="*/ 593577 w 2157412"/>
              <a:gd name="connsiteY120" fmla="*/ 511500 h 534360"/>
              <a:gd name="connsiteX121" fmla="*/ 605007 w 2157412"/>
              <a:gd name="connsiteY121" fmla="*/ 522930 h 534360"/>
              <a:gd name="connsiteX122" fmla="*/ 593577 w 2157412"/>
              <a:gd name="connsiteY122" fmla="*/ 534360 h 534360"/>
              <a:gd name="connsiteX123" fmla="*/ 582147 w 2157412"/>
              <a:gd name="connsiteY123" fmla="*/ 522930 h 534360"/>
              <a:gd name="connsiteX124" fmla="*/ 593577 w 2157412"/>
              <a:gd name="connsiteY124" fmla="*/ 511500 h 534360"/>
              <a:gd name="connsiteX125" fmla="*/ 528894 w 2157412"/>
              <a:gd name="connsiteY125" fmla="*/ 511500 h 534360"/>
              <a:gd name="connsiteX126" fmla="*/ 540324 w 2157412"/>
              <a:gd name="connsiteY126" fmla="*/ 522930 h 534360"/>
              <a:gd name="connsiteX127" fmla="*/ 528894 w 2157412"/>
              <a:gd name="connsiteY127" fmla="*/ 534360 h 534360"/>
              <a:gd name="connsiteX128" fmla="*/ 517464 w 2157412"/>
              <a:gd name="connsiteY128" fmla="*/ 522930 h 534360"/>
              <a:gd name="connsiteX129" fmla="*/ 528894 w 2157412"/>
              <a:gd name="connsiteY129" fmla="*/ 511500 h 534360"/>
              <a:gd name="connsiteX130" fmla="*/ 464211 w 2157412"/>
              <a:gd name="connsiteY130" fmla="*/ 511500 h 534360"/>
              <a:gd name="connsiteX131" fmla="*/ 475641 w 2157412"/>
              <a:gd name="connsiteY131" fmla="*/ 522930 h 534360"/>
              <a:gd name="connsiteX132" fmla="*/ 464211 w 2157412"/>
              <a:gd name="connsiteY132" fmla="*/ 534360 h 534360"/>
              <a:gd name="connsiteX133" fmla="*/ 452781 w 2157412"/>
              <a:gd name="connsiteY133" fmla="*/ 522930 h 534360"/>
              <a:gd name="connsiteX134" fmla="*/ 464211 w 2157412"/>
              <a:gd name="connsiteY134" fmla="*/ 511500 h 534360"/>
              <a:gd name="connsiteX135" fmla="*/ 399528 w 2157412"/>
              <a:gd name="connsiteY135" fmla="*/ 511500 h 534360"/>
              <a:gd name="connsiteX136" fmla="*/ 410958 w 2157412"/>
              <a:gd name="connsiteY136" fmla="*/ 522930 h 534360"/>
              <a:gd name="connsiteX137" fmla="*/ 399528 w 2157412"/>
              <a:gd name="connsiteY137" fmla="*/ 534360 h 534360"/>
              <a:gd name="connsiteX138" fmla="*/ 388098 w 2157412"/>
              <a:gd name="connsiteY138" fmla="*/ 522930 h 534360"/>
              <a:gd name="connsiteX139" fmla="*/ 399528 w 2157412"/>
              <a:gd name="connsiteY139" fmla="*/ 511500 h 534360"/>
              <a:gd name="connsiteX140" fmla="*/ 334845 w 2157412"/>
              <a:gd name="connsiteY140" fmla="*/ 511500 h 534360"/>
              <a:gd name="connsiteX141" fmla="*/ 346275 w 2157412"/>
              <a:gd name="connsiteY141" fmla="*/ 522930 h 534360"/>
              <a:gd name="connsiteX142" fmla="*/ 334845 w 2157412"/>
              <a:gd name="connsiteY142" fmla="*/ 534360 h 534360"/>
              <a:gd name="connsiteX143" fmla="*/ 323415 w 2157412"/>
              <a:gd name="connsiteY143" fmla="*/ 522930 h 534360"/>
              <a:gd name="connsiteX144" fmla="*/ 334845 w 2157412"/>
              <a:gd name="connsiteY144" fmla="*/ 511500 h 534360"/>
              <a:gd name="connsiteX145" fmla="*/ 270162 w 2157412"/>
              <a:gd name="connsiteY145" fmla="*/ 511500 h 534360"/>
              <a:gd name="connsiteX146" fmla="*/ 281592 w 2157412"/>
              <a:gd name="connsiteY146" fmla="*/ 522930 h 534360"/>
              <a:gd name="connsiteX147" fmla="*/ 270162 w 2157412"/>
              <a:gd name="connsiteY147" fmla="*/ 534360 h 534360"/>
              <a:gd name="connsiteX148" fmla="*/ 258732 w 2157412"/>
              <a:gd name="connsiteY148" fmla="*/ 522930 h 534360"/>
              <a:gd name="connsiteX149" fmla="*/ 270162 w 2157412"/>
              <a:gd name="connsiteY149" fmla="*/ 511500 h 534360"/>
              <a:gd name="connsiteX150" fmla="*/ 205479 w 2157412"/>
              <a:gd name="connsiteY150" fmla="*/ 511500 h 534360"/>
              <a:gd name="connsiteX151" fmla="*/ 216909 w 2157412"/>
              <a:gd name="connsiteY151" fmla="*/ 522930 h 534360"/>
              <a:gd name="connsiteX152" fmla="*/ 205479 w 2157412"/>
              <a:gd name="connsiteY152" fmla="*/ 534360 h 534360"/>
              <a:gd name="connsiteX153" fmla="*/ 194049 w 2157412"/>
              <a:gd name="connsiteY153" fmla="*/ 522930 h 534360"/>
              <a:gd name="connsiteX154" fmla="*/ 205479 w 2157412"/>
              <a:gd name="connsiteY154" fmla="*/ 511500 h 534360"/>
              <a:gd name="connsiteX155" fmla="*/ 140796 w 2157412"/>
              <a:gd name="connsiteY155" fmla="*/ 511500 h 534360"/>
              <a:gd name="connsiteX156" fmla="*/ 152226 w 2157412"/>
              <a:gd name="connsiteY156" fmla="*/ 522930 h 534360"/>
              <a:gd name="connsiteX157" fmla="*/ 140796 w 2157412"/>
              <a:gd name="connsiteY157" fmla="*/ 534360 h 534360"/>
              <a:gd name="connsiteX158" fmla="*/ 129366 w 2157412"/>
              <a:gd name="connsiteY158" fmla="*/ 522930 h 534360"/>
              <a:gd name="connsiteX159" fmla="*/ 140796 w 2157412"/>
              <a:gd name="connsiteY159" fmla="*/ 511500 h 534360"/>
              <a:gd name="connsiteX160" fmla="*/ 76113 w 2157412"/>
              <a:gd name="connsiteY160" fmla="*/ 511500 h 534360"/>
              <a:gd name="connsiteX161" fmla="*/ 87543 w 2157412"/>
              <a:gd name="connsiteY161" fmla="*/ 522930 h 534360"/>
              <a:gd name="connsiteX162" fmla="*/ 76113 w 2157412"/>
              <a:gd name="connsiteY162" fmla="*/ 534360 h 534360"/>
              <a:gd name="connsiteX163" fmla="*/ 64683 w 2157412"/>
              <a:gd name="connsiteY163" fmla="*/ 522930 h 534360"/>
              <a:gd name="connsiteX164" fmla="*/ 76113 w 2157412"/>
              <a:gd name="connsiteY164" fmla="*/ 511500 h 534360"/>
              <a:gd name="connsiteX165" fmla="*/ 11430 w 2157412"/>
              <a:gd name="connsiteY165" fmla="*/ 511500 h 534360"/>
              <a:gd name="connsiteX166" fmla="*/ 22860 w 2157412"/>
              <a:gd name="connsiteY166" fmla="*/ 522930 h 534360"/>
              <a:gd name="connsiteX167" fmla="*/ 11430 w 2157412"/>
              <a:gd name="connsiteY167" fmla="*/ 534360 h 534360"/>
              <a:gd name="connsiteX168" fmla="*/ 0 w 2157412"/>
              <a:gd name="connsiteY168" fmla="*/ 522930 h 534360"/>
              <a:gd name="connsiteX169" fmla="*/ 11430 w 2157412"/>
              <a:gd name="connsiteY169" fmla="*/ 511500 h 534360"/>
              <a:gd name="connsiteX170" fmla="*/ 2145982 w 2157412"/>
              <a:gd name="connsiteY170" fmla="*/ 438426 h 534360"/>
              <a:gd name="connsiteX171" fmla="*/ 2157412 w 2157412"/>
              <a:gd name="connsiteY171" fmla="*/ 449856 h 534360"/>
              <a:gd name="connsiteX172" fmla="*/ 2145982 w 2157412"/>
              <a:gd name="connsiteY172" fmla="*/ 461286 h 534360"/>
              <a:gd name="connsiteX173" fmla="*/ 2134552 w 2157412"/>
              <a:gd name="connsiteY173" fmla="*/ 449856 h 534360"/>
              <a:gd name="connsiteX174" fmla="*/ 2145982 w 2157412"/>
              <a:gd name="connsiteY174" fmla="*/ 438426 h 534360"/>
              <a:gd name="connsiteX175" fmla="*/ 2081286 w 2157412"/>
              <a:gd name="connsiteY175" fmla="*/ 438426 h 534360"/>
              <a:gd name="connsiteX176" fmla="*/ 2092716 w 2157412"/>
              <a:gd name="connsiteY176" fmla="*/ 449856 h 534360"/>
              <a:gd name="connsiteX177" fmla="*/ 2081286 w 2157412"/>
              <a:gd name="connsiteY177" fmla="*/ 461286 h 534360"/>
              <a:gd name="connsiteX178" fmla="*/ 2069856 w 2157412"/>
              <a:gd name="connsiteY178" fmla="*/ 449856 h 534360"/>
              <a:gd name="connsiteX179" fmla="*/ 2081286 w 2157412"/>
              <a:gd name="connsiteY179" fmla="*/ 438426 h 534360"/>
              <a:gd name="connsiteX180" fmla="*/ 2016603 w 2157412"/>
              <a:gd name="connsiteY180" fmla="*/ 438426 h 534360"/>
              <a:gd name="connsiteX181" fmla="*/ 2028033 w 2157412"/>
              <a:gd name="connsiteY181" fmla="*/ 449856 h 534360"/>
              <a:gd name="connsiteX182" fmla="*/ 2016603 w 2157412"/>
              <a:gd name="connsiteY182" fmla="*/ 461286 h 534360"/>
              <a:gd name="connsiteX183" fmla="*/ 2005173 w 2157412"/>
              <a:gd name="connsiteY183" fmla="*/ 449856 h 534360"/>
              <a:gd name="connsiteX184" fmla="*/ 2016603 w 2157412"/>
              <a:gd name="connsiteY184" fmla="*/ 438426 h 534360"/>
              <a:gd name="connsiteX185" fmla="*/ 1951920 w 2157412"/>
              <a:gd name="connsiteY185" fmla="*/ 438426 h 534360"/>
              <a:gd name="connsiteX186" fmla="*/ 1963350 w 2157412"/>
              <a:gd name="connsiteY186" fmla="*/ 449856 h 534360"/>
              <a:gd name="connsiteX187" fmla="*/ 1951920 w 2157412"/>
              <a:gd name="connsiteY187" fmla="*/ 461286 h 534360"/>
              <a:gd name="connsiteX188" fmla="*/ 1940490 w 2157412"/>
              <a:gd name="connsiteY188" fmla="*/ 449856 h 534360"/>
              <a:gd name="connsiteX189" fmla="*/ 1951920 w 2157412"/>
              <a:gd name="connsiteY189" fmla="*/ 438426 h 534360"/>
              <a:gd name="connsiteX190" fmla="*/ 1887237 w 2157412"/>
              <a:gd name="connsiteY190" fmla="*/ 438426 h 534360"/>
              <a:gd name="connsiteX191" fmla="*/ 1898667 w 2157412"/>
              <a:gd name="connsiteY191" fmla="*/ 449856 h 534360"/>
              <a:gd name="connsiteX192" fmla="*/ 1887237 w 2157412"/>
              <a:gd name="connsiteY192" fmla="*/ 461286 h 534360"/>
              <a:gd name="connsiteX193" fmla="*/ 1875807 w 2157412"/>
              <a:gd name="connsiteY193" fmla="*/ 449856 h 534360"/>
              <a:gd name="connsiteX194" fmla="*/ 1887237 w 2157412"/>
              <a:gd name="connsiteY194" fmla="*/ 438426 h 534360"/>
              <a:gd name="connsiteX195" fmla="*/ 1822554 w 2157412"/>
              <a:gd name="connsiteY195" fmla="*/ 438426 h 534360"/>
              <a:gd name="connsiteX196" fmla="*/ 1833984 w 2157412"/>
              <a:gd name="connsiteY196" fmla="*/ 449856 h 534360"/>
              <a:gd name="connsiteX197" fmla="*/ 1822554 w 2157412"/>
              <a:gd name="connsiteY197" fmla="*/ 461286 h 534360"/>
              <a:gd name="connsiteX198" fmla="*/ 1811124 w 2157412"/>
              <a:gd name="connsiteY198" fmla="*/ 449856 h 534360"/>
              <a:gd name="connsiteX199" fmla="*/ 1822554 w 2157412"/>
              <a:gd name="connsiteY199" fmla="*/ 438426 h 534360"/>
              <a:gd name="connsiteX200" fmla="*/ 1757871 w 2157412"/>
              <a:gd name="connsiteY200" fmla="*/ 438426 h 534360"/>
              <a:gd name="connsiteX201" fmla="*/ 1769301 w 2157412"/>
              <a:gd name="connsiteY201" fmla="*/ 449856 h 534360"/>
              <a:gd name="connsiteX202" fmla="*/ 1757871 w 2157412"/>
              <a:gd name="connsiteY202" fmla="*/ 461286 h 534360"/>
              <a:gd name="connsiteX203" fmla="*/ 1746441 w 2157412"/>
              <a:gd name="connsiteY203" fmla="*/ 449856 h 534360"/>
              <a:gd name="connsiteX204" fmla="*/ 1757871 w 2157412"/>
              <a:gd name="connsiteY204" fmla="*/ 438426 h 534360"/>
              <a:gd name="connsiteX205" fmla="*/ 1693188 w 2157412"/>
              <a:gd name="connsiteY205" fmla="*/ 438426 h 534360"/>
              <a:gd name="connsiteX206" fmla="*/ 1704618 w 2157412"/>
              <a:gd name="connsiteY206" fmla="*/ 449856 h 534360"/>
              <a:gd name="connsiteX207" fmla="*/ 1693188 w 2157412"/>
              <a:gd name="connsiteY207" fmla="*/ 461286 h 534360"/>
              <a:gd name="connsiteX208" fmla="*/ 1681758 w 2157412"/>
              <a:gd name="connsiteY208" fmla="*/ 449856 h 534360"/>
              <a:gd name="connsiteX209" fmla="*/ 1693188 w 2157412"/>
              <a:gd name="connsiteY209" fmla="*/ 438426 h 534360"/>
              <a:gd name="connsiteX210" fmla="*/ 1628505 w 2157412"/>
              <a:gd name="connsiteY210" fmla="*/ 438426 h 534360"/>
              <a:gd name="connsiteX211" fmla="*/ 1639935 w 2157412"/>
              <a:gd name="connsiteY211" fmla="*/ 449856 h 534360"/>
              <a:gd name="connsiteX212" fmla="*/ 1628505 w 2157412"/>
              <a:gd name="connsiteY212" fmla="*/ 461286 h 534360"/>
              <a:gd name="connsiteX213" fmla="*/ 1617075 w 2157412"/>
              <a:gd name="connsiteY213" fmla="*/ 449856 h 534360"/>
              <a:gd name="connsiteX214" fmla="*/ 1628505 w 2157412"/>
              <a:gd name="connsiteY214" fmla="*/ 438426 h 534360"/>
              <a:gd name="connsiteX215" fmla="*/ 1563822 w 2157412"/>
              <a:gd name="connsiteY215" fmla="*/ 438426 h 534360"/>
              <a:gd name="connsiteX216" fmla="*/ 1575252 w 2157412"/>
              <a:gd name="connsiteY216" fmla="*/ 449856 h 534360"/>
              <a:gd name="connsiteX217" fmla="*/ 1563822 w 2157412"/>
              <a:gd name="connsiteY217" fmla="*/ 461286 h 534360"/>
              <a:gd name="connsiteX218" fmla="*/ 1552392 w 2157412"/>
              <a:gd name="connsiteY218" fmla="*/ 449856 h 534360"/>
              <a:gd name="connsiteX219" fmla="*/ 1563822 w 2157412"/>
              <a:gd name="connsiteY219" fmla="*/ 438426 h 534360"/>
              <a:gd name="connsiteX220" fmla="*/ 1499139 w 2157412"/>
              <a:gd name="connsiteY220" fmla="*/ 438426 h 534360"/>
              <a:gd name="connsiteX221" fmla="*/ 1510569 w 2157412"/>
              <a:gd name="connsiteY221" fmla="*/ 449856 h 534360"/>
              <a:gd name="connsiteX222" fmla="*/ 1499139 w 2157412"/>
              <a:gd name="connsiteY222" fmla="*/ 461286 h 534360"/>
              <a:gd name="connsiteX223" fmla="*/ 1487709 w 2157412"/>
              <a:gd name="connsiteY223" fmla="*/ 449856 h 534360"/>
              <a:gd name="connsiteX224" fmla="*/ 1499139 w 2157412"/>
              <a:gd name="connsiteY224" fmla="*/ 438426 h 534360"/>
              <a:gd name="connsiteX225" fmla="*/ 1434456 w 2157412"/>
              <a:gd name="connsiteY225" fmla="*/ 438426 h 534360"/>
              <a:gd name="connsiteX226" fmla="*/ 1445886 w 2157412"/>
              <a:gd name="connsiteY226" fmla="*/ 449856 h 534360"/>
              <a:gd name="connsiteX227" fmla="*/ 1434456 w 2157412"/>
              <a:gd name="connsiteY227" fmla="*/ 461286 h 534360"/>
              <a:gd name="connsiteX228" fmla="*/ 1423026 w 2157412"/>
              <a:gd name="connsiteY228" fmla="*/ 449856 h 534360"/>
              <a:gd name="connsiteX229" fmla="*/ 1434456 w 2157412"/>
              <a:gd name="connsiteY229" fmla="*/ 438426 h 534360"/>
              <a:gd name="connsiteX230" fmla="*/ 1369773 w 2157412"/>
              <a:gd name="connsiteY230" fmla="*/ 438426 h 534360"/>
              <a:gd name="connsiteX231" fmla="*/ 1381203 w 2157412"/>
              <a:gd name="connsiteY231" fmla="*/ 449856 h 534360"/>
              <a:gd name="connsiteX232" fmla="*/ 1369773 w 2157412"/>
              <a:gd name="connsiteY232" fmla="*/ 461286 h 534360"/>
              <a:gd name="connsiteX233" fmla="*/ 1358343 w 2157412"/>
              <a:gd name="connsiteY233" fmla="*/ 449856 h 534360"/>
              <a:gd name="connsiteX234" fmla="*/ 1369773 w 2157412"/>
              <a:gd name="connsiteY234" fmla="*/ 438426 h 534360"/>
              <a:gd name="connsiteX235" fmla="*/ 1305090 w 2157412"/>
              <a:gd name="connsiteY235" fmla="*/ 438426 h 534360"/>
              <a:gd name="connsiteX236" fmla="*/ 1316520 w 2157412"/>
              <a:gd name="connsiteY236" fmla="*/ 449856 h 534360"/>
              <a:gd name="connsiteX237" fmla="*/ 1305090 w 2157412"/>
              <a:gd name="connsiteY237" fmla="*/ 461286 h 534360"/>
              <a:gd name="connsiteX238" fmla="*/ 1293660 w 2157412"/>
              <a:gd name="connsiteY238" fmla="*/ 449856 h 534360"/>
              <a:gd name="connsiteX239" fmla="*/ 1305090 w 2157412"/>
              <a:gd name="connsiteY239" fmla="*/ 438426 h 534360"/>
              <a:gd name="connsiteX240" fmla="*/ 1240407 w 2157412"/>
              <a:gd name="connsiteY240" fmla="*/ 438426 h 534360"/>
              <a:gd name="connsiteX241" fmla="*/ 1251837 w 2157412"/>
              <a:gd name="connsiteY241" fmla="*/ 449856 h 534360"/>
              <a:gd name="connsiteX242" fmla="*/ 1240407 w 2157412"/>
              <a:gd name="connsiteY242" fmla="*/ 461286 h 534360"/>
              <a:gd name="connsiteX243" fmla="*/ 1228977 w 2157412"/>
              <a:gd name="connsiteY243" fmla="*/ 449856 h 534360"/>
              <a:gd name="connsiteX244" fmla="*/ 1240407 w 2157412"/>
              <a:gd name="connsiteY244" fmla="*/ 438426 h 534360"/>
              <a:gd name="connsiteX245" fmla="*/ 1175724 w 2157412"/>
              <a:gd name="connsiteY245" fmla="*/ 438426 h 534360"/>
              <a:gd name="connsiteX246" fmla="*/ 1187154 w 2157412"/>
              <a:gd name="connsiteY246" fmla="*/ 449856 h 534360"/>
              <a:gd name="connsiteX247" fmla="*/ 1175724 w 2157412"/>
              <a:gd name="connsiteY247" fmla="*/ 461286 h 534360"/>
              <a:gd name="connsiteX248" fmla="*/ 1164294 w 2157412"/>
              <a:gd name="connsiteY248" fmla="*/ 449856 h 534360"/>
              <a:gd name="connsiteX249" fmla="*/ 1175724 w 2157412"/>
              <a:gd name="connsiteY249" fmla="*/ 438426 h 534360"/>
              <a:gd name="connsiteX250" fmla="*/ 1111041 w 2157412"/>
              <a:gd name="connsiteY250" fmla="*/ 438426 h 534360"/>
              <a:gd name="connsiteX251" fmla="*/ 1122471 w 2157412"/>
              <a:gd name="connsiteY251" fmla="*/ 449856 h 534360"/>
              <a:gd name="connsiteX252" fmla="*/ 1111041 w 2157412"/>
              <a:gd name="connsiteY252" fmla="*/ 461286 h 534360"/>
              <a:gd name="connsiteX253" fmla="*/ 1099611 w 2157412"/>
              <a:gd name="connsiteY253" fmla="*/ 449856 h 534360"/>
              <a:gd name="connsiteX254" fmla="*/ 1111041 w 2157412"/>
              <a:gd name="connsiteY254" fmla="*/ 438426 h 534360"/>
              <a:gd name="connsiteX255" fmla="*/ 1046358 w 2157412"/>
              <a:gd name="connsiteY255" fmla="*/ 438426 h 534360"/>
              <a:gd name="connsiteX256" fmla="*/ 1057788 w 2157412"/>
              <a:gd name="connsiteY256" fmla="*/ 449856 h 534360"/>
              <a:gd name="connsiteX257" fmla="*/ 1046358 w 2157412"/>
              <a:gd name="connsiteY257" fmla="*/ 461286 h 534360"/>
              <a:gd name="connsiteX258" fmla="*/ 1034928 w 2157412"/>
              <a:gd name="connsiteY258" fmla="*/ 449856 h 534360"/>
              <a:gd name="connsiteX259" fmla="*/ 1046358 w 2157412"/>
              <a:gd name="connsiteY259" fmla="*/ 438426 h 534360"/>
              <a:gd name="connsiteX260" fmla="*/ 981675 w 2157412"/>
              <a:gd name="connsiteY260" fmla="*/ 438426 h 534360"/>
              <a:gd name="connsiteX261" fmla="*/ 993105 w 2157412"/>
              <a:gd name="connsiteY261" fmla="*/ 449856 h 534360"/>
              <a:gd name="connsiteX262" fmla="*/ 981675 w 2157412"/>
              <a:gd name="connsiteY262" fmla="*/ 461286 h 534360"/>
              <a:gd name="connsiteX263" fmla="*/ 970245 w 2157412"/>
              <a:gd name="connsiteY263" fmla="*/ 449856 h 534360"/>
              <a:gd name="connsiteX264" fmla="*/ 981675 w 2157412"/>
              <a:gd name="connsiteY264" fmla="*/ 438426 h 534360"/>
              <a:gd name="connsiteX265" fmla="*/ 916992 w 2157412"/>
              <a:gd name="connsiteY265" fmla="*/ 438426 h 534360"/>
              <a:gd name="connsiteX266" fmla="*/ 928422 w 2157412"/>
              <a:gd name="connsiteY266" fmla="*/ 449856 h 534360"/>
              <a:gd name="connsiteX267" fmla="*/ 916992 w 2157412"/>
              <a:gd name="connsiteY267" fmla="*/ 461286 h 534360"/>
              <a:gd name="connsiteX268" fmla="*/ 905562 w 2157412"/>
              <a:gd name="connsiteY268" fmla="*/ 449856 h 534360"/>
              <a:gd name="connsiteX269" fmla="*/ 916992 w 2157412"/>
              <a:gd name="connsiteY269" fmla="*/ 438426 h 534360"/>
              <a:gd name="connsiteX270" fmla="*/ 852309 w 2157412"/>
              <a:gd name="connsiteY270" fmla="*/ 438426 h 534360"/>
              <a:gd name="connsiteX271" fmla="*/ 863739 w 2157412"/>
              <a:gd name="connsiteY271" fmla="*/ 449856 h 534360"/>
              <a:gd name="connsiteX272" fmla="*/ 852309 w 2157412"/>
              <a:gd name="connsiteY272" fmla="*/ 461286 h 534360"/>
              <a:gd name="connsiteX273" fmla="*/ 840879 w 2157412"/>
              <a:gd name="connsiteY273" fmla="*/ 449856 h 534360"/>
              <a:gd name="connsiteX274" fmla="*/ 852309 w 2157412"/>
              <a:gd name="connsiteY274" fmla="*/ 438426 h 534360"/>
              <a:gd name="connsiteX275" fmla="*/ 787626 w 2157412"/>
              <a:gd name="connsiteY275" fmla="*/ 438426 h 534360"/>
              <a:gd name="connsiteX276" fmla="*/ 799056 w 2157412"/>
              <a:gd name="connsiteY276" fmla="*/ 449856 h 534360"/>
              <a:gd name="connsiteX277" fmla="*/ 787626 w 2157412"/>
              <a:gd name="connsiteY277" fmla="*/ 461286 h 534360"/>
              <a:gd name="connsiteX278" fmla="*/ 776196 w 2157412"/>
              <a:gd name="connsiteY278" fmla="*/ 449856 h 534360"/>
              <a:gd name="connsiteX279" fmla="*/ 787626 w 2157412"/>
              <a:gd name="connsiteY279" fmla="*/ 438426 h 534360"/>
              <a:gd name="connsiteX280" fmla="*/ 722943 w 2157412"/>
              <a:gd name="connsiteY280" fmla="*/ 438426 h 534360"/>
              <a:gd name="connsiteX281" fmla="*/ 734373 w 2157412"/>
              <a:gd name="connsiteY281" fmla="*/ 449856 h 534360"/>
              <a:gd name="connsiteX282" fmla="*/ 722943 w 2157412"/>
              <a:gd name="connsiteY282" fmla="*/ 461286 h 534360"/>
              <a:gd name="connsiteX283" fmla="*/ 711513 w 2157412"/>
              <a:gd name="connsiteY283" fmla="*/ 449856 h 534360"/>
              <a:gd name="connsiteX284" fmla="*/ 722943 w 2157412"/>
              <a:gd name="connsiteY284" fmla="*/ 438426 h 534360"/>
              <a:gd name="connsiteX285" fmla="*/ 658260 w 2157412"/>
              <a:gd name="connsiteY285" fmla="*/ 438426 h 534360"/>
              <a:gd name="connsiteX286" fmla="*/ 669690 w 2157412"/>
              <a:gd name="connsiteY286" fmla="*/ 449856 h 534360"/>
              <a:gd name="connsiteX287" fmla="*/ 658260 w 2157412"/>
              <a:gd name="connsiteY287" fmla="*/ 461286 h 534360"/>
              <a:gd name="connsiteX288" fmla="*/ 646830 w 2157412"/>
              <a:gd name="connsiteY288" fmla="*/ 449856 h 534360"/>
              <a:gd name="connsiteX289" fmla="*/ 658260 w 2157412"/>
              <a:gd name="connsiteY289" fmla="*/ 438426 h 534360"/>
              <a:gd name="connsiteX290" fmla="*/ 593577 w 2157412"/>
              <a:gd name="connsiteY290" fmla="*/ 438426 h 534360"/>
              <a:gd name="connsiteX291" fmla="*/ 605007 w 2157412"/>
              <a:gd name="connsiteY291" fmla="*/ 449856 h 534360"/>
              <a:gd name="connsiteX292" fmla="*/ 593577 w 2157412"/>
              <a:gd name="connsiteY292" fmla="*/ 461286 h 534360"/>
              <a:gd name="connsiteX293" fmla="*/ 582147 w 2157412"/>
              <a:gd name="connsiteY293" fmla="*/ 449856 h 534360"/>
              <a:gd name="connsiteX294" fmla="*/ 593577 w 2157412"/>
              <a:gd name="connsiteY294" fmla="*/ 438426 h 534360"/>
              <a:gd name="connsiteX295" fmla="*/ 528894 w 2157412"/>
              <a:gd name="connsiteY295" fmla="*/ 438426 h 534360"/>
              <a:gd name="connsiteX296" fmla="*/ 540324 w 2157412"/>
              <a:gd name="connsiteY296" fmla="*/ 449856 h 534360"/>
              <a:gd name="connsiteX297" fmla="*/ 528894 w 2157412"/>
              <a:gd name="connsiteY297" fmla="*/ 461286 h 534360"/>
              <a:gd name="connsiteX298" fmla="*/ 517464 w 2157412"/>
              <a:gd name="connsiteY298" fmla="*/ 449856 h 534360"/>
              <a:gd name="connsiteX299" fmla="*/ 528894 w 2157412"/>
              <a:gd name="connsiteY299" fmla="*/ 438426 h 534360"/>
              <a:gd name="connsiteX300" fmla="*/ 464211 w 2157412"/>
              <a:gd name="connsiteY300" fmla="*/ 438426 h 534360"/>
              <a:gd name="connsiteX301" fmla="*/ 475641 w 2157412"/>
              <a:gd name="connsiteY301" fmla="*/ 449856 h 534360"/>
              <a:gd name="connsiteX302" fmla="*/ 464211 w 2157412"/>
              <a:gd name="connsiteY302" fmla="*/ 461286 h 534360"/>
              <a:gd name="connsiteX303" fmla="*/ 452781 w 2157412"/>
              <a:gd name="connsiteY303" fmla="*/ 449856 h 534360"/>
              <a:gd name="connsiteX304" fmla="*/ 464211 w 2157412"/>
              <a:gd name="connsiteY304" fmla="*/ 438426 h 534360"/>
              <a:gd name="connsiteX305" fmla="*/ 399528 w 2157412"/>
              <a:gd name="connsiteY305" fmla="*/ 438426 h 534360"/>
              <a:gd name="connsiteX306" fmla="*/ 410958 w 2157412"/>
              <a:gd name="connsiteY306" fmla="*/ 449856 h 534360"/>
              <a:gd name="connsiteX307" fmla="*/ 399528 w 2157412"/>
              <a:gd name="connsiteY307" fmla="*/ 461286 h 534360"/>
              <a:gd name="connsiteX308" fmla="*/ 388098 w 2157412"/>
              <a:gd name="connsiteY308" fmla="*/ 449856 h 534360"/>
              <a:gd name="connsiteX309" fmla="*/ 399528 w 2157412"/>
              <a:gd name="connsiteY309" fmla="*/ 438426 h 534360"/>
              <a:gd name="connsiteX310" fmla="*/ 334845 w 2157412"/>
              <a:gd name="connsiteY310" fmla="*/ 438426 h 534360"/>
              <a:gd name="connsiteX311" fmla="*/ 346275 w 2157412"/>
              <a:gd name="connsiteY311" fmla="*/ 449856 h 534360"/>
              <a:gd name="connsiteX312" fmla="*/ 334845 w 2157412"/>
              <a:gd name="connsiteY312" fmla="*/ 461286 h 534360"/>
              <a:gd name="connsiteX313" fmla="*/ 323415 w 2157412"/>
              <a:gd name="connsiteY313" fmla="*/ 449856 h 534360"/>
              <a:gd name="connsiteX314" fmla="*/ 334845 w 2157412"/>
              <a:gd name="connsiteY314" fmla="*/ 438426 h 534360"/>
              <a:gd name="connsiteX315" fmla="*/ 270162 w 2157412"/>
              <a:gd name="connsiteY315" fmla="*/ 438426 h 534360"/>
              <a:gd name="connsiteX316" fmla="*/ 281592 w 2157412"/>
              <a:gd name="connsiteY316" fmla="*/ 449856 h 534360"/>
              <a:gd name="connsiteX317" fmla="*/ 270162 w 2157412"/>
              <a:gd name="connsiteY317" fmla="*/ 461286 h 534360"/>
              <a:gd name="connsiteX318" fmla="*/ 258732 w 2157412"/>
              <a:gd name="connsiteY318" fmla="*/ 449856 h 534360"/>
              <a:gd name="connsiteX319" fmla="*/ 270162 w 2157412"/>
              <a:gd name="connsiteY319" fmla="*/ 438426 h 534360"/>
              <a:gd name="connsiteX320" fmla="*/ 205479 w 2157412"/>
              <a:gd name="connsiteY320" fmla="*/ 438426 h 534360"/>
              <a:gd name="connsiteX321" fmla="*/ 216909 w 2157412"/>
              <a:gd name="connsiteY321" fmla="*/ 449856 h 534360"/>
              <a:gd name="connsiteX322" fmla="*/ 205479 w 2157412"/>
              <a:gd name="connsiteY322" fmla="*/ 461286 h 534360"/>
              <a:gd name="connsiteX323" fmla="*/ 194049 w 2157412"/>
              <a:gd name="connsiteY323" fmla="*/ 449856 h 534360"/>
              <a:gd name="connsiteX324" fmla="*/ 205479 w 2157412"/>
              <a:gd name="connsiteY324" fmla="*/ 438426 h 534360"/>
              <a:gd name="connsiteX325" fmla="*/ 140796 w 2157412"/>
              <a:gd name="connsiteY325" fmla="*/ 438426 h 534360"/>
              <a:gd name="connsiteX326" fmla="*/ 152226 w 2157412"/>
              <a:gd name="connsiteY326" fmla="*/ 449856 h 534360"/>
              <a:gd name="connsiteX327" fmla="*/ 140796 w 2157412"/>
              <a:gd name="connsiteY327" fmla="*/ 461286 h 534360"/>
              <a:gd name="connsiteX328" fmla="*/ 129366 w 2157412"/>
              <a:gd name="connsiteY328" fmla="*/ 449856 h 534360"/>
              <a:gd name="connsiteX329" fmla="*/ 140796 w 2157412"/>
              <a:gd name="connsiteY329" fmla="*/ 438426 h 534360"/>
              <a:gd name="connsiteX330" fmla="*/ 76113 w 2157412"/>
              <a:gd name="connsiteY330" fmla="*/ 438426 h 534360"/>
              <a:gd name="connsiteX331" fmla="*/ 87543 w 2157412"/>
              <a:gd name="connsiteY331" fmla="*/ 449856 h 534360"/>
              <a:gd name="connsiteX332" fmla="*/ 76113 w 2157412"/>
              <a:gd name="connsiteY332" fmla="*/ 461286 h 534360"/>
              <a:gd name="connsiteX333" fmla="*/ 64683 w 2157412"/>
              <a:gd name="connsiteY333" fmla="*/ 449856 h 534360"/>
              <a:gd name="connsiteX334" fmla="*/ 76113 w 2157412"/>
              <a:gd name="connsiteY334" fmla="*/ 438426 h 534360"/>
              <a:gd name="connsiteX335" fmla="*/ 11430 w 2157412"/>
              <a:gd name="connsiteY335" fmla="*/ 438426 h 534360"/>
              <a:gd name="connsiteX336" fmla="*/ 22860 w 2157412"/>
              <a:gd name="connsiteY336" fmla="*/ 449856 h 534360"/>
              <a:gd name="connsiteX337" fmla="*/ 11430 w 2157412"/>
              <a:gd name="connsiteY337" fmla="*/ 461286 h 534360"/>
              <a:gd name="connsiteX338" fmla="*/ 0 w 2157412"/>
              <a:gd name="connsiteY338" fmla="*/ 449856 h 534360"/>
              <a:gd name="connsiteX339" fmla="*/ 11430 w 2157412"/>
              <a:gd name="connsiteY339" fmla="*/ 438426 h 534360"/>
              <a:gd name="connsiteX340" fmla="*/ 2145982 w 2157412"/>
              <a:gd name="connsiteY340" fmla="*/ 365355 h 534360"/>
              <a:gd name="connsiteX341" fmla="*/ 2157412 w 2157412"/>
              <a:gd name="connsiteY341" fmla="*/ 376785 h 534360"/>
              <a:gd name="connsiteX342" fmla="*/ 2145982 w 2157412"/>
              <a:gd name="connsiteY342" fmla="*/ 388215 h 534360"/>
              <a:gd name="connsiteX343" fmla="*/ 2134552 w 2157412"/>
              <a:gd name="connsiteY343" fmla="*/ 376785 h 534360"/>
              <a:gd name="connsiteX344" fmla="*/ 2145982 w 2157412"/>
              <a:gd name="connsiteY344" fmla="*/ 365355 h 534360"/>
              <a:gd name="connsiteX345" fmla="*/ 2081286 w 2157412"/>
              <a:gd name="connsiteY345" fmla="*/ 365355 h 534360"/>
              <a:gd name="connsiteX346" fmla="*/ 2092716 w 2157412"/>
              <a:gd name="connsiteY346" fmla="*/ 376785 h 534360"/>
              <a:gd name="connsiteX347" fmla="*/ 2081286 w 2157412"/>
              <a:gd name="connsiteY347" fmla="*/ 388215 h 534360"/>
              <a:gd name="connsiteX348" fmla="*/ 2069856 w 2157412"/>
              <a:gd name="connsiteY348" fmla="*/ 376785 h 534360"/>
              <a:gd name="connsiteX349" fmla="*/ 2081286 w 2157412"/>
              <a:gd name="connsiteY349" fmla="*/ 365355 h 534360"/>
              <a:gd name="connsiteX350" fmla="*/ 2016603 w 2157412"/>
              <a:gd name="connsiteY350" fmla="*/ 365355 h 534360"/>
              <a:gd name="connsiteX351" fmla="*/ 2028033 w 2157412"/>
              <a:gd name="connsiteY351" fmla="*/ 376785 h 534360"/>
              <a:gd name="connsiteX352" fmla="*/ 2016603 w 2157412"/>
              <a:gd name="connsiteY352" fmla="*/ 388215 h 534360"/>
              <a:gd name="connsiteX353" fmla="*/ 2005173 w 2157412"/>
              <a:gd name="connsiteY353" fmla="*/ 376785 h 534360"/>
              <a:gd name="connsiteX354" fmla="*/ 2016603 w 2157412"/>
              <a:gd name="connsiteY354" fmla="*/ 365355 h 534360"/>
              <a:gd name="connsiteX355" fmla="*/ 1951920 w 2157412"/>
              <a:gd name="connsiteY355" fmla="*/ 365355 h 534360"/>
              <a:gd name="connsiteX356" fmla="*/ 1963350 w 2157412"/>
              <a:gd name="connsiteY356" fmla="*/ 376785 h 534360"/>
              <a:gd name="connsiteX357" fmla="*/ 1951920 w 2157412"/>
              <a:gd name="connsiteY357" fmla="*/ 388215 h 534360"/>
              <a:gd name="connsiteX358" fmla="*/ 1940490 w 2157412"/>
              <a:gd name="connsiteY358" fmla="*/ 376785 h 534360"/>
              <a:gd name="connsiteX359" fmla="*/ 1951920 w 2157412"/>
              <a:gd name="connsiteY359" fmla="*/ 365355 h 534360"/>
              <a:gd name="connsiteX360" fmla="*/ 1887237 w 2157412"/>
              <a:gd name="connsiteY360" fmla="*/ 365355 h 534360"/>
              <a:gd name="connsiteX361" fmla="*/ 1898667 w 2157412"/>
              <a:gd name="connsiteY361" fmla="*/ 376785 h 534360"/>
              <a:gd name="connsiteX362" fmla="*/ 1887237 w 2157412"/>
              <a:gd name="connsiteY362" fmla="*/ 388215 h 534360"/>
              <a:gd name="connsiteX363" fmla="*/ 1875807 w 2157412"/>
              <a:gd name="connsiteY363" fmla="*/ 376785 h 534360"/>
              <a:gd name="connsiteX364" fmla="*/ 1887237 w 2157412"/>
              <a:gd name="connsiteY364" fmla="*/ 365355 h 534360"/>
              <a:gd name="connsiteX365" fmla="*/ 1822554 w 2157412"/>
              <a:gd name="connsiteY365" fmla="*/ 365355 h 534360"/>
              <a:gd name="connsiteX366" fmla="*/ 1833984 w 2157412"/>
              <a:gd name="connsiteY366" fmla="*/ 376785 h 534360"/>
              <a:gd name="connsiteX367" fmla="*/ 1822554 w 2157412"/>
              <a:gd name="connsiteY367" fmla="*/ 388215 h 534360"/>
              <a:gd name="connsiteX368" fmla="*/ 1811124 w 2157412"/>
              <a:gd name="connsiteY368" fmla="*/ 376785 h 534360"/>
              <a:gd name="connsiteX369" fmla="*/ 1822554 w 2157412"/>
              <a:gd name="connsiteY369" fmla="*/ 365355 h 534360"/>
              <a:gd name="connsiteX370" fmla="*/ 1757871 w 2157412"/>
              <a:gd name="connsiteY370" fmla="*/ 365355 h 534360"/>
              <a:gd name="connsiteX371" fmla="*/ 1769301 w 2157412"/>
              <a:gd name="connsiteY371" fmla="*/ 376785 h 534360"/>
              <a:gd name="connsiteX372" fmla="*/ 1757871 w 2157412"/>
              <a:gd name="connsiteY372" fmla="*/ 388215 h 534360"/>
              <a:gd name="connsiteX373" fmla="*/ 1746441 w 2157412"/>
              <a:gd name="connsiteY373" fmla="*/ 376785 h 534360"/>
              <a:gd name="connsiteX374" fmla="*/ 1757871 w 2157412"/>
              <a:gd name="connsiteY374" fmla="*/ 365355 h 534360"/>
              <a:gd name="connsiteX375" fmla="*/ 1693188 w 2157412"/>
              <a:gd name="connsiteY375" fmla="*/ 365355 h 534360"/>
              <a:gd name="connsiteX376" fmla="*/ 1704618 w 2157412"/>
              <a:gd name="connsiteY376" fmla="*/ 376785 h 534360"/>
              <a:gd name="connsiteX377" fmla="*/ 1693188 w 2157412"/>
              <a:gd name="connsiteY377" fmla="*/ 388215 h 534360"/>
              <a:gd name="connsiteX378" fmla="*/ 1681758 w 2157412"/>
              <a:gd name="connsiteY378" fmla="*/ 376785 h 534360"/>
              <a:gd name="connsiteX379" fmla="*/ 1693188 w 2157412"/>
              <a:gd name="connsiteY379" fmla="*/ 365355 h 534360"/>
              <a:gd name="connsiteX380" fmla="*/ 1628505 w 2157412"/>
              <a:gd name="connsiteY380" fmla="*/ 365355 h 534360"/>
              <a:gd name="connsiteX381" fmla="*/ 1639935 w 2157412"/>
              <a:gd name="connsiteY381" fmla="*/ 376785 h 534360"/>
              <a:gd name="connsiteX382" fmla="*/ 1628505 w 2157412"/>
              <a:gd name="connsiteY382" fmla="*/ 388215 h 534360"/>
              <a:gd name="connsiteX383" fmla="*/ 1617075 w 2157412"/>
              <a:gd name="connsiteY383" fmla="*/ 376785 h 534360"/>
              <a:gd name="connsiteX384" fmla="*/ 1628505 w 2157412"/>
              <a:gd name="connsiteY384" fmla="*/ 365355 h 534360"/>
              <a:gd name="connsiteX385" fmla="*/ 1563822 w 2157412"/>
              <a:gd name="connsiteY385" fmla="*/ 365355 h 534360"/>
              <a:gd name="connsiteX386" fmla="*/ 1575252 w 2157412"/>
              <a:gd name="connsiteY386" fmla="*/ 376785 h 534360"/>
              <a:gd name="connsiteX387" fmla="*/ 1563822 w 2157412"/>
              <a:gd name="connsiteY387" fmla="*/ 388215 h 534360"/>
              <a:gd name="connsiteX388" fmla="*/ 1552392 w 2157412"/>
              <a:gd name="connsiteY388" fmla="*/ 376785 h 534360"/>
              <a:gd name="connsiteX389" fmla="*/ 1563822 w 2157412"/>
              <a:gd name="connsiteY389" fmla="*/ 365355 h 534360"/>
              <a:gd name="connsiteX390" fmla="*/ 1499139 w 2157412"/>
              <a:gd name="connsiteY390" fmla="*/ 365355 h 534360"/>
              <a:gd name="connsiteX391" fmla="*/ 1510569 w 2157412"/>
              <a:gd name="connsiteY391" fmla="*/ 376785 h 534360"/>
              <a:gd name="connsiteX392" fmla="*/ 1499139 w 2157412"/>
              <a:gd name="connsiteY392" fmla="*/ 388215 h 534360"/>
              <a:gd name="connsiteX393" fmla="*/ 1487709 w 2157412"/>
              <a:gd name="connsiteY393" fmla="*/ 376785 h 534360"/>
              <a:gd name="connsiteX394" fmla="*/ 1499139 w 2157412"/>
              <a:gd name="connsiteY394" fmla="*/ 365355 h 534360"/>
              <a:gd name="connsiteX395" fmla="*/ 1434456 w 2157412"/>
              <a:gd name="connsiteY395" fmla="*/ 365355 h 534360"/>
              <a:gd name="connsiteX396" fmla="*/ 1445886 w 2157412"/>
              <a:gd name="connsiteY396" fmla="*/ 376785 h 534360"/>
              <a:gd name="connsiteX397" fmla="*/ 1434456 w 2157412"/>
              <a:gd name="connsiteY397" fmla="*/ 388215 h 534360"/>
              <a:gd name="connsiteX398" fmla="*/ 1423026 w 2157412"/>
              <a:gd name="connsiteY398" fmla="*/ 376785 h 534360"/>
              <a:gd name="connsiteX399" fmla="*/ 1434456 w 2157412"/>
              <a:gd name="connsiteY399" fmla="*/ 365355 h 534360"/>
              <a:gd name="connsiteX400" fmla="*/ 1369773 w 2157412"/>
              <a:gd name="connsiteY400" fmla="*/ 365355 h 534360"/>
              <a:gd name="connsiteX401" fmla="*/ 1381203 w 2157412"/>
              <a:gd name="connsiteY401" fmla="*/ 376785 h 534360"/>
              <a:gd name="connsiteX402" fmla="*/ 1369773 w 2157412"/>
              <a:gd name="connsiteY402" fmla="*/ 388215 h 534360"/>
              <a:gd name="connsiteX403" fmla="*/ 1358343 w 2157412"/>
              <a:gd name="connsiteY403" fmla="*/ 376785 h 534360"/>
              <a:gd name="connsiteX404" fmla="*/ 1369773 w 2157412"/>
              <a:gd name="connsiteY404" fmla="*/ 365355 h 534360"/>
              <a:gd name="connsiteX405" fmla="*/ 1305090 w 2157412"/>
              <a:gd name="connsiteY405" fmla="*/ 365355 h 534360"/>
              <a:gd name="connsiteX406" fmla="*/ 1316520 w 2157412"/>
              <a:gd name="connsiteY406" fmla="*/ 376785 h 534360"/>
              <a:gd name="connsiteX407" fmla="*/ 1305090 w 2157412"/>
              <a:gd name="connsiteY407" fmla="*/ 388215 h 534360"/>
              <a:gd name="connsiteX408" fmla="*/ 1293660 w 2157412"/>
              <a:gd name="connsiteY408" fmla="*/ 376785 h 534360"/>
              <a:gd name="connsiteX409" fmla="*/ 1305090 w 2157412"/>
              <a:gd name="connsiteY409" fmla="*/ 365355 h 534360"/>
              <a:gd name="connsiteX410" fmla="*/ 1240407 w 2157412"/>
              <a:gd name="connsiteY410" fmla="*/ 365355 h 534360"/>
              <a:gd name="connsiteX411" fmla="*/ 1251837 w 2157412"/>
              <a:gd name="connsiteY411" fmla="*/ 376785 h 534360"/>
              <a:gd name="connsiteX412" fmla="*/ 1240407 w 2157412"/>
              <a:gd name="connsiteY412" fmla="*/ 388215 h 534360"/>
              <a:gd name="connsiteX413" fmla="*/ 1228977 w 2157412"/>
              <a:gd name="connsiteY413" fmla="*/ 376785 h 534360"/>
              <a:gd name="connsiteX414" fmla="*/ 1240407 w 2157412"/>
              <a:gd name="connsiteY414" fmla="*/ 365355 h 534360"/>
              <a:gd name="connsiteX415" fmla="*/ 1175724 w 2157412"/>
              <a:gd name="connsiteY415" fmla="*/ 365355 h 534360"/>
              <a:gd name="connsiteX416" fmla="*/ 1187154 w 2157412"/>
              <a:gd name="connsiteY416" fmla="*/ 376785 h 534360"/>
              <a:gd name="connsiteX417" fmla="*/ 1175724 w 2157412"/>
              <a:gd name="connsiteY417" fmla="*/ 388215 h 534360"/>
              <a:gd name="connsiteX418" fmla="*/ 1164294 w 2157412"/>
              <a:gd name="connsiteY418" fmla="*/ 376785 h 534360"/>
              <a:gd name="connsiteX419" fmla="*/ 1175724 w 2157412"/>
              <a:gd name="connsiteY419" fmla="*/ 365355 h 534360"/>
              <a:gd name="connsiteX420" fmla="*/ 1111041 w 2157412"/>
              <a:gd name="connsiteY420" fmla="*/ 365355 h 534360"/>
              <a:gd name="connsiteX421" fmla="*/ 1122471 w 2157412"/>
              <a:gd name="connsiteY421" fmla="*/ 376785 h 534360"/>
              <a:gd name="connsiteX422" fmla="*/ 1111041 w 2157412"/>
              <a:gd name="connsiteY422" fmla="*/ 388215 h 534360"/>
              <a:gd name="connsiteX423" fmla="*/ 1099611 w 2157412"/>
              <a:gd name="connsiteY423" fmla="*/ 376785 h 534360"/>
              <a:gd name="connsiteX424" fmla="*/ 1111041 w 2157412"/>
              <a:gd name="connsiteY424" fmla="*/ 365355 h 534360"/>
              <a:gd name="connsiteX425" fmla="*/ 1046358 w 2157412"/>
              <a:gd name="connsiteY425" fmla="*/ 365355 h 534360"/>
              <a:gd name="connsiteX426" fmla="*/ 1057788 w 2157412"/>
              <a:gd name="connsiteY426" fmla="*/ 376785 h 534360"/>
              <a:gd name="connsiteX427" fmla="*/ 1046358 w 2157412"/>
              <a:gd name="connsiteY427" fmla="*/ 388215 h 534360"/>
              <a:gd name="connsiteX428" fmla="*/ 1034928 w 2157412"/>
              <a:gd name="connsiteY428" fmla="*/ 376785 h 534360"/>
              <a:gd name="connsiteX429" fmla="*/ 1046358 w 2157412"/>
              <a:gd name="connsiteY429" fmla="*/ 365355 h 534360"/>
              <a:gd name="connsiteX430" fmla="*/ 981675 w 2157412"/>
              <a:gd name="connsiteY430" fmla="*/ 365355 h 534360"/>
              <a:gd name="connsiteX431" fmla="*/ 993105 w 2157412"/>
              <a:gd name="connsiteY431" fmla="*/ 376785 h 534360"/>
              <a:gd name="connsiteX432" fmla="*/ 981675 w 2157412"/>
              <a:gd name="connsiteY432" fmla="*/ 388215 h 534360"/>
              <a:gd name="connsiteX433" fmla="*/ 970245 w 2157412"/>
              <a:gd name="connsiteY433" fmla="*/ 376785 h 534360"/>
              <a:gd name="connsiteX434" fmla="*/ 981675 w 2157412"/>
              <a:gd name="connsiteY434" fmla="*/ 365355 h 534360"/>
              <a:gd name="connsiteX435" fmla="*/ 916992 w 2157412"/>
              <a:gd name="connsiteY435" fmla="*/ 365355 h 534360"/>
              <a:gd name="connsiteX436" fmla="*/ 928422 w 2157412"/>
              <a:gd name="connsiteY436" fmla="*/ 376785 h 534360"/>
              <a:gd name="connsiteX437" fmla="*/ 916992 w 2157412"/>
              <a:gd name="connsiteY437" fmla="*/ 388215 h 534360"/>
              <a:gd name="connsiteX438" fmla="*/ 905562 w 2157412"/>
              <a:gd name="connsiteY438" fmla="*/ 376785 h 534360"/>
              <a:gd name="connsiteX439" fmla="*/ 916992 w 2157412"/>
              <a:gd name="connsiteY439" fmla="*/ 365355 h 534360"/>
              <a:gd name="connsiteX440" fmla="*/ 852309 w 2157412"/>
              <a:gd name="connsiteY440" fmla="*/ 365355 h 534360"/>
              <a:gd name="connsiteX441" fmla="*/ 863739 w 2157412"/>
              <a:gd name="connsiteY441" fmla="*/ 376785 h 534360"/>
              <a:gd name="connsiteX442" fmla="*/ 852309 w 2157412"/>
              <a:gd name="connsiteY442" fmla="*/ 388215 h 534360"/>
              <a:gd name="connsiteX443" fmla="*/ 840879 w 2157412"/>
              <a:gd name="connsiteY443" fmla="*/ 376785 h 534360"/>
              <a:gd name="connsiteX444" fmla="*/ 852309 w 2157412"/>
              <a:gd name="connsiteY444" fmla="*/ 365355 h 534360"/>
              <a:gd name="connsiteX445" fmla="*/ 787626 w 2157412"/>
              <a:gd name="connsiteY445" fmla="*/ 365355 h 534360"/>
              <a:gd name="connsiteX446" fmla="*/ 799056 w 2157412"/>
              <a:gd name="connsiteY446" fmla="*/ 376785 h 534360"/>
              <a:gd name="connsiteX447" fmla="*/ 787626 w 2157412"/>
              <a:gd name="connsiteY447" fmla="*/ 388215 h 534360"/>
              <a:gd name="connsiteX448" fmla="*/ 776196 w 2157412"/>
              <a:gd name="connsiteY448" fmla="*/ 376785 h 534360"/>
              <a:gd name="connsiteX449" fmla="*/ 787626 w 2157412"/>
              <a:gd name="connsiteY449" fmla="*/ 365355 h 534360"/>
              <a:gd name="connsiteX450" fmla="*/ 722943 w 2157412"/>
              <a:gd name="connsiteY450" fmla="*/ 365355 h 534360"/>
              <a:gd name="connsiteX451" fmla="*/ 734373 w 2157412"/>
              <a:gd name="connsiteY451" fmla="*/ 376785 h 534360"/>
              <a:gd name="connsiteX452" fmla="*/ 722943 w 2157412"/>
              <a:gd name="connsiteY452" fmla="*/ 388215 h 534360"/>
              <a:gd name="connsiteX453" fmla="*/ 711513 w 2157412"/>
              <a:gd name="connsiteY453" fmla="*/ 376785 h 534360"/>
              <a:gd name="connsiteX454" fmla="*/ 722943 w 2157412"/>
              <a:gd name="connsiteY454" fmla="*/ 365355 h 534360"/>
              <a:gd name="connsiteX455" fmla="*/ 658260 w 2157412"/>
              <a:gd name="connsiteY455" fmla="*/ 365355 h 534360"/>
              <a:gd name="connsiteX456" fmla="*/ 669690 w 2157412"/>
              <a:gd name="connsiteY456" fmla="*/ 376785 h 534360"/>
              <a:gd name="connsiteX457" fmla="*/ 658260 w 2157412"/>
              <a:gd name="connsiteY457" fmla="*/ 388215 h 534360"/>
              <a:gd name="connsiteX458" fmla="*/ 646830 w 2157412"/>
              <a:gd name="connsiteY458" fmla="*/ 376785 h 534360"/>
              <a:gd name="connsiteX459" fmla="*/ 658260 w 2157412"/>
              <a:gd name="connsiteY459" fmla="*/ 365355 h 534360"/>
              <a:gd name="connsiteX460" fmla="*/ 593577 w 2157412"/>
              <a:gd name="connsiteY460" fmla="*/ 365355 h 534360"/>
              <a:gd name="connsiteX461" fmla="*/ 605007 w 2157412"/>
              <a:gd name="connsiteY461" fmla="*/ 376785 h 534360"/>
              <a:gd name="connsiteX462" fmla="*/ 593577 w 2157412"/>
              <a:gd name="connsiteY462" fmla="*/ 388215 h 534360"/>
              <a:gd name="connsiteX463" fmla="*/ 582147 w 2157412"/>
              <a:gd name="connsiteY463" fmla="*/ 376785 h 534360"/>
              <a:gd name="connsiteX464" fmla="*/ 593577 w 2157412"/>
              <a:gd name="connsiteY464" fmla="*/ 365355 h 534360"/>
              <a:gd name="connsiteX465" fmla="*/ 528894 w 2157412"/>
              <a:gd name="connsiteY465" fmla="*/ 365355 h 534360"/>
              <a:gd name="connsiteX466" fmla="*/ 540324 w 2157412"/>
              <a:gd name="connsiteY466" fmla="*/ 376785 h 534360"/>
              <a:gd name="connsiteX467" fmla="*/ 528894 w 2157412"/>
              <a:gd name="connsiteY467" fmla="*/ 388215 h 534360"/>
              <a:gd name="connsiteX468" fmla="*/ 517464 w 2157412"/>
              <a:gd name="connsiteY468" fmla="*/ 376785 h 534360"/>
              <a:gd name="connsiteX469" fmla="*/ 528894 w 2157412"/>
              <a:gd name="connsiteY469" fmla="*/ 365355 h 534360"/>
              <a:gd name="connsiteX470" fmla="*/ 464211 w 2157412"/>
              <a:gd name="connsiteY470" fmla="*/ 365355 h 534360"/>
              <a:gd name="connsiteX471" fmla="*/ 475641 w 2157412"/>
              <a:gd name="connsiteY471" fmla="*/ 376785 h 534360"/>
              <a:gd name="connsiteX472" fmla="*/ 464211 w 2157412"/>
              <a:gd name="connsiteY472" fmla="*/ 388215 h 534360"/>
              <a:gd name="connsiteX473" fmla="*/ 452781 w 2157412"/>
              <a:gd name="connsiteY473" fmla="*/ 376785 h 534360"/>
              <a:gd name="connsiteX474" fmla="*/ 464211 w 2157412"/>
              <a:gd name="connsiteY474" fmla="*/ 365355 h 534360"/>
              <a:gd name="connsiteX475" fmla="*/ 399528 w 2157412"/>
              <a:gd name="connsiteY475" fmla="*/ 365355 h 534360"/>
              <a:gd name="connsiteX476" fmla="*/ 410958 w 2157412"/>
              <a:gd name="connsiteY476" fmla="*/ 376785 h 534360"/>
              <a:gd name="connsiteX477" fmla="*/ 399528 w 2157412"/>
              <a:gd name="connsiteY477" fmla="*/ 388215 h 534360"/>
              <a:gd name="connsiteX478" fmla="*/ 388098 w 2157412"/>
              <a:gd name="connsiteY478" fmla="*/ 376785 h 534360"/>
              <a:gd name="connsiteX479" fmla="*/ 399528 w 2157412"/>
              <a:gd name="connsiteY479" fmla="*/ 365355 h 534360"/>
              <a:gd name="connsiteX480" fmla="*/ 334845 w 2157412"/>
              <a:gd name="connsiteY480" fmla="*/ 365355 h 534360"/>
              <a:gd name="connsiteX481" fmla="*/ 346275 w 2157412"/>
              <a:gd name="connsiteY481" fmla="*/ 376785 h 534360"/>
              <a:gd name="connsiteX482" fmla="*/ 334845 w 2157412"/>
              <a:gd name="connsiteY482" fmla="*/ 388215 h 534360"/>
              <a:gd name="connsiteX483" fmla="*/ 323415 w 2157412"/>
              <a:gd name="connsiteY483" fmla="*/ 376785 h 534360"/>
              <a:gd name="connsiteX484" fmla="*/ 334845 w 2157412"/>
              <a:gd name="connsiteY484" fmla="*/ 365355 h 534360"/>
              <a:gd name="connsiteX485" fmla="*/ 270162 w 2157412"/>
              <a:gd name="connsiteY485" fmla="*/ 365355 h 534360"/>
              <a:gd name="connsiteX486" fmla="*/ 281592 w 2157412"/>
              <a:gd name="connsiteY486" fmla="*/ 376785 h 534360"/>
              <a:gd name="connsiteX487" fmla="*/ 270162 w 2157412"/>
              <a:gd name="connsiteY487" fmla="*/ 388215 h 534360"/>
              <a:gd name="connsiteX488" fmla="*/ 258732 w 2157412"/>
              <a:gd name="connsiteY488" fmla="*/ 376785 h 534360"/>
              <a:gd name="connsiteX489" fmla="*/ 270162 w 2157412"/>
              <a:gd name="connsiteY489" fmla="*/ 365355 h 534360"/>
              <a:gd name="connsiteX490" fmla="*/ 205479 w 2157412"/>
              <a:gd name="connsiteY490" fmla="*/ 365355 h 534360"/>
              <a:gd name="connsiteX491" fmla="*/ 216909 w 2157412"/>
              <a:gd name="connsiteY491" fmla="*/ 376785 h 534360"/>
              <a:gd name="connsiteX492" fmla="*/ 205479 w 2157412"/>
              <a:gd name="connsiteY492" fmla="*/ 388215 h 534360"/>
              <a:gd name="connsiteX493" fmla="*/ 194049 w 2157412"/>
              <a:gd name="connsiteY493" fmla="*/ 376785 h 534360"/>
              <a:gd name="connsiteX494" fmla="*/ 205479 w 2157412"/>
              <a:gd name="connsiteY494" fmla="*/ 365355 h 534360"/>
              <a:gd name="connsiteX495" fmla="*/ 140796 w 2157412"/>
              <a:gd name="connsiteY495" fmla="*/ 365355 h 534360"/>
              <a:gd name="connsiteX496" fmla="*/ 152226 w 2157412"/>
              <a:gd name="connsiteY496" fmla="*/ 376785 h 534360"/>
              <a:gd name="connsiteX497" fmla="*/ 140796 w 2157412"/>
              <a:gd name="connsiteY497" fmla="*/ 388215 h 534360"/>
              <a:gd name="connsiteX498" fmla="*/ 129366 w 2157412"/>
              <a:gd name="connsiteY498" fmla="*/ 376785 h 534360"/>
              <a:gd name="connsiteX499" fmla="*/ 140796 w 2157412"/>
              <a:gd name="connsiteY499" fmla="*/ 365355 h 534360"/>
              <a:gd name="connsiteX500" fmla="*/ 76113 w 2157412"/>
              <a:gd name="connsiteY500" fmla="*/ 365355 h 534360"/>
              <a:gd name="connsiteX501" fmla="*/ 87543 w 2157412"/>
              <a:gd name="connsiteY501" fmla="*/ 376785 h 534360"/>
              <a:gd name="connsiteX502" fmla="*/ 76113 w 2157412"/>
              <a:gd name="connsiteY502" fmla="*/ 388215 h 534360"/>
              <a:gd name="connsiteX503" fmla="*/ 64683 w 2157412"/>
              <a:gd name="connsiteY503" fmla="*/ 376785 h 534360"/>
              <a:gd name="connsiteX504" fmla="*/ 76113 w 2157412"/>
              <a:gd name="connsiteY504" fmla="*/ 365355 h 534360"/>
              <a:gd name="connsiteX505" fmla="*/ 11430 w 2157412"/>
              <a:gd name="connsiteY505" fmla="*/ 365355 h 534360"/>
              <a:gd name="connsiteX506" fmla="*/ 22860 w 2157412"/>
              <a:gd name="connsiteY506" fmla="*/ 376785 h 534360"/>
              <a:gd name="connsiteX507" fmla="*/ 11430 w 2157412"/>
              <a:gd name="connsiteY507" fmla="*/ 388215 h 534360"/>
              <a:gd name="connsiteX508" fmla="*/ 0 w 2157412"/>
              <a:gd name="connsiteY508" fmla="*/ 376785 h 534360"/>
              <a:gd name="connsiteX509" fmla="*/ 11430 w 2157412"/>
              <a:gd name="connsiteY509" fmla="*/ 365355 h 534360"/>
              <a:gd name="connsiteX510" fmla="*/ 2145982 w 2157412"/>
              <a:gd name="connsiteY510" fmla="*/ 292284 h 534360"/>
              <a:gd name="connsiteX511" fmla="*/ 2157412 w 2157412"/>
              <a:gd name="connsiteY511" fmla="*/ 303714 h 534360"/>
              <a:gd name="connsiteX512" fmla="*/ 2145982 w 2157412"/>
              <a:gd name="connsiteY512" fmla="*/ 315144 h 534360"/>
              <a:gd name="connsiteX513" fmla="*/ 2134552 w 2157412"/>
              <a:gd name="connsiteY513" fmla="*/ 303714 h 534360"/>
              <a:gd name="connsiteX514" fmla="*/ 2145982 w 2157412"/>
              <a:gd name="connsiteY514" fmla="*/ 292284 h 534360"/>
              <a:gd name="connsiteX515" fmla="*/ 2081286 w 2157412"/>
              <a:gd name="connsiteY515" fmla="*/ 292284 h 534360"/>
              <a:gd name="connsiteX516" fmla="*/ 2092716 w 2157412"/>
              <a:gd name="connsiteY516" fmla="*/ 303714 h 534360"/>
              <a:gd name="connsiteX517" fmla="*/ 2081286 w 2157412"/>
              <a:gd name="connsiteY517" fmla="*/ 315144 h 534360"/>
              <a:gd name="connsiteX518" fmla="*/ 2069856 w 2157412"/>
              <a:gd name="connsiteY518" fmla="*/ 303714 h 534360"/>
              <a:gd name="connsiteX519" fmla="*/ 2081286 w 2157412"/>
              <a:gd name="connsiteY519" fmla="*/ 292284 h 534360"/>
              <a:gd name="connsiteX520" fmla="*/ 2016603 w 2157412"/>
              <a:gd name="connsiteY520" fmla="*/ 292284 h 534360"/>
              <a:gd name="connsiteX521" fmla="*/ 2028033 w 2157412"/>
              <a:gd name="connsiteY521" fmla="*/ 303714 h 534360"/>
              <a:gd name="connsiteX522" fmla="*/ 2016603 w 2157412"/>
              <a:gd name="connsiteY522" fmla="*/ 315144 h 534360"/>
              <a:gd name="connsiteX523" fmla="*/ 2005173 w 2157412"/>
              <a:gd name="connsiteY523" fmla="*/ 303714 h 534360"/>
              <a:gd name="connsiteX524" fmla="*/ 2016603 w 2157412"/>
              <a:gd name="connsiteY524" fmla="*/ 292284 h 534360"/>
              <a:gd name="connsiteX525" fmla="*/ 1951920 w 2157412"/>
              <a:gd name="connsiteY525" fmla="*/ 292284 h 534360"/>
              <a:gd name="connsiteX526" fmla="*/ 1963350 w 2157412"/>
              <a:gd name="connsiteY526" fmla="*/ 303714 h 534360"/>
              <a:gd name="connsiteX527" fmla="*/ 1951920 w 2157412"/>
              <a:gd name="connsiteY527" fmla="*/ 315144 h 534360"/>
              <a:gd name="connsiteX528" fmla="*/ 1940490 w 2157412"/>
              <a:gd name="connsiteY528" fmla="*/ 303714 h 534360"/>
              <a:gd name="connsiteX529" fmla="*/ 1951920 w 2157412"/>
              <a:gd name="connsiteY529" fmla="*/ 292284 h 534360"/>
              <a:gd name="connsiteX530" fmla="*/ 1887237 w 2157412"/>
              <a:gd name="connsiteY530" fmla="*/ 292284 h 534360"/>
              <a:gd name="connsiteX531" fmla="*/ 1898667 w 2157412"/>
              <a:gd name="connsiteY531" fmla="*/ 303714 h 534360"/>
              <a:gd name="connsiteX532" fmla="*/ 1887237 w 2157412"/>
              <a:gd name="connsiteY532" fmla="*/ 315144 h 534360"/>
              <a:gd name="connsiteX533" fmla="*/ 1875807 w 2157412"/>
              <a:gd name="connsiteY533" fmla="*/ 303714 h 534360"/>
              <a:gd name="connsiteX534" fmla="*/ 1887237 w 2157412"/>
              <a:gd name="connsiteY534" fmla="*/ 292284 h 534360"/>
              <a:gd name="connsiteX535" fmla="*/ 1822554 w 2157412"/>
              <a:gd name="connsiteY535" fmla="*/ 292284 h 534360"/>
              <a:gd name="connsiteX536" fmla="*/ 1833984 w 2157412"/>
              <a:gd name="connsiteY536" fmla="*/ 303714 h 534360"/>
              <a:gd name="connsiteX537" fmla="*/ 1822554 w 2157412"/>
              <a:gd name="connsiteY537" fmla="*/ 315144 h 534360"/>
              <a:gd name="connsiteX538" fmla="*/ 1811124 w 2157412"/>
              <a:gd name="connsiteY538" fmla="*/ 303714 h 534360"/>
              <a:gd name="connsiteX539" fmla="*/ 1822554 w 2157412"/>
              <a:gd name="connsiteY539" fmla="*/ 292284 h 534360"/>
              <a:gd name="connsiteX540" fmla="*/ 1757871 w 2157412"/>
              <a:gd name="connsiteY540" fmla="*/ 292284 h 534360"/>
              <a:gd name="connsiteX541" fmla="*/ 1769301 w 2157412"/>
              <a:gd name="connsiteY541" fmla="*/ 303714 h 534360"/>
              <a:gd name="connsiteX542" fmla="*/ 1757871 w 2157412"/>
              <a:gd name="connsiteY542" fmla="*/ 315144 h 534360"/>
              <a:gd name="connsiteX543" fmla="*/ 1746441 w 2157412"/>
              <a:gd name="connsiteY543" fmla="*/ 303714 h 534360"/>
              <a:gd name="connsiteX544" fmla="*/ 1757871 w 2157412"/>
              <a:gd name="connsiteY544" fmla="*/ 292284 h 534360"/>
              <a:gd name="connsiteX545" fmla="*/ 1693188 w 2157412"/>
              <a:gd name="connsiteY545" fmla="*/ 292284 h 534360"/>
              <a:gd name="connsiteX546" fmla="*/ 1704618 w 2157412"/>
              <a:gd name="connsiteY546" fmla="*/ 303714 h 534360"/>
              <a:gd name="connsiteX547" fmla="*/ 1693188 w 2157412"/>
              <a:gd name="connsiteY547" fmla="*/ 315144 h 534360"/>
              <a:gd name="connsiteX548" fmla="*/ 1681758 w 2157412"/>
              <a:gd name="connsiteY548" fmla="*/ 303714 h 534360"/>
              <a:gd name="connsiteX549" fmla="*/ 1693188 w 2157412"/>
              <a:gd name="connsiteY549" fmla="*/ 292284 h 534360"/>
              <a:gd name="connsiteX550" fmla="*/ 1628505 w 2157412"/>
              <a:gd name="connsiteY550" fmla="*/ 292284 h 534360"/>
              <a:gd name="connsiteX551" fmla="*/ 1639935 w 2157412"/>
              <a:gd name="connsiteY551" fmla="*/ 303714 h 534360"/>
              <a:gd name="connsiteX552" fmla="*/ 1628505 w 2157412"/>
              <a:gd name="connsiteY552" fmla="*/ 315144 h 534360"/>
              <a:gd name="connsiteX553" fmla="*/ 1617075 w 2157412"/>
              <a:gd name="connsiteY553" fmla="*/ 303714 h 534360"/>
              <a:gd name="connsiteX554" fmla="*/ 1628505 w 2157412"/>
              <a:gd name="connsiteY554" fmla="*/ 292284 h 534360"/>
              <a:gd name="connsiteX555" fmla="*/ 1563822 w 2157412"/>
              <a:gd name="connsiteY555" fmla="*/ 292284 h 534360"/>
              <a:gd name="connsiteX556" fmla="*/ 1575252 w 2157412"/>
              <a:gd name="connsiteY556" fmla="*/ 303714 h 534360"/>
              <a:gd name="connsiteX557" fmla="*/ 1563822 w 2157412"/>
              <a:gd name="connsiteY557" fmla="*/ 315144 h 534360"/>
              <a:gd name="connsiteX558" fmla="*/ 1552392 w 2157412"/>
              <a:gd name="connsiteY558" fmla="*/ 303714 h 534360"/>
              <a:gd name="connsiteX559" fmla="*/ 1563822 w 2157412"/>
              <a:gd name="connsiteY559" fmla="*/ 292284 h 534360"/>
              <a:gd name="connsiteX560" fmla="*/ 1499139 w 2157412"/>
              <a:gd name="connsiteY560" fmla="*/ 292284 h 534360"/>
              <a:gd name="connsiteX561" fmla="*/ 1510569 w 2157412"/>
              <a:gd name="connsiteY561" fmla="*/ 303714 h 534360"/>
              <a:gd name="connsiteX562" fmla="*/ 1499139 w 2157412"/>
              <a:gd name="connsiteY562" fmla="*/ 315144 h 534360"/>
              <a:gd name="connsiteX563" fmla="*/ 1487709 w 2157412"/>
              <a:gd name="connsiteY563" fmla="*/ 303714 h 534360"/>
              <a:gd name="connsiteX564" fmla="*/ 1499139 w 2157412"/>
              <a:gd name="connsiteY564" fmla="*/ 292284 h 534360"/>
              <a:gd name="connsiteX565" fmla="*/ 1434456 w 2157412"/>
              <a:gd name="connsiteY565" fmla="*/ 292284 h 534360"/>
              <a:gd name="connsiteX566" fmla="*/ 1445886 w 2157412"/>
              <a:gd name="connsiteY566" fmla="*/ 303714 h 534360"/>
              <a:gd name="connsiteX567" fmla="*/ 1434456 w 2157412"/>
              <a:gd name="connsiteY567" fmla="*/ 315144 h 534360"/>
              <a:gd name="connsiteX568" fmla="*/ 1423026 w 2157412"/>
              <a:gd name="connsiteY568" fmla="*/ 303714 h 534360"/>
              <a:gd name="connsiteX569" fmla="*/ 1434456 w 2157412"/>
              <a:gd name="connsiteY569" fmla="*/ 292284 h 534360"/>
              <a:gd name="connsiteX570" fmla="*/ 1369773 w 2157412"/>
              <a:gd name="connsiteY570" fmla="*/ 292284 h 534360"/>
              <a:gd name="connsiteX571" fmla="*/ 1381203 w 2157412"/>
              <a:gd name="connsiteY571" fmla="*/ 303714 h 534360"/>
              <a:gd name="connsiteX572" fmla="*/ 1369773 w 2157412"/>
              <a:gd name="connsiteY572" fmla="*/ 315144 h 534360"/>
              <a:gd name="connsiteX573" fmla="*/ 1358343 w 2157412"/>
              <a:gd name="connsiteY573" fmla="*/ 303714 h 534360"/>
              <a:gd name="connsiteX574" fmla="*/ 1369773 w 2157412"/>
              <a:gd name="connsiteY574" fmla="*/ 292284 h 534360"/>
              <a:gd name="connsiteX575" fmla="*/ 1305090 w 2157412"/>
              <a:gd name="connsiteY575" fmla="*/ 292284 h 534360"/>
              <a:gd name="connsiteX576" fmla="*/ 1316520 w 2157412"/>
              <a:gd name="connsiteY576" fmla="*/ 303714 h 534360"/>
              <a:gd name="connsiteX577" fmla="*/ 1305090 w 2157412"/>
              <a:gd name="connsiteY577" fmla="*/ 315144 h 534360"/>
              <a:gd name="connsiteX578" fmla="*/ 1293660 w 2157412"/>
              <a:gd name="connsiteY578" fmla="*/ 303714 h 534360"/>
              <a:gd name="connsiteX579" fmla="*/ 1305090 w 2157412"/>
              <a:gd name="connsiteY579" fmla="*/ 292284 h 534360"/>
              <a:gd name="connsiteX580" fmla="*/ 1240407 w 2157412"/>
              <a:gd name="connsiteY580" fmla="*/ 292284 h 534360"/>
              <a:gd name="connsiteX581" fmla="*/ 1251837 w 2157412"/>
              <a:gd name="connsiteY581" fmla="*/ 303714 h 534360"/>
              <a:gd name="connsiteX582" fmla="*/ 1240407 w 2157412"/>
              <a:gd name="connsiteY582" fmla="*/ 315144 h 534360"/>
              <a:gd name="connsiteX583" fmla="*/ 1228977 w 2157412"/>
              <a:gd name="connsiteY583" fmla="*/ 303714 h 534360"/>
              <a:gd name="connsiteX584" fmla="*/ 1240407 w 2157412"/>
              <a:gd name="connsiteY584" fmla="*/ 292284 h 534360"/>
              <a:gd name="connsiteX585" fmla="*/ 1175724 w 2157412"/>
              <a:gd name="connsiteY585" fmla="*/ 292284 h 534360"/>
              <a:gd name="connsiteX586" fmla="*/ 1187154 w 2157412"/>
              <a:gd name="connsiteY586" fmla="*/ 303714 h 534360"/>
              <a:gd name="connsiteX587" fmla="*/ 1175724 w 2157412"/>
              <a:gd name="connsiteY587" fmla="*/ 315144 h 534360"/>
              <a:gd name="connsiteX588" fmla="*/ 1164294 w 2157412"/>
              <a:gd name="connsiteY588" fmla="*/ 303714 h 534360"/>
              <a:gd name="connsiteX589" fmla="*/ 1175724 w 2157412"/>
              <a:gd name="connsiteY589" fmla="*/ 292284 h 534360"/>
              <a:gd name="connsiteX590" fmla="*/ 1111041 w 2157412"/>
              <a:gd name="connsiteY590" fmla="*/ 292284 h 534360"/>
              <a:gd name="connsiteX591" fmla="*/ 1122471 w 2157412"/>
              <a:gd name="connsiteY591" fmla="*/ 303714 h 534360"/>
              <a:gd name="connsiteX592" fmla="*/ 1111041 w 2157412"/>
              <a:gd name="connsiteY592" fmla="*/ 315144 h 534360"/>
              <a:gd name="connsiteX593" fmla="*/ 1099611 w 2157412"/>
              <a:gd name="connsiteY593" fmla="*/ 303714 h 534360"/>
              <a:gd name="connsiteX594" fmla="*/ 1111041 w 2157412"/>
              <a:gd name="connsiteY594" fmla="*/ 292284 h 534360"/>
              <a:gd name="connsiteX595" fmla="*/ 1046358 w 2157412"/>
              <a:gd name="connsiteY595" fmla="*/ 292284 h 534360"/>
              <a:gd name="connsiteX596" fmla="*/ 1057788 w 2157412"/>
              <a:gd name="connsiteY596" fmla="*/ 303714 h 534360"/>
              <a:gd name="connsiteX597" fmla="*/ 1046358 w 2157412"/>
              <a:gd name="connsiteY597" fmla="*/ 315144 h 534360"/>
              <a:gd name="connsiteX598" fmla="*/ 1034928 w 2157412"/>
              <a:gd name="connsiteY598" fmla="*/ 303714 h 534360"/>
              <a:gd name="connsiteX599" fmla="*/ 1046358 w 2157412"/>
              <a:gd name="connsiteY599" fmla="*/ 292284 h 534360"/>
              <a:gd name="connsiteX600" fmla="*/ 981675 w 2157412"/>
              <a:gd name="connsiteY600" fmla="*/ 292284 h 534360"/>
              <a:gd name="connsiteX601" fmla="*/ 993105 w 2157412"/>
              <a:gd name="connsiteY601" fmla="*/ 303714 h 534360"/>
              <a:gd name="connsiteX602" fmla="*/ 981675 w 2157412"/>
              <a:gd name="connsiteY602" fmla="*/ 315144 h 534360"/>
              <a:gd name="connsiteX603" fmla="*/ 970245 w 2157412"/>
              <a:gd name="connsiteY603" fmla="*/ 303714 h 534360"/>
              <a:gd name="connsiteX604" fmla="*/ 981675 w 2157412"/>
              <a:gd name="connsiteY604" fmla="*/ 292284 h 534360"/>
              <a:gd name="connsiteX605" fmla="*/ 916992 w 2157412"/>
              <a:gd name="connsiteY605" fmla="*/ 292284 h 534360"/>
              <a:gd name="connsiteX606" fmla="*/ 928422 w 2157412"/>
              <a:gd name="connsiteY606" fmla="*/ 303714 h 534360"/>
              <a:gd name="connsiteX607" fmla="*/ 916992 w 2157412"/>
              <a:gd name="connsiteY607" fmla="*/ 315144 h 534360"/>
              <a:gd name="connsiteX608" fmla="*/ 905562 w 2157412"/>
              <a:gd name="connsiteY608" fmla="*/ 303714 h 534360"/>
              <a:gd name="connsiteX609" fmla="*/ 916992 w 2157412"/>
              <a:gd name="connsiteY609" fmla="*/ 292284 h 534360"/>
              <a:gd name="connsiteX610" fmla="*/ 852309 w 2157412"/>
              <a:gd name="connsiteY610" fmla="*/ 292284 h 534360"/>
              <a:gd name="connsiteX611" fmla="*/ 863739 w 2157412"/>
              <a:gd name="connsiteY611" fmla="*/ 303714 h 534360"/>
              <a:gd name="connsiteX612" fmla="*/ 852309 w 2157412"/>
              <a:gd name="connsiteY612" fmla="*/ 315144 h 534360"/>
              <a:gd name="connsiteX613" fmla="*/ 840879 w 2157412"/>
              <a:gd name="connsiteY613" fmla="*/ 303714 h 534360"/>
              <a:gd name="connsiteX614" fmla="*/ 852309 w 2157412"/>
              <a:gd name="connsiteY614" fmla="*/ 292284 h 534360"/>
              <a:gd name="connsiteX615" fmla="*/ 787626 w 2157412"/>
              <a:gd name="connsiteY615" fmla="*/ 292284 h 534360"/>
              <a:gd name="connsiteX616" fmla="*/ 799056 w 2157412"/>
              <a:gd name="connsiteY616" fmla="*/ 303714 h 534360"/>
              <a:gd name="connsiteX617" fmla="*/ 787626 w 2157412"/>
              <a:gd name="connsiteY617" fmla="*/ 315144 h 534360"/>
              <a:gd name="connsiteX618" fmla="*/ 776196 w 2157412"/>
              <a:gd name="connsiteY618" fmla="*/ 303714 h 534360"/>
              <a:gd name="connsiteX619" fmla="*/ 787626 w 2157412"/>
              <a:gd name="connsiteY619" fmla="*/ 292284 h 534360"/>
              <a:gd name="connsiteX620" fmla="*/ 722943 w 2157412"/>
              <a:gd name="connsiteY620" fmla="*/ 292284 h 534360"/>
              <a:gd name="connsiteX621" fmla="*/ 734373 w 2157412"/>
              <a:gd name="connsiteY621" fmla="*/ 303714 h 534360"/>
              <a:gd name="connsiteX622" fmla="*/ 722943 w 2157412"/>
              <a:gd name="connsiteY622" fmla="*/ 315144 h 534360"/>
              <a:gd name="connsiteX623" fmla="*/ 711513 w 2157412"/>
              <a:gd name="connsiteY623" fmla="*/ 303714 h 534360"/>
              <a:gd name="connsiteX624" fmla="*/ 722943 w 2157412"/>
              <a:gd name="connsiteY624" fmla="*/ 292284 h 534360"/>
              <a:gd name="connsiteX625" fmla="*/ 658260 w 2157412"/>
              <a:gd name="connsiteY625" fmla="*/ 292284 h 534360"/>
              <a:gd name="connsiteX626" fmla="*/ 669690 w 2157412"/>
              <a:gd name="connsiteY626" fmla="*/ 303714 h 534360"/>
              <a:gd name="connsiteX627" fmla="*/ 658260 w 2157412"/>
              <a:gd name="connsiteY627" fmla="*/ 315144 h 534360"/>
              <a:gd name="connsiteX628" fmla="*/ 646830 w 2157412"/>
              <a:gd name="connsiteY628" fmla="*/ 303714 h 534360"/>
              <a:gd name="connsiteX629" fmla="*/ 658260 w 2157412"/>
              <a:gd name="connsiteY629" fmla="*/ 292284 h 534360"/>
              <a:gd name="connsiteX630" fmla="*/ 593577 w 2157412"/>
              <a:gd name="connsiteY630" fmla="*/ 292284 h 534360"/>
              <a:gd name="connsiteX631" fmla="*/ 605007 w 2157412"/>
              <a:gd name="connsiteY631" fmla="*/ 303714 h 534360"/>
              <a:gd name="connsiteX632" fmla="*/ 593577 w 2157412"/>
              <a:gd name="connsiteY632" fmla="*/ 315144 h 534360"/>
              <a:gd name="connsiteX633" fmla="*/ 582147 w 2157412"/>
              <a:gd name="connsiteY633" fmla="*/ 303714 h 534360"/>
              <a:gd name="connsiteX634" fmla="*/ 593577 w 2157412"/>
              <a:gd name="connsiteY634" fmla="*/ 292284 h 534360"/>
              <a:gd name="connsiteX635" fmla="*/ 528894 w 2157412"/>
              <a:gd name="connsiteY635" fmla="*/ 292284 h 534360"/>
              <a:gd name="connsiteX636" fmla="*/ 540324 w 2157412"/>
              <a:gd name="connsiteY636" fmla="*/ 303714 h 534360"/>
              <a:gd name="connsiteX637" fmla="*/ 528894 w 2157412"/>
              <a:gd name="connsiteY637" fmla="*/ 315144 h 534360"/>
              <a:gd name="connsiteX638" fmla="*/ 517464 w 2157412"/>
              <a:gd name="connsiteY638" fmla="*/ 303714 h 534360"/>
              <a:gd name="connsiteX639" fmla="*/ 528894 w 2157412"/>
              <a:gd name="connsiteY639" fmla="*/ 292284 h 534360"/>
              <a:gd name="connsiteX640" fmla="*/ 464211 w 2157412"/>
              <a:gd name="connsiteY640" fmla="*/ 292284 h 534360"/>
              <a:gd name="connsiteX641" fmla="*/ 475641 w 2157412"/>
              <a:gd name="connsiteY641" fmla="*/ 303714 h 534360"/>
              <a:gd name="connsiteX642" fmla="*/ 464211 w 2157412"/>
              <a:gd name="connsiteY642" fmla="*/ 315144 h 534360"/>
              <a:gd name="connsiteX643" fmla="*/ 452781 w 2157412"/>
              <a:gd name="connsiteY643" fmla="*/ 303714 h 534360"/>
              <a:gd name="connsiteX644" fmla="*/ 464211 w 2157412"/>
              <a:gd name="connsiteY644" fmla="*/ 292284 h 534360"/>
              <a:gd name="connsiteX645" fmla="*/ 399528 w 2157412"/>
              <a:gd name="connsiteY645" fmla="*/ 292284 h 534360"/>
              <a:gd name="connsiteX646" fmla="*/ 410958 w 2157412"/>
              <a:gd name="connsiteY646" fmla="*/ 303714 h 534360"/>
              <a:gd name="connsiteX647" fmla="*/ 399528 w 2157412"/>
              <a:gd name="connsiteY647" fmla="*/ 315144 h 534360"/>
              <a:gd name="connsiteX648" fmla="*/ 388098 w 2157412"/>
              <a:gd name="connsiteY648" fmla="*/ 303714 h 534360"/>
              <a:gd name="connsiteX649" fmla="*/ 399528 w 2157412"/>
              <a:gd name="connsiteY649" fmla="*/ 292284 h 534360"/>
              <a:gd name="connsiteX650" fmla="*/ 334845 w 2157412"/>
              <a:gd name="connsiteY650" fmla="*/ 292284 h 534360"/>
              <a:gd name="connsiteX651" fmla="*/ 346275 w 2157412"/>
              <a:gd name="connsiteY651" fmla="*/ 303714 h 534360"/>
              <a:gd name="connsiteX652" fmla="*/ 334845 w 2157412"/>
              <a:gd name="connsiteY652" fmla="*/ 315144 h 534360"/>
              <a:gd name="connsiteX653" fmla="*/ 323415 w 2157412"/>
              <a:gd name="connsiteY653" fmla="*/ 303714 h 534360"/>
              <a:gd name="connsiteX654" fmla="*/ 334845 w 2157412"/>
              <a:gd name="connsiteY654" fmla="*/ 292284 h 534360"/>
              <a:gd name="connsiteX655" fmla="*/ 270162 w 2157412"/>
              <a:gd name="connsiteY655" fmla="*/ 292284 h 534360"/>
              <a:gd name="connsiteX656" fmla="*/ 281592 w 2157412"/>
              <a:gd name="connsiteY656" fmla="*/ 303714 h 534360"/>
              <a:gd name="connsiteX657" fmla="*/ 270162 w 2157412"/>
              <a:gd name="connsiteY657" fmla="*/ 315144 h 534360"/>
              <a:gd name="connsiteX658" fmla="*/ 258732 w 2157412"/>
              <a:gd name="connsiteY658" fmla="*/ 303714 h 534360"/>
              <a:gd name="connsiteX659" fmla="*/ 270162 w 2157412"/>
              <a:gd name="connsiteY659" fmla="*/ 292284 h 534360"/>
              <a:gd name="connsiteX660" fmla="*/ 205479 w 2157412"/>
              <a:gd name="connsiteY660" fmla="*/ 292284 h 534360"/>
              <a:gd name="connsiteX661" fmla="*/ 216909 w 2157412"/>
              <a:gd name="connsiteY661" fmla="*/ 303714 h 534360"/>
              <a:gd name="connsiteX662" fmla="*/ 205479 w 2157412"/>
              <a:gd name="connsiteY662" fmla="*/ 315144 h 534360"/>
              <a:gd name="connsiteX663" fmla="*/ 194049 w 2157412"/>
              <a:gd name="connsiteY663" fmla="*/ 303714 h 534360"/>
              <a:gd name="connsiteX664" fmla="*/ 205479 w 2157412"/>
              <a:gd name="connsiteY664" fmla="*/ 292284 h 534360"/>
              <a:gd name="connsiteX665" fmla="*/ 140796 w 2157412"/>
              <a:gd name="connsiteY665" fmla="*/ 292284 h 534360"/>
              <a:gd name="connsiteX666" fmla="*/ 152226 w 2157412"/>
              <a:gd name="connsiteY666" fmla="*/ 303714 h 534360"/>
              <a:gd name="connsiteX667" fmla="*/ 140796 w 2157412"/>
              <a:gd name="connsiteY667" fmla="*/ 315144 h 534360"/>
              <a:gd name="connsiteX668" fmla="*/ 129366 w 2157412"/>
              <a:gd name="connsiteY668" fmla="*/ 303714 h 534360"/>
              <a:gd name="connsiteX669" fmla="*/ 140796 w 2157412"/>
              <a:gd name="connsiteY669" fmla="*/ 292284 h 534360"/>
              <a:gd name="connsiteX670" fmla="*/ 76113 w 2157412"/>
              <a:gd name="connsiteY670" fmla="*/ 292284 h 534360"/>
              <a:gd name="connsiteX671" fmla="*/ 87543 w 2157412"/>
              <a:gd name="connsiteY671" fmla="*/ 303714 h 534360"/>
              <a:gd name="connsiteX672" fmla="*/ 76113 w 2157412"/>
              <a:gd name="connsiteY672" fmla="*/ 315144 h 534360"/>
              <a:gd name="connsiteX673" fmla="*/ 64683 w 2157412"/>
              <a:gd name="connsiteY673" fmla="*/ 303714 h 534360"/>
              <a:gd name="connsiteX674" fmla="*/ 76113 w 2157412"/>
              <a:gd name="connsiteY674" fmla="*/ 292284 h 534360"/>
              <a:gd name="connsiteX675" fmla="*/ 11430 w 2157412"/>
              <a:gd name="connsiteY675" fmla="*/ 292284 h 534360"/>
              <a:gd name="connsiteX676" fmla="*/ 22860 w 2157412"/>
              <a:gd name="connsiteY676" fmla="*/ 303714 h 534360"/>
              <a:gd name="connsiteX677" fmla="*/ 11430 w 2157412"/>
              <a:gd name="connsiteY677" fmla="*/ 315144 h 534360"/>
              <a:gd name="connsiteX678" fmla="*/ 0 w 2157412"/>
              <a:gd name="connsiteY678" fmla="*/ 303714 h 534360"/>
              <a:gd name="connsiteX679" fmla="*/ 11430 w 2157412"/>
              <a:gd name="connsiteY679" fmla="*/ 292284 h 534360"/>
              <a:gd name="connsiteX680" fmla="*/ 76113 w 2157412"/>
              <a:gd name="connsiteY680" fmla="*/ 219214 h 534360"/>
              <a:gd name="connsiteX681" fmla="*/ 87543 w 2157412"/>
              <a:gd name="connsiteY681" fmla="*/ 230644 h 534360"/>
              <a:gd name="connsiteX682" fmla="*/ 76113 w 2157412"/>
              <a:gd name="connsiteY682" fmla="*/ 242074 h 534360"/>
              <a:gd name="connsiteX683" fmla="*/ 64683 w 2157412"/>
              <a:gd name="connsiteY683" fmla="*/ 230644 h 534360"/>
              <a:gd name="connsiteX684" fmla="*/ 76113 w 2157412"/>
              <a:gd name="connsiteY684" fmla="*/ 219214 h 534360"/>
              <a:gd name="connsiteX685" fmla="*/ 11430 w 2157412"/>
              <a:gd name="connsiteY685" fmla="*/ 219214 h 534360"/>
              <a:gd name="connsiteX686" fmla="*/ 22860 w 2157412"/>
              <a:gd name="connsiteY686" fmla="*/ 230644 h 534360"/>
              <a:gd name="connsiteX687" fmla="*/ 11430 w 2157412"/>
              <a:gd name="connsiteY687" fmla="*/ 242074 h 534360"/>
              <a:gd name="connsiteX688" fmla="*/ 0 w 2157412"/>
              <a:gd name="connsiteY688" fmla="*/ 230644 h 534360"/>
              <a:gd name="connsiteX689" fmla="*/ 11430 w 2157412"/>
              <a:gd name="connsiteY689" fmla="*/ 219214 h 534360"/>
              <a:gd name="connsiteX690" fmla="*/ 270162 w 2157412"/>
              <a:gd name="connsiteY690" fmla="*/ 219214 h 534360"/>
              <a:gd name="connsiteX691" fmla="*/ 281592 w 2157412"/>
              <a:gd name="connsiteY691" fmla="*/ 230644 h 534360"/>
              <a:gd name="connsiteX692" fmla="*/ 270162 w 2157412"/>
              <a:gd name="connsiteY692" fmla="*/ 242074 h 534360"/>
              <a:gd name="connsiteX693" fmla="*/ 258732 w 2157412"/>
              <a:gd name="connsiteY693" fmla="*/ 230644 h 534360"/>
              <a:gd name="connsiteX694" fmla="*/ 270162 w 2157412"/>
              <a:gd name="connsiteY694" fmla="*/ 219214 h 534360"/>
              <a:gd name="connsiteX695" fmla="*/ 205479 w 2157412"/>
              <a:gd name="connsiteY695" fmla="*/ 219214 h 534360"/>
              <a:gd name="connsiteX696" fmla="*/ 216909 w 2157412"/>
              <a:gd name="connsiteY696" fmla="*/ 230644 h 534360"/>
              <a:gd name="connsiteX697" fmla="*/ 205479 w 2157412"/>
              <a:gd name="connsiteY697" fmla="*/ 242074 h 534360"/>
              <a:gd name="connsiteX698" fmla="*/ 194049 w 2157412"/>
              <a:gd name="connsiteY698" fmla="*/ 230644 h 534360"/>
              <a:gd name="connsiteX699" fmla="*/ 205479 w 2157412"/>
              <a:gd name="connsiteY699" fmla="*/ 219214 h 534360"/>
              <a:gd name="connsiteX700" fmla="*/ 140796 w 2157412"/>
              <a:gd name="connsiteY700" fmla="*/ 219214 h 534360"/>
              <a:gd name="connsiteX701" fmla="*/ 152226 w 2157412"/>
              <a:gd name="connsiteY701" fmla="*/ 230644 h 534360"/>
              <a:gd name="connsiteX702" fmla="*/ 140796 w 2157412"/>
              <a:gd name="connsiteY702" fmla="*/ 242074 h 534360"/>
              <a:gd name="connsiteX703" fmla="*/ 129366 w 2157412"/>
              <a:gd name="connsiteY703" fmla="*/ 230644 h 534360"/>
              <a:gd name="connsiteX704" fmla="*/ 140796 w 2157412"/>
              <a:gd name="connsiteY704" fmla="*/ 219214 h 534360"/>
              <a:gd name="connsiteX705" fmla="*/ 464211 w 2157412"/>
              <a:gd name="connsiteY705" fmla="*/ 219214 h 534360"/>
              <a:gd name="connsiteX706" fmla="*/ 475641 w 2157412"/>
              <a:gd name="connsiteY706" fmla="*/ 230644 h 534360"/>
              <a:gd name="connsiteX707" fmla="*/ 464211 w 2157412"/>
              <a:gd name="connsiteY707" fmla="*/ 242074 h 534360"/>
              <a:gd name="connsiteX708" fmla="*/ 452781 w 2157412"/>
              <a:gd name="connsiteY708" fmla="*/ 230644 h 534360"/>
              <a:gd name="connsiteX709" fmla="*/ 464211 w 2157412"/>
              <a:gd name="connsiteY709" fmla="*/ 219214 h 534360"/>
              <a:gd name="connsiteX710" fmla="*/ 399528 w 2157412"/>
              <a:gd name="connsiteY710" fmla="*/ 219214 h 534360"/>
              <a:gd name="connsiteX711" fmla="*/ 410958 w 2157412"/>
              <a:gd name="connsiteY711" fmla="*/ 230644 h 534360"/>
              <a:gd name="connsiteX712" fmla="*/ 399528 w 2157412"/>
              <a:gd name="connsiteY712" fmla="*/ 242074 h 534360"/>
              <a:gd name="connsiteX713" fmla="*/ 388098 w 2157412"/>
              <a:gd name="connsiteY713" fmla="*/ 230644 h 534360"/>
              <a:gd name="connsiteX714" fmla="*/ 399528 w 2157412"/>
              <a:gd name="connsiteY714" fmla="*/ 219214 h 534360"/>
              <a:gd name="connsiteX715" fmla="*/ 334845 w 2157412"/>
              <a:gd name="connsiteY715" fmla="*/ 219214 h 534360"/>
              <a:gd name="connsiteX716" fmla="*/ 346275 w 2157412"/>
              <a:gd name="connsiteY716" fmla="*/ 230644 h 534360"/>
              <a:gd name="connsiteX717" fmla="*/ 334845 w 2157412"/>
              <a:gd name="connsiteY717" fmla="*/ 242074 h 534360"/>
              <a:gd name="connsiteX718" fmla="*/ 323415 w 2157412"/>
              <a:gd name="connsiteY718" fmla="*/ 230644 h 534360"/>
              <a:gd name="connsiteX719" fmla="*/ 334845 w 2157412"/>
              <a:gd name="connsiteY719" fmla="*/ 219214 h 534360"/>
              <a:gd name="connsiteX720" fmla="*/ 981675 w 2157412"/>
              <a:gd name="connsiteY720" fmla="*/ 219214 h 534360"/>
              <a:gd name="connsiteX721" fmla="*/ 993105 w 2157412"/>
              <a:gd name="connsiteY721" fmla="*/ 230644 h 534360"/>
              <a:gd name="connsiteX722" fmla="*/ 981675 w 2157412"/>
              <a:gd name="connsiteY722" fmla="*/ 242074 h 534360"/>
              <a:gd name="connsiteX723" fmla="*/ 970245 w 2157412"/>
              <a:gd name="connsiteY723" fmla="*/ 230644 h 534360"/>
              <a:gd name="connsiteX724" fmla="*/ 981675 w 2157412"/>
              <a:gd name="connsiteY724" fmla="*/ 219214 h 534360"/>
              <a:gd name="connsiteX725" fmla="*/ 916992 w 2157412"/>
              <a:gd name="connsiteY725" fmla="*/ 219214 h 534360"/>
              <a:gd name="connsiteX726" fmla="*/ 928422 w 2157412"/>
              <a:gd name="connsiteY726" fmla="*/ 230644 h 534360"/>
              <a:gd name="connsiteX727" fmla="*/ 916992 w 2157412"/>
              <a:gd name="connsiteY727" fmla="*/ 242074 h 534360"/>
              <a:gd name="connsiteX728" fmla="*/ 905562 w 2157412"/>
              <a:gd name="connsiteY728" fmla="*/ 230644 h 534360"/>
              <a:gd name="connsiteX729" fmla="*/ 916992 w 2157412"/>
              <a:gd name="connsiteY729" fmla="*/ 219214 h 534360"/>
              <a:gd name="connsiteX730" fmla="*/ 852309 w 2157412"/>
              <a:gd name="connsiteY730" fmla="*/ 219214 h 534360"/>
              <a:gd name="connsiteX731" fmla="*/ 863739 w 2157412"/>
              <a:gd name="connsiteY731" fmla="*/ 230644 h 534360"/>
              <a:gd name="connsiteX732" fmla="*/ 852309 w 2157412"/>
              <a:gd name="connsiteY732" fmla="*/ 242074 h 534360"/>
              <a:gd name="connsiteX733" fmla="*/ 840879 w 2157412"/>
              <a:gd name="connsiteY733" fmla="*/ 230644 h 534360"/>
              <a:gd name="connsiteX734" fmla="*/ 852309 w 2157412"/>
              <a:gd name="connsiteY734" fmla="*/ 219214 h 534360"/>
              <a:gd name="connsiteX735" fmla="*/ 787626 w 2157412"/>
              <a:gd name="connsiteY735" fmla="*/ 219214 h 534360"/>
              <a:gd name="connsiteX736" fmla="*/ 799056 w 2157412"/>
              <a:gd name="connsiteY736" fmla="*/ 230644 h 534360"/>
              <a:gd name="connsiteX737" fmla="*/ 787626 w 2157412"/>
              <a:gd name="connsiteY737" fmla="*/ 242074 h 534360"/>
              <a:gd name="connsiteX738" fmla="*/ 776196 w 2157412"/>
              <a:gd name="connsiteY738" fmla="*/ 230644 h 534360"/>
              <a:gd name="connsiteX739" fmla="*/ 787626 w 2157412"/>
              <a:gd name="connsiteY739" fmla="*/ 219214 h 534360"/>
              <a:gd name="connsiteX740" fmla="*/ 722943 w 2157412"/>
              <a:gd name="connsiteY740" fmla="*/ 219214 h 534360"/>
              <a:gd name="connsiteX741" fmla="*/ 734373 w 2157412"/>
              <a:gd name="connsiteY741" fmla="*/ 230644 h 534360"/>
              <a:gd name="connsiteX742" fmla="*/ 722943 w 2157412"/>
              <a:gd name="connsiteY742" fmla="*/ 242074 h 534360"/>
              <a:gd name="connsiteX743" fmla="*/ 711513 w 2157412"/>
              <a:gd name="connsiteY743" fmla="*/ 230644 h 534360"/>
              <a:gd name="connsiteX744" fmla="*/ 722943 w 2157412"/>
              <a:gd name="connsiteY744" fmla="*/ 219214 h 534360"/>
              <a:gd name="connsiteX745" fmla="*/ 658260 w 2157412"/>
              <a:gd name="connsiteY745" fmla="*/ 219214 h 534360"/>
              <a:gd name="connsiteX746" fmla="*/ 669690 w 2157412"/>
              <a:gd name="connsiteY746" fmla="*/ 230644 h 534360"/>
              <a:gd name="connsiteX747" fmla="*/ 658260 w 2157412"/>
              <a:gd name="connsiteY747" fmla="*/ 242074 h 534360"/>
              <a:gd name="connsiteX748" fmla="*/ 646830 w 2157412"/>
              <a:gd name="connsiteY748" fmla="*/ 230644 h 534360"/>
              <a:gd name="connsiteX749" fmla="*/ 658260 w 2157412"/>
              <a:gd name="connsiteY749" fmla="*/ 219214 h 534360"/>
              <a:gd name="connsiteX750" fmla="*/ 593577 w 2157412"/>
              <a:gd name="connsiteY750" fmla="*/ 219214 h 534360"/>
              <a:gd name="connsiteX751" fmla="*/ 605007 w 2157412"/>
              <a:gd name="connsiteY751" fmla="*/ 230644 h 534360"/>
              <a:gd name="connsiteX752" fmla="*/ 593577 w 2157412"/>
              <a:gd name="connsiteY752" fmla="*/ 242074 h 534360"/>
              <a:gd name="connsiteX753" fmla="*/ 582147 w 2157412"/>
              <a:gd name="connsiteY753" fmla="*/ 230644 h 534360"/>
              <a:gd name="connsiteX754" fmla="*/ 593577 w 2157412"/>
              <a:gd name="connsiteY754" fmla="*/ 219214 h 534360"/>
              <a:gd name="connsiteX755" fmla="*/ 528894 w 2157412"/>
              <a:gd name="connsiteY755" fmla="*/ 219214 h 534360"/>
              <a:gd name="connsiteX756" fmla="*/ 540324 w 2157412"/>
              <a:gd name="connsiteY756" fmla="*/ 230644 h 534360"/>
              <a:gd name="connsiteX757" fmla="*/ 528894 w 2157412"/>
              <a:gd name="connsiteY757" fmla="*/ 242074 h 534360"/>
              <a:gd name="connsiteX758" fmla="*/ 517464 w 2157412"/>
              <a:gd name="connsiteY758" fmla="*/ 230644 h 534360"/>
              <a:gd name="connsiteX759" fmla="*/ 528894 w 2157412"/>
              <a:gd name="connsiteY759" fmla="*/ 219214 h 534360"/>
              <a:gd name="connsiteX760" fmla="*/ 1175724 w 2157412"/>
              <a:gd name="connsiteY760" fmla="*/ 219214 h 534360"/>
              <a:gd name="connsiteX761" fmla="*/ 1187154 w 2157412"/>
              <a:gd name="connsiteY761" fmla="*/ 230644 h 534360"/>
              <a:gd name="connsiteX762" fmla="*/ 1175724 w 2157412"/>
              <a:gd name="connsiteY762" fmla="*/ 242074 h 534360"/>
              <a:gd name="connsiteX763" fmla="*/ 1164294 w 2157412"/>
              <a:gd name="connsiteY763" fmla="*/ 230644 h 534360"/>
              <a:gd name="connsiteX764" fmla="*/ 1175724 w 2157412"/>
              <a:gd name="connsiteY764" fmla="*/ 219214 h 534360"/>
              <a:gd name="connsiteX765" fmla="*/ 1111041 w 2157412"/>
              <a:gd name="connsiteY765" fmla="*/ 219214 h 534360"/>
              <a:gd name="connsiteX766" fmla="*/ 1122471 w 2157412"/>
              <a:gd name="connsiteY766" fmla="*/ 230644 h 534360"/>
              <a:gd name="connsiteX767" fmla="*/ 1111041 w 2157412"/>
              <a:gd name="connsiteY767" fmla="*/ 242074 h 534360"/>
              <a:gd name="connsiteX768" fmla="*/ 1099611 w 2157412"/>
              <a:gd name="connsiteY768" fmla="*/ 230644 h 534360"/>
              <a:gd name="connsiteX769" fmla="*/ 1111041 w 2157412"/>
              <a:gd name="connsiteY769" fmla="*/ 219214 h 534360"/>
              <a:gd name="connsiteX770" fmla="*/ 1046358 w 2157412"/>
              <a:gd name="connsiteY770" fmla="*/ 219214 h 534360"/>
              <a:gd name="connsiteX771" fmla="*/ 1057788 w 2157412"/>
              <a:gd name="connsiteY771" fmla="*/ 230644 h 534360"/>
              <a:gd name="connsiteX772" fmla="*/ 1046358 w 2157412"/>
              <a:gd name="connsiteY772" fmla="*/ 242074 h 534360"/>
              <a:gd name="connsiteX773" fmla="*/ 1034928 w 2157412"/>
              <a:gd name="connsiteY773" fmla="*/ 230644 h 534360"/>
              <a:gd name="connsiteX774" fmla="*/ 1046358 w 2157412"/>
              <a:gd name="connsiteY774" fmla="*/ 219214 h 534360"/>
              <a:gd name="connsiteX775" fmla="*/ 2145982 w 2157412"/>
              <a:gd name="connsiteY775" fmla="*/ 219214 h 534360"/>
              <a:gd name="connsiteX776" fmla="*/ 2157412 w 2157412"/>
              <a:gd name="connsiteY776" fmla="*/ 230644 h 534360"/>
              <a:gd name="connsiteX777" fmla="*/ 2145982 w 2157412"/>
              <a:gd name="connsiteY777" fmla="*/ 242074 h 534360"/>
              <a:gd name="connsiteX778" fmla="*/ 2134552 w 2157412"/>
              <a:gd name="connsiteY778" fmla="*/ 230644 h 534360"/>
              <a:gd name="connsiteX779" fmla="*/ 2145982 w 2157412"/>
              <a:gd name="connsiteY779" fmla="*/ 219214 h 534360"/>
              <a:gd name="connsiteX780" fmla="*/ 2081286 w 2157412"/>
              <a:gd name="connsiteY780" fmla="*/ 219214 h 534360"/>
              <a:gd name="connsiteX781" fmla="*/ 2092716 w 2157412"/>
              <a:gd name="connsiteY781" fmla="*/ 230644 h 534360"/>
              <a:gd name="connsiteX782" fmla="*/ 2081286 w 2157412"/>
              <a:gd name="connsiteY782" fmla="*/ 242074 h 534360"/>
              <a:gd name="connsiteX783" fmla="*/ 2069856 w 2157412"/>
              <a:gd name="connsiteY783" fmla="*/ 230644 h 534360"/>
              <a:gd name="connsiteX784" fmla="*/ 2081286 w 2157412"/>
              <a:gd name="connsiteY784" fmla="*/ 219214 h 534360"/>
              <a:gd name="connsiteX785" fmla="*/ 2016603 w 2157412"/>
              <a:gd name="connsiteY785" fmla="*/ 219214 h 534360"/>
              <a:gd name="connsiteX786" fmla="*/ 2028033 w 2157412"/>
              <a:gd name="connsiteY786" fmla="*/ 230644 h 534360"/>
              <a:gd name="connsiteX787" fmla="*/ 2016603 w 2157412"/>
              <a:gd name="connsiteY787" fmla="*/ 242074 h 534360"/>
              <a:gd name="connsiteX788" fmla="*/ 2005173 w 2157412"/>
              <a:gd name="connsiteY788" fmla="*/ 230644 h 534360"/>
              <a:gd name="connsiteX789" fmla="*/ 2016603 w 2157412"/>
              <a:gd name="connsiteY789" fmla="*/ 219214 h 534360"/>
              <a:gd name="connsiteX790" fmla="*/ 1951920 w 2157412"/>
              <a:gd name="connsiteY790" fmla="*/ 219214 h 534360"/>
              <a:gd name="connsiteX791" fmla="*/ 1963350 w 2157412"/>
              <a:gd name="connsiteY791" fmla="*/ 230644 h 534360"/>
              <a:gd name="connsiteX792" fmla="*/ 1951920 w 2157412"/>
              <a:gd name="connsiteY792" fmla="*/ 242074 h 534360"/>
              <a:gd name="connsiteX793" fmla="*/ 1940490 w 2157412"/>
              <a:gd name="connsiteY793" fmla="*/ 230644 h 534360"/>
              <a:gd name="connsiteX794" fmla="*/ 1951920 w 2157412"/>
              <a:gd name="connsiteY794" fmla="*/ 219214 h 534360"/>
              <a:gd name="connsiteX795" fmla="*/ 1887237 w 2157412"/>
              <a:gd name="connsiteY795" fmla="*/ 219214 h 534360"/>
              <a:gd name="connsiteX796" fmla="*/ 1898667 w 2157412"/>
              <a:gd name="connsiteY796" fmla="*/ 230644 h 534360"/>
              <a:gd name="connsiteX797" fmla="*/ 1887237 w 2157412"/>
              <a:gd name="connsiteY797" fmla="*/ 242074 h 534360"/>
              <a:gd name="connsiteX798" fmla="*/ 1875807 w 2157412"/>
              <a:gd name="connsiteY798" fmla="*/ 230644 h 534360"/>
              <a:gd name="connsiteX799" fmla="*/ 1887237 w 2157412"/>
              <a:gd name="connsiteY799" fmla="*/ 219214 h 534360"/>
              <a:gd name="connsiteX800" fmla="*/ 1822554 w 2157412"/>
              <a:gd name="connsiteY800" fmla="*/ 219214 h 534360"/>
              <a:gd name="connsiteX801" fmla="*/ 1833984 w 2157412"/>
              <a:gd name="connsiteY801" fmla="*/ 230644 h 534360"/>
              <a:gd name="connsiteX802" fmla="*/ 1822554 w 2157412"/>
              <a:gd name="connsiteY802" fmla="*/ 242074 h 534360"/>
              <a:gd name="connsiteX803" fmla="*/ 1811124 w 2157412"/>
              <a:gd name="connsiteY803" fmla="*/ 230644 h 534360"/>
              <a:gd name="connsiteX804" fmla="*/ 1822554 w 2157412"/>
              <a:gd name="connsiteY804" fmla="*/ 219214 h 534360"/>
              <a:gd name="connsiteX805" fmla="*/ 1757871 w 2157412"/>
              <a:gd name="connsiteY805" fmla="*/ 219214 h 534360"/>
              <a:gd name="connsiteX806" fmla="*/ 1769301 w 2157412"/>
              <a:gd name="connsiteY806" fmla="*/ 230644 h 534360"/>
              <a:gd name="connsiteX807" fmla="*/ 1757871 w 2157412"/>
              <a:gd name="connsiteY807" fmla="*/ 242074 h 534360"/>
              <a:gd name="connsiteX808" fmla="*/ 1746441 w 2157412"/>
              <a:gd name="connsiteY808" fmla="*/ 230644 h 534360"/>
              <a:gd name="connsiteX809" fmla="*/ 1757871 w 2157412"/>
              <a:gd name="connsiteY809" fmla="*/ 219214 h 534360"/>
              <a:gd name="connsiteX810" fmla="*/ 1693188 w 2157412"/>
              <a:gd name="connsiteY810" fmla="*/ 219214 h 534360"/>
              <a:gd name="connsiteX811" fmla="*/ 1704618 w 2157412"/>
              <a:gd name="connsiteY811" fmla="*/ 230644 h 534360"/>
              <a:gd name="connsiteX812" fmla="*/ 1693188 w 2157412"/>
              <a:gd name="connsiteY812" fmla="*/ 242074 h 534360"/>
              <a:gd name="connsiteX813" fmla="*/ 1681758 w 2157412"/>
              <a:gd name="connsiteY813" fmla="*/ 230644 h 534360"/>
              <a:gd name="connsiteX814" fmla="*/ 1693188 w 2157412"/>
              <a:gd name="connsiteY814" fmla="*/ 219214 h 534360"/>
              <a:gd name="connsiteX815" fmla="*/ 1628505 w 2157412"/>
              <a:gd name="connsiteY815" fmla="*/ 219214 h 534360"/>
              <a:gd name="connsiteX816" fmla="*/ 1639935 w 2157412"/>
              <a:gd name="connsiteY816" fmla="*/ 230644 h 534360"/>
              <a:gd name="connsiteX817" fmla="*/ 1628505 w 2157412"/>
              <a:gd name="connsiteY817" fmla="*/ 242074 h 534360"/>
              <a:gd name="connsiteX818" fmla="*/ 1617075 w 2157412"/>
              <a:gd name="connsiteY818" fmla="*/ 230644 h 534360"/>
              <a:gd name="connsiteX819" fmla="*/ 1628505 w 2157412"/>
              <a:gd name="connsiteY819" fmla="*/ 219214 h 534360"/>
              <a:gd name="connsiteX820" fmla="*/ 1563822 w 2157412"/>
              <a:gd name="connsiteY820" fmla="*/ 219214 h 534360"/>
              <a:gd name="connsiteX821" fmla="*/ 1575252 w 2157412"/>
              <a:gd name="connsiteY821" fmla="*/ 230644 h 534360"/>
              <a:gd name="connsiteX822" fmla="*/ 1563822 w 2157412"/>
              <a:gd name="connsiteY822" fmla="*/ 242074 h 534360"/>
              <a:gd name="connsiteX823" fmla="*/ 1552392 w 2157412"/>
              <a:gd name="connsiteY823" fmla="*/ 230644 h 534360"/>
              <a:gd name="connsiteX824" fmla="*/ 1563822 w 2157412"/>
              <a:gd name="connsiteY824" fmla="*/ 219214 h 534360"/>
              <a:gd name="connsiteX825" fmla="*/ 1499139 w 2157412"/>
              <a:gd name="connsiteY825" fmla="*/ 219214 h 534360"/>
              <a:gd name="connsiteX826" fmla="*/ 1510569 w 2157412"/>
              <a:gd name="connsiteY826" fmla="*/ 230644 h 534360"/>
              <a:gd name="connsiteX827" fmla="*/ 1499139 w 2157412"/>
              <a:gd name="connsiteY827" fmla="*/ 242074 h 534360"/>
              <a:gd name="connsiteX828" fmla="*/ 1487709 w 2157412"/>
              <a:gd name="connsiteY828" fmla="*/ 230644 h 534360"/>
              <a:gd name="connsiteX829" fmla="*/ 1499139 w 2157412"/>
              <a:gd name="connsiteY829" fmla="*/ 219214 h 534360"/>
              <a:gd name="connsiteX830" fmla="*/ 1434456 w 2157412"/>
              <a:gd name="connsiteY830" fmla="*/ 219214 h 534360"/>
              <a:gd name="connsiteX831" fmla="*/ 1445886 w 2157412"/>
              <a:gd name="connsiteY831" fmla="*/ 230644 h 534360"/>
              <a:gd name="connsiteX832" fmla="*/ 1434456 w 2157412"/>
              <a:gd name="connsiteY832" fmla="*/ 242074 h 534360"/>
              <a:gd name="connsiteX833" fmla="*/ 1423026 w 2157412"/>
              <a:gd name="connsiteY833" fmla="*/ 230644 h 534360"/>
              <a:gd name="connsiteX834" fmla="*/ 1434456 w 2157412"/>
              <a:gd name="connsiteY834" fmla="*/ 219214 h 534360"/>
              <a:gd name="connsiteX835" fmla="*/ 1369773 w 2157412"/>
              <a:gd name="connsiteY835" fmla="*/ 219214 h 534360"/>
              <a:gd name="connsiteX836" fmla="*/ 1381203 w 2157412"/>
              <a:gd name="connsiteY836" fmla="*/ 230644 h 534360"/>
              <a:gd name="connsiteX837" fmla="*/ 1369773 w 2157412"/>
              <a:gd name="connsiteY837" fmla="*/ 242074 h 534360"/>
              <a:gd name="connsiteX838" fmla="*/ 1358343 w 2157412"/>
              <a:gd name="connsiteY838" fmla="*/ 230644 h 534360"/>
              <a:gd name="connsiteX839" fmla="*/ 1369773 w 2157412"/>
              <a:gd name="connsiteY839" fmla="*/ 219214 h 534360"/>
              <a:gd name="connsiteX840" fmla="*/ 1305090 w 2157412"/>
              <a:gd name="connsiteY840" fmla="*/ 219214 h 534360"/>
              <a:gd name="connsiteX841" fmla="*/ 1316520 w 2157412"/>
              <a:gd name="connsiteY841" fmla="*/ 230644 h 534360"/>
              <a:gd name="connsiteX842" fmla="*/ 1305090 w 2157412"/>
              <a:gd name="connsiteY842" fmla="*/ 242074 h 534360"/>
              <a:gd name="connsiteX843" fmla="*/ 1293660 w 2157412"/>
              <a:gd name="connsiteY843" fmla="*/ 230644 h 534360"/>
              <a:gd name="connsiteX844" fmla="*/ 1305090 w 2157412"/>
              <a:gd name="connsiteY844" fmla="*/ 219214 h 534360"/>
              <a:gd name="connsiteX845" fmla="*/ 1240407 w 2157412"/>
              <a:gd name="connsiteY845" fmla="*/ 219214 h 534360"/>
              <a:gd name="connsiteX846" fmla="*/ 1251837 w 2157412"/>
              <a:gd name="connsiteY846" fmla="*/ 230644 h 534360"/>
              <a:gd name="connsiteX847" fmla="*/ 1240407 w 2157412"/>
              <a:gd name="connsiteY847" fmla="*/ 242074 h 534360"/>
              <a:gd name="connsiteX848" fmla="*/ 1228977 w 2157412"/>
              <a:gd name="connsiteY848" fmla="*/ 230644 h 534360"/>
              <a:gd name="connsiteX849" fmla="*/ 1240407 w 2157412"/>
              <a:gd name="connsiteY849" fmla="*/ 219214 h 534360"/>
              <a:gd name="connsiteX850" fmla="*/ 76113 w 2157412"/>
              <a:gd name="connsiteY850" fmla="*/ 146143 h 534360"/>
              <a:gd name="connsiteX851" fmla="*/ 87543 w 2157412"/>
              <a:gd name="connsiteY851" fmla="*/ 157573 h 534360"/>
              <a:gd name="connsiteX852" fmla="*/ 76113 w 2157412"/>
              <a:gd name="connsiteY852" fmla="*/ 169003 h 534360"/>
              <a:gd name="connsiteX853" fmla="*/ 64683 w 2157412"/>
              <a:gd name="connsiteY853" fmla="*/ 157573 h 534360"/>
              <a:gd name="connsiteX854" fmla="*/ 76113 w 2157412"/>
              <a:gd name="connsiteY854" fmla="*/ 146143 h 534360"/>
              <a:gd name="connsiteX855" fmla="*/ 11430 w 2157412"/>
              <a:gd name="connsiteY855" fmla="*/ 146143 h 534360"/>
              <a:gd name="connsiteX856" fmla="*/ 22860 w 2157412"/>
              <a:gd name="connsiteY856" fmla="*/ 157573 h 534360"/>
              <a:gd name="connsiteX857" fmla="*/ 11430 w 2157412"/>
              <a:gd name="connsiteY857" fmla="*/ 169003 h 534360"/>
              <a:gd name="connsiteX858" fmla="*/ 0 w 2157412"/>
              <a:gd name="connsiteY858" fmla="*/ 157573 h 534360"/>
              <a:gd name="connsiteX859" fmla="*/ 11430 w 2157412"/>
              <a:gd name="connsiteY859" fmla="*/ 146143 h 534360"/>
              <a:gd name="connsiteX860" fmla="*/ 205479 w 2157412"/>
              <a:gd name="connsiteY860" fmla="*/ 146143 h 534360"/>
              <a:gd name="connsiteX861" fmla="*/ 216909 w 2157412"/>
              <a:gd name="connsiteY861" fmla="*/ 157573 h 534360"/>
              <a:gd name="connsiteX862" fmla="*/ 205479 w 2157412"/>
              <a:gd name="connsiteY862" fmla="*/ 169003 h 534360"/>
              <a:gd name="connsiteX863" fmla="*/ 194049 w 2157412"/>
              <a:gd name="connsiteY863" fmla="*/ 157573 h 534360"/>
              <a:gd name="connsiteX864" fmla="*/ 205479 w 2157412"/>
              <a:gd name="connsiteY864" fmla="*/ 146143 h 534360"/>
              <a:gd name="connsiteX865" fmla="*/ 140796 w 2157412"/>
              <a:gd name="connsiteY865" fmla="*/ 146143 h 534360"/>
              <a:gd name="connsiteX866" fmla="*/ 152226 w 2157412"/>
              <a:gd name="connsiteY866" fmla="*/ 157573 h 534360"/>
              <a:gd name="connsiteX867" fmla="*/ 140796 w 2157412"/>
              <a:gd name="connsiteY867" fmla="*/ 169003 h 534360"/>
              <a:gd name="connsiteX868" fmla="*/ 129366 w 2157412"/>
              <a:gd name="connsiteY868" fmla="*/ 157573 h 534360"/>
              <a:gd name="connsiteX869" fmla="*/ 140796 w 2157412"/>
              <a:gd name="connsiteY869" fmla="*/ 146143 h 534360"/>
              <a:gd name="connsiteX870" fmla="*/ 399528 w 2157412"/>
              <a:gd name="connsiteY870" fmla="*/ 146143 h 534360"/>
              <a:gd name="connsiteX871" fmla="*/ 410958 w 2157412"/>
              <a:gd name="connsiteY871" fmla="*/ 157573 h 534360"/>
              <a:gd name="connsiteX872" fmla="*/ 399528 w 2157412"/>
              <a:gd name="connsiteY872" fmla="*/ 169003 h 534360"/>
              <a:gd name="connsiteX873" fmla="*/ 388098 w 2157412"/>
              <a:gd name="connsiteY873" fmla="*/ 157573 h 534360"/>
              <a:gd name="connsiteX874" fmla="*/ 399528 w 2157412"/>
              <a:gd name="connsiteY874" fmla="*/ 146143 h 534360"/>
              <a:gd name="connsiteX875" fmla="*/ 334845 w 2157412"/>
              <a:gd name="connsiteY875" fmla="*/ 146143 h 534360"/>
              <a:gd name="connsiteX876" fmla="*/ 346275 w 2157412"/>
              <a:gd name="connsiteY876" fmla="*/ 157573 h 534360"/>
              <a:gd name="connsiteX877" fmla="*/ 334845 w 2157412"/>
              <a:gd name="connsiteY877" fmla="*/ 169003 h 534360"/>
              <a:gd name="connsiteX878" fmla="*/ 323415 w 2157412"/>
              <a:gd name="connsiteY878" fmla="*/ 157573 h 534360"/>
              <a:gd name="connsiteX879" fmla="*/ 334845 w 2157412"/>
              <a:gd name="connsiteY879" fmla="*/ 146143 h 534360"/>
              <a:gd name="connsiteX880" fmla="*/ 270162 w 2157412"/>
              <a:gd name="connsiteY880" fmla="*/ 146143 h 534360"/>
              <a:gd name="connsiteX881" fmla="*/ 281592 w 2157412"/>
              <a:gd name="connsiteY881" fmla="*/ 157573 h 534360"/>
              <a:gd name="connsiteX882" fmla="*/ 270162 w 2157412"/>
              <a:gd name="connsiteY882" fmla="*/ 169003 h 534360"/>
              <a:gd name="connsiteX883" fmla="*/ 258732 w 2157412"/>
              <a:gd name="connsiteY883" fmla="*/ 157573 h 534360"/>
              <a:gd name="connsiteX884" fmla="*/ 270162 w 2157412"/>
              <a:gd name="connsiteY884" fmla="*/ 146143 h 534360"/>
              <a:gd name="connsiteX885" fmla="*/ 528894 w 2157412"/>
              <a:gd name="connsiteY885" fmla="*/ 146143 h 534360"/>
              <a:gd name="connsiteX886" fmla="*/ 540324 w 2157412"/>
              <a:gd name="connsiteY886" fmla="*/ 157573 h 534360"/>
              <a:gd name="connsiteX887" fmla="*/ 528894 w 2157412"/>
              <a:gd name="connsiteY887" fmla="*/ 169003 h 534360"/>
              <a:gd name="connsiteX888" fmla="*/ 517464 w 2157412"/>
              <a:gd name="connsiteY888" fmla="*/ 157573 h 534360"/>
              <a:gd name="connsiteX889" fmla="*/ 528894 w 2157412"/>
              <a:gd name="connsiteY889" fmla="*/ 146143 h 534360"/>
              <a:gd name="connsiteX890" fmla="*/ 464211 w 2157412"/>
              <a:gd name="connsiteY890" fmla="*/ 146143 h 534360"/>
              <a:gd name="connsiteX891" fmla="*/ 475641 w 2157412"/>
              <a:gd name="connsiteY891" fmla="*/ 157573 h 534360"/>
              <a:gd name="connsiteX892" fmla="*/ 464211 w 2157412"/>
              <a:gd name="connsiteY892" fmla="*/ 169003 h 534360"/>
              <a:gd name="connsiteX893" fmla="*/ 452781 w 2157412"/>
              <a:gd name="connsiteY893" fmla="*/ 157573 h 534360"/>
              <a:gd name="connsiteX894" fmla="*/ 464211 w 2157412"/>
              <a:gd name="connsiteY894" fmla="*/ 146143 h 534360"/>
              <a:gd name="connsiteX895" fmla="*/ 722943 w 2157412"/>
              <a:gd name="connsiteY895" fmla="*/ 146143 h 534360"/>
              <a:gd name="connsiteX896" fmla="*/ 734373 w 2157412"/>
              <a:gd name="connsiteY896" fmla="*/ 157573 h 534360"/>
              <a:gd name="connsiteX897" fmla="*/ 722943 w 2157412"/>
              <a:gd name="connsiteY897" fmla="*/ 169003 h 534360"/>
              <a:gd name="connsiteX898" fmla="*/ 711513 w 2157412"/>
              <a:gd name="connsiteY898" fmla="*/ 157573 h 534360"/>
              <a:gd name="connsiteX899" fmla="*/ 722943 w 2157412"/>
              <a:gd name="connsiteY899" fmla="*/ 146143 h 534360"/>
              <a:gd name="connsiteX900" fmla="*/ 658260 w 2157412"/>
              <a:gd name="connsiteY900" fmla="*/ 146143 h 534360"/>
              <a:gd name="connsiteX901" fmla="*/ 669690 w 2157412"/>
              <a:gd name="connsiteY901" fmla="*/ 157573 h 534360"/>
              <a:gd name="connsiteX902" fmla="*/ 658260 w 2157412"/>
              <a:gd name="connsiteY902" fmla="*/ 169003 h 534360"/>
              <a:gd name="connsiteX903" fmla="*/ 646830 w 2157412"/>
              <a:gd name="connsiteY903" fmla="*/ 157573 h 534360"/>
              <a:gd name="connsiteX904" fmla="*/ 658260 w 2157412"/>
              <a:gd name="connsiteY904" fmla="*/ 146143 h 534360"/>
              <a:gd name="connsiteX905" fmla="*/ 593577 w 2157412"/>
              <a:gd name="connsiteY905" fmla="*/ 146143 h 534360"/>
              <a:gd name="connsiteX906" fmla="*/ 605007 w 2157412"/>
              <a:gd name="connsiteY906" fmla="*/ 157573 h 534360"/>
              <a:gd name="connsiteX907" fmla="*/ 593577 w 2157412"/>
              <a:gd name="connsiteY907" fmla="*/ 169003 h 534360"/>
              <a:gd name="connsiteX908" fmla="*/ 582147 w 2157412"/>
              <a:gd name="connsiteY908" fmla="*/ 157573 h 534360"/>
              <a:gd name="connsiteX909" fmla="*/ 593577 w 2157412"/>
              <a:gd name="connsiteY909" fmla="*/ 146143 h 534360"/>
              <a:gd name="connsiteX910" fmla="*/ 852309 w 2157412"/>
              <a:gd name="connsiteY910" fmla="*/ 146143 h 534360"/>
              <a:gd name="connsiteX911" fmla="*/ 863739 w 2157412"/>
              <a:gd name="connsiteY911" fmla="*/ 157573 h 534360"/>
              <a:gd name="connsiteX912" fmla="*/ 852309 w 2157412"/>
              <a:gd name="connsiteY912" fmla="*/ 169003 h 534360"/>
              <a:gd name="connsiteX913" fmla="*/ 840879 w 2157412"/>
              <a:gd name="connsiteY913" fmla="*/ 157573 h 534360"/>
              <a:gd name="connsiteX914" fmla="*/ 852309 w 2157412"/>
              <a:gd name="connsiteY914" fmla="*/ 146143 h 534360"/>
              <a:gd name="connsiteX915" fmla="*/ 787626 w 2157412"/>
              <a:gd name="connsiteY915" fmla="*/ 146143 h 534360"/>
              <a:gd name="connsiteX916" fmla="*/ 799056 w 2157412"/>
              <a:gd name="connsiteY916" fmla="*/ 157573 h 534360"/>
              <a:gd name="connsiteX917" fmla="*/ 787626 w 2157412"/>
              <a:gd name="connsiteY917" fmla="*/ 169003 h 534360"/>
              <a:gd name="connsiteX918" fmla="*/ 776196 w 2157412"/>
              <a:gd name="connsiteY918" fmla="*/ 157573 h 534360"/>
              <a:gd name="connsiteX919" fmla="*/ 787626 w 2157412"/>
              <a:gd name="connsiteY919" fmla="*/ 146143 h 534360"/>
              <a:gd name="connsiteX920" fmla="*/ 1046358 w 2157412"/>
              <a:gd name="connsiteY920" fmla="*/ 146143 h 534360"/>
              <a:gd name="connsiteX921" fmla="*/ 1057788 w 2157412"/>
              <a:gd name="connsiteY921" fmla="*/ 157573 h 534360"/>
              <a:gd name="connsiteX922" fmla="*/ 1046358 w 2157412"/>
              <a:gd name="connsiteY922" fmla="*/ 169002 h 534360"/>
              <a:gd name="connsiteX923" fmla="*/ 1034928 w 2157412"/>
              <a:gd name="connsiteY923" fmla="*/ 157573 h 534360"/>
              <a:gd name="connsiteX924" fmla="*/ 1046358 w 2157412"/>
              <a:gd name="connsiteY924" fmla="*/ 146143 h 534360"/>
              <a:gd name="connsiteX925" fmla="*/ 981675 w 2157412"/>
              <a:gd name="connsiteY925" fmla="*/ 146143 h 534360"/>
              <a:gd name="connsiteX926" fmla="*/ 993105 w 2157412"/>
              <a:gd name="connsiteY926" fmla="*/ 157573 h 534360"/>
              <a:gd name="connsiteX927" fmla="*/ 981675 w 2157412"/>
              <a:gd name="connsiteY927" fmla="*/ 169003 h 534360"/>
              <a:gd name="connsiteX928" fmla="*/ 970245 w 2157412"/>
              <a:gd name="connsiteY928" fmla="*/ 157573 h 534360"/>
              <a:gd name="connsiteX929" fmla="*/ 981675 w 2157412"/>
              <a:gd name="connsiteY929" fmla="*/ 146143 h 534360"/>
              <a:gd name="connsiteX930" fmla="*/ 916992 w 2157412"/>
              <a:gd name="connsiteY930" fmla="*/ 146143 h 534360"/>
              <a:gd name="connsiteX931" fmla="*/ 928422 w 2157412"/>
              <a:gd name="connsiteY931" fmla="*/ 157573 h 534360"/>
              <a:gd name="connsiteX932" fmla="*/ 916992 w 2157412"/>
              <a:gd name="connsiteY932" fmla="*/ 169003 h 534360"/>
              <a:gd name="connsiteX933" fmla="*/ 905562 w 2157412"/>
              <a:gd name="connsiteY933" fmla="*/ 157573 h 534360"/>
              <a:gd name="connsiteX934" fmla="*/ 916992 w 2157412"/>
              <a:gd name="connsiteY934" fmla="*/ 146143 h 534360"/>
              <a:gd name="connsiteX935" fmla="*/ 1175724 w 2157412"/>
              <a:gd name="connsiteY935" fmla="*/ 146143 h 534360"/>
              <a:gd name="connsiteX936" fmla="*/ 1187154 w 2157412"/>
              <a:gd name="connsiteY936" fmla="*/ 157573 h 534360"/>
              <a:gd name="connsiteX937" fmla="*/ 1175724 w 2157412"/>
              <a:gd name="connsiteY937" fmla="*/ 169002 h 534360"/>
              <a:gd name="connsiteX938" fmla="*/ 1164294 w 2157412"/>
              <a:gd name="connsiteY938" fmla="*/ 157573 h 534360"/>
              <a:gd name="connsiteX939" fmla="*/ 1175724 w 2157412"/>
              <a:gd name="connsiteY939" fmla="*/ 146143 h 534360"/>
              <a:gd name="connsiteX940" fmla="*/ 1111041 w 2157412"/>
              <a:gd name="connsiteY940" fmla="*/ 146143 h 534360"/>
              <a:gd name="connsiteX941" fmla="*/ 1122471 w 2157412"/>
              <a:gd name="connsiteY941" fmla="*/ 157573 h 534360"/>
              <a:gd name="connsiteX942" fmla="*/ 1111041 w 2157412"/>
              <a:gd name="connsiteY942" fmla="*/ 169002 h 534360"/>
              <a:gd name="connsiteX943" fmla="*/ 1099611 w 2157412"/>
              <a:gd name="connsiteY943" fmla="*/ 157573 h 534360"/>
              <a:gd name="connsiteX944" fmla="*/ 1111041 w 2157412"/>
              <a:gd name="connsiteY944" fmla="*/ 146143 h 534360"/>
              <a:gd name="connsiteX945" fmla="*/ 1305090 w 2157412"/>
              <a:gd name="connsiteY945" fmla="*/ 146143 h 534360"/>
              <a:gd name="connsiteX946" fmla="*/ 1316520 w 2157412"/>
              <a:gd name="connsiteY946" fmla="*/ 157573 h 534360"/>
              <a:gd name="connsiteX947" fmla="*/ 1305090 w 2157412"/>
              <a:gd name="connsiteY947" fmla="*/ 169002 h 534360"/>
              <a:gd name="connsiteX948" fmla="*/ 1293660 w 2157412"/>
              <a:gd name="connsiteY948" fmla="*/ 157573 h 534360"/>
              <a:gd name="connsiteX949" fmla="*/ 1305090 w 2157412"/>
              <a:gd name="connsiteY949" fmla="*/ 146143 h 534360"/>
              <a:gd name="connsiteX950" fmla="*/ 1240407 w 2157412"/>
              <a:gd name="connsiteY950" fmla="*/ 146143 h 534360"/>
              <a:gd name="connsiteX951" fmla="*/ 1251837 w 2157412"/>
              <a:gd name="connsiteY951" fmla="*/ 157573 h 534360"/>
              <a:gd name="connsiteX952" fmla="*/ 1240407 w 2157412"/>
              <a:gd name="connsiteY952" fmla="*/ 169002 h 534360"/>
              <a:gd name="connsiteX953" fmla="*/ 1228977 w 2157412"/>
              <a:gd name="connsiteY953" fmla="*/ 157573 h 534360"/>
              <a:gd name="connsiteX954" fmla="*/ 1240407 w 2157412"/>
              <a:gd name="connsiteY954" fmla="*/ 146143 h 534360"/>
              <a:gd name="connsiteX955" fmla="*/ 1434456 w 2157412"/>
              <a:gd name="connsiteY955" fmla="*/ 146143 h 534360"/>
              <a:gd name="connsiteX956" fmla="*/ 1445886 w 2157412"/>
              <a:gd name="connsiteY956" fmla="*/ 157573 h 534360"/>
              <a:gd name="connsiteX957" fmla="*/ 1434456 w 2157412"/>
              <a:gd name="connsiteY957" fmla="*/ 169002 h 534360"/>
              <a:gd name="connsiteX958" fmla="*/ 1423026 w 2157412"/>
              <a:gd name="connsiteY958" fmla="*/ 157573 h 534360"/>
              <a:gd name="connsiteX959" fmla="*/ 1434456 w 2157412"/>
              <a:gd name="connsiteY959" fmla="*/ 146143 h 534360"/>
              <a:gd name="connsiteX960" fmla="*/ 1369773 w 2157412"/>
              <a:gd name="connsiteY960" fmla="*/ 146143 h 534360"/>
              <a:gd name="connsiteX961" fmla="*/ 1381203 w 2157412"/>
              <a:gd name="connsiteY961" fmla="*/ 157573 h 534360"/>
              <a:gd name="connsiteX962" fmla="*/ 1369773 w 2157412"/>
              <a:gd name="connsiteY962" fmla="*/ 169002 h 534360"/>
              <a:gd name="connsiteX963" fmla="*/ 1358343 w 2157412"/>
              <a:gd name="connsiteY963" fmla="*/ 157573 h 534360"/>
              <a:gd name="connsiteX964" fmla="*/ 1369773 w 2157412"/>
              <a:gd name="connsiteY964" fmla="*/ 146143 h 534360"/>
              <a:gd name="connsiteX965" fmla="*/ 1693188 w 2157412"/>
              <a:gd name="connsiteY965" fmla="*/ 146143 h 534360"/>
              <a:gd name="connsiteX966" fmla="*/ 1704618 w 2157412"/>
              <a:gd name="connsiteY966" fmla="*/ 157573 h 534360"/>
              <a:gd name="connsiteX967" fmla="*/ 1693188 w 2157412"/>
              <a:gd name="connsiteY967" fmla="*/ 169002 h 534360"/>
              <a:gd name="connsiteX968" fmla="*/ 1681758 w 2157412"/>
              <a:gd name="connsiteY968" fmla="*/ 157573 h 534360"/>
              <a:gd name="connsiteX969" fmla="*/ 1693188 w 2157412"/>
              <a:gd name="connsiteY969" fmla="*/ 146143 h 534360"/>
              <a:gd name="connsiteX970" fmla="*/ 1628505 w 2157412"/>
              <a:gd name="connsiteY970" fmla="*/ 146143 h 534360"/>
              <a:gd name="connsiteX971" fmla="*/ 1639935 w 2157412"/>
              <a:gd name="connsiteY971" fmla="*/ 157573 h 534360"/>
              <a:gd name="connsiteX972" fmla="*/ 1628505 w 2157412"/>
              <a:gd name="connsiteY972" fmla="*/ 169002 h 534360"/>
              <a:gd name="connsiteX973" fmla="*/ 1617075 w 2157412"/>
              <a:gd name="connsiteY973" fmla="*/ 157573 h 534360"/>
              <a:gd name="connsiteX974" fmla="*/ 1628505 w 2157412"/>
              <a:gd name="connsiteY974" fmla="*/ 146143 h 534360"/>
              <a:gd name="connsiteX975" fmla="*/ 1563822 w 2157412"/>
              <a:gd name="connsiteY975" fmla="*/ 146143 h 534360"/>
              <a:gd name="connsiteX976" fmla="*/ 1575252 w 2157412"/>
              <a:gd name="connsiteY976" fmla="*/ 157573 h 534360"/>
              <a:gd name="connsiteX977" fmla="*/ 1563822 w 2157412"/>
              <a:gd name="connsiteY977" fmla="*/ 169002 h 534360"/>
              <a:gd name="connsiteX978" fmla="*/ 1552392 w 2157412"/>
              <a:gd name="connsiteY978" fmla="*/ 157573 h 534360"/>
              <a:gd name="connsiteX979" fmla="*/ 1563822 w 2157412"/>
              <a:gd name="connsiteY979" fmla="*/ 146143 h 534360"/>
              <a:gd name="connsiteX980" fmla="*/ 1499139 w 2157412"/>
              <a:gd name="connsiteY980" fmla="*/ 146143 h 534360"/>
              <a:gd name="connsiteX981" fmla="*/ 1510569 w 2157412"/>
              <a:gd name="connsiteY981" fmla="*/ 157573 h 534360"/>
              <a:gd name="connsiteX982" fmla="*/ 1499139 w 2157412"/>
              <a:gd name="connsiteY982" fmla="*/ 169002 h 534360"/>
              <a:gd name="connsiteX983" fmla="*/ 1487709 w 2157412"/>
              <a:gd name="connsiteY983" fmla="*/ 157573 h 534360"/>
              <a:gd name="connsiteX984" fmla="*/ 1499139 w 2157412"/>
              <a:gd name="connsiteY984" fmla="*/ 146143 h 534360"/>
              <a:gd name="connsiteX985" fmla="*/ 1822554 w 2157412"/>
              <a:gd name="connsiteY985" fmla="*/ 146143 h 534360"/>
              <a:gd name="connsiteX986" fmla="*/ 1833984 w 2157412"/>
              <a:gd name="connsiteY986" fmla="*/ 157573 h 534360"/>
              <a:gd name="connsiteX987" fmla="*/ 1822554 w 2157412"/>
              <a:gd name="connsiteY987" fmla="*/ 169002 h 534360"/>
              <a:gd name="connsiteX988" fmla="*/ 1811124 w 2157412"/>
              <a:gd name="connsiteY988" fmla="*/ 157573 h 534360"/>
              <a:gd name="connsiteX989" fmla="*/ 1822554 w 2157412"/>
              <a:gd name="connsiteY989" fmla="*/ 146143 h 534360"/>
              <a:gd name="connsiteX990" fmla="*/ 1757871 w 2157412"/>
              <a:gd name="connsiteY990" fmla="*/ 146143 h 534360"/>
              <a:gd name="connsiteX991" fmla="*/ 1769301 w 2157412"/>
              <a:gd name="connsiteY991" fmla="*/ 157573 h 534360"/>
              <a:gd name="connsiteX992" fmla="*/ 1757871 w 2157412"/>
              <a:gd name="connsiteY992" fmla="*/ 169002 h 534360"/>
              <a:gd name="connsiteX993" fmla="*/ 1746441 w 2157412"/>
              <a:gd name="connsiteY993" fmla="*/ 157573 h 534360"/>
              <a:gd name="connsiteX994" fmla="*/ 1757871 w 2157412"/>
              <a:gd name="connsiteY994" fmla="*/ 146143 h 534360"/>
              <a:gd name="connsiteX995" fmla="*/ 1951920 w 2157412"/>
              <a:gd name="connsiteY995" fmla="*/ 146143 h 534360"/>
              <a:gd name="connsiteX996" fmla="*/ 1963350 w 2157412"/>
              <a:gd name="connsiteY996" fmla="*/ 157573 h 534360"/>
              <a:gd name="connsiteX997" fmla="*/ 1951920 w 2157412"/>
              <a:gd name="connsiteY997" fmla="*/ 169002 h 534360"/>
              <a:gd name="connsiteX998" fmla="*/ 1940490 w 2157412"/>
              <a:gd name="connsiteY998" fmla="*/ 157573 h 534360"/>
              <a:gd name="connsiteX999" fmla="*/ 1951920 w 2157412"/>
              <a:gd name="connsiteY999" fmla="*/ 146143 h 534360"/>
              <a:gd name="connsiteX1000" fmla="*/ 1887237 w 2157412"/>
              <a:gd name="connsiteY1000" fmla="*/ 146143 h 534360"/>
              <a:gd name="connsiteX1001" fmla="*/ 1898667 w 2157412"/>
              <a:gd name="connsiteY1001" fmla="*/ 157573 h 534360"/>
              <a:gd name="connsiteX1002" fmla="*/ 1887237 w 2157412"/>
              <a:gd name="connsiteY1002" fmla="*/ 169002 h 534360"/>
              <a:gd name="connsiteX1003" fmla="*/ 1875807 w 2157412"/>
              <a:gd name="connsiteY1003" fmla="*/ 157573 h 534360"/>
              <a:gd name="connsiteX1004" fmla="*/ 1887237 w 2157412"/>
              <a:gd name="connsiteY1004" fmla="*/ 146143 h 534360"/>
              <a:gd name="connsiteX1005" fmla="*/ 2145982 w 2157412"/>
              <a:gd name="connsiteY1005" fmla="*/ 146143 h 534360"/>
              <a:gd name="connsiteX1006" fmla="*/ 2157412 w 2157412"/>
              <a:gd name="connsiteY1006" fmla="*/ 157573 h 534360"/>
              <a:gd name="connsiteX1007" fmla="*/ 2145982 w 2157412"/>
              <a:gd name="connsiteY1007" fmla="*/ 169002 h 534360"/>
              <a:gd name="connsiteX1008" fmla="*/ 2134552 w 2157412"/>
              <a:gd name="connsiteY1008" fmla="*/ 157573 h 534360"/>
              <a:gd name="connsiteX1009" fmla="*/ 2145982 w 2157412"/>
              <a:gd name="connsiteY1009" fmla="*/ 146143 h 534360"/>
              <a:gd name="connsiteX1010" fmla="*/ 2081286 w 2157412"/>
              <a:gd name="connsiteY1010" fmla="*/ 146143 h 534360"/>
              <a:gd name="connsiteX1011" fmla="*/ 2092716 w 2157412"/>
              <a:gd name="connsiteY1011" fmla="*/ 157573 h 534360"/>
              <a:gd name="connsiteX1012" fmla="*/ 2081286 w 2157412"/>
              <a:gd name="connsiteY1012" fmla="*/ 169002 h 534360"/>
              <a:gd name="connsiteX1013" fmla="*/ 2069856 w 2157412"/>
              <a:gd name="connsiteY1013" fmla="*/ 157573 h 534360"/>
              <a:gd name="connsiteX1014" fmla="*/ 2081286 w 2157412"/>
              <a:gd name="connsiteY1014" fmla="*/ 146143 h 534360"/>
              <a:gd name="connsiteX1015" fmla="*/ 2016603 w 2157412"/>
              <a:gd name="connsiteY1015" fmla="*/ 146143 h 534360"/>
              <a:gd name="connsiteX1016" fmla="*/ 2028033 w 2157412"/>
              <a:gd name="connsiteY1016" fmla="*/ 157573 h 534360"/>
              <a:gd name="connsiteX1017" fmla="*/ 2016603 w 2157412"/>
              <a:gd name="connsiteY1017" fmla="*/ 169002 h 534360"/>
              <a:gd name="connsiteX1018" fmla="*/ 2005173 w 2157412"/>
              <a:gd name="connsiteY1018" fmla="*/ 157573 h 534360"/>
              <a:gd name="connsiteX1019" fmla="*/ 2016603 w 2157412"/>
              <a:gd name="connsiteY1019" fmla="*/ 146143 h 534360"/>
              <a:gd name="connsiteX1020" fmla="*/ 11430 w 2157412"/>
              <a:gd name="connsiteY1020" fmla="*/ 73072 h 534360"/>
              <a:gd name="connsiteX1021" fmla="*/ 22860 w 2157412"/>
              <a:gd name="connsiteY1021" fmla="*/ 84502 h 534360"/>
              <a:gd name="connsiteX1022" fmla="*/ 11430 w 2157412"/>
              <a:gd name="connsiteY1022" fmla="*/ 95932 h 534360"/>
              <a:gd name="connsiteX1023" fmla="*/ 0 w 2157412"/>
              <a:gd name="connsiteY1023" fmla="*/ 84502 h 534360"/>
              <a:gd name="connsiteX1024" fmla="*/ 11430 w 2157412"/>
              <a:gd name="connsiteY1024" fmla="*/ 73072 h 534360"/>
              <a:gd name="connsiteX1025" fmla="*/ 76113 w 2157412"/>
              <a:gd name="connsiteY1025" fmla="*/ 73072 h 534360"/>
              <a:gd name="connsiteX1026" fmla="*/ 87543 w 2157412"/>
              <a:gd name="connsiteY1026" fmla="*/ 84502 h 534360"/>
              <a:gd name="connsiteX1027" fmla="*/ 76113 w 2157412"/>
              <a:gd name="connsiteY1027" fmla="*/ 95931 h 534360"/>
              <a:gd name="connsiteX1028" fmla="*/ 64683 w 2157412"/>
              <a:gd name="connsiteY1028" fmla="*/ 84502 h 534360"/>
              <a:gd name="connsiteX1029" fmla="*/ 76113 w 2157412"/>
              <a:gd name="connsiteY1029" fmla="*/ 73072 h 534360"/>
              <a:gd name="connsiteX1030" fmla="*/ 140796 w 2157412"/>
              <a:gd name="connsiteY1030" fmla="*/ 73071 h 534360"/>
              <a:gd name="connsiteX1031" fmla="*/ 152226 w 2157412"/>
              <a:gd name="connsiteY1031" fmla="*/ 84502 h 534360"/>
              <a:gd name="connsiteX1032" fmla="*/ 140796 w 2157412"/>
              <a:gd name="connsiteY1032" fmla="*/ 95931 h 534360"/>
              <a:gd name="connsiteX1033" fmla="*/ 129366 w 2157412"/>
              <a:gd name="connsiteY1033" fmla="*/ 84502 h 534360"/>
              <a:gd name="connsiteX1034" fmla="*/ 140796 w 2157412"/>
              <a:gd name="connsiteY1034" fmla="*/ 73071 h 534360"/>
              <a:gd name="connsiteX1035" fmla="*/ 205479 w 2157412"/>
              <a:gd name="connsiteY1035" fmla="*/ 73071 h 534360"/>
              <a:gd name="connsiteX1036" fmla="*/ 216909 w 2157412"/>
              <a:gd name="connsiteY1036" fmla="*/ 84501 h 534360"/>
              <a:gd name="connsiteX1037" fmla="*/ 205479 w 2157412"/>
              <a:gd name="connsiteY1037" fmla="*/ 95931 h 534360"/>
              <a:gd name="connsiteX1038" fmla="*/ 194049 w 2157412"/>
              <a:gd name="connsiteY1038" fmla="*/ 84501 h 534360"/>
              <a:gd name="connsiteX1039" fmla="*/ 205479 w 2157412"/>
              <a:gd name="connsiteY1039" fmla="*/ 73071 h 534360"/>
              <a:gd name="connsiteX1040" fmla="*/ 334845 w 2157412"/>
              <a:gd name="connsiteY1040" fmla="*/ 73071 h 534360"/>
              <a:gd name="connsiteX1041" fmla="*/ 346275 w 2157412"/>
              <a:gd name="connsiteY1041" fmla="*/ 84501 h 534360"/>
              <a:gd name="connsiteX1042" fmla="*/ 334845 w 2157412"/>
              <a:gd name="connsiteY1042" fmla="*/ 95931 h 534360"/>
              <a:gd name="connsiteX1043" fmla="*/ 323415 w 2157412"/>
              <a:gd name="connsiteY1043" fmla="*/ 84501 h 534360"/>
              <a:gd name="connsiteX1044" fmla="*/ 334845 w 2157412"/>
              <a:gd name="connsiteY1044" fmla="*/ 73071 h 534360"/>
              <a:gd name="connsiteX1045" fmla="*/ 270162 w 2157412"/>
              <a:gd name="connsiteY1045" fmla="*/ 73071 h 534360"/>
              <a:gd name="connsiteX1046" fmla="*/ 281592 w 2157412"/>
              <a:gd name="connsiteY1046" fmla="*/ 84501 h 534360"/>
              <a:gd name="connsiteX1047" fmla="*/ 270162 w 2157412"/>
              <a:gd name="connsiteY1047" fmla="*/ 95931 h 534360"/>
              <a:gd name="connsiteX1048" fmla="*/ 258732 w 2157412"/>
              <a:gd name="connsiteY1048" fmla="*/ 84501 h 534360"/>
              <a:gd name="connsiteX1049" fmla="*/ 270162 w 2157412"/>
              <a:gd name="connsiteY1049" fmla="*/ 73071 h 534360"/>
              <a:gd name="connsiteX1050" fmla="*/ 399528 w 2157412"/>
              <a:gd name="connsiteY1050" fmla="*/ 73071 h 534360"/>
              <a:gd name="connsiteX1051" fmla="*/ 410958 w 2157412"/>
              <a:gd name="connsiteY1051" fmla="*/ 84501 h 534360"/>
              <a:gd name="connsiteX1052" fmla="*/ 399528 w 2157412"/>
              <a:gd name="connsiteY1052" fmla="*/ 95931 h 534360"/>
              <a:gd name="connsiteX1053" fmla="*/ 388098 w 2157412"/>
              <a:gd name="connsiteY1053" fmla="*/ 84501 h 534360"/>
              <a:gd name="connsiteX1054" fmla="*/ 399528 w 2157412"/>
              <a:gd name="connsiteY1054" fmla="*/ 73071 h 534360"/>
              <a:gd name="connsiteX1055" fmla="*/ 464211 w 2157412"/>
              <a:gd name="connsiteY1055" fmla="*/ 73071 h 534360"/>
              <a:gd name="connsiteX1056" fmla="*/ 475641 w 2157412"/>
              <a:gd name="connsiteY1056" fmla="*/ 84501 h 534360"/>
              <a:gd name="connsiteX1057" fmla="*/ 464211 w 2157412"/>
              <a:gd name="connsiteY1057" fmla="*/ 95931 h 534360"/>
              <a:gd name="connsiteX1058" fmla="*/ 452781 w 2157412"/>
              <a:gd name="connsiteY1058" fmla="*/ 84501 h 534360"/>
              <a:gd name="connsiteX1059" fmla="*/ 464211 w 2157412"/>
              <a:gd name="connsiteY1059" fmla="*/ 73071 h 534360"/>
              <a:gd name="connsiteX1060" fmla="*/ 528894 w 2157412"/>
              <a:gd name="connsiteY1060" fmla="*/ 73071 h 534360"/>
              <a:gd name="connsiteX1061" fmla="*/ 540324 w 2157412"/>
              <a:gd name="connsiteY1061" fmla="*/ 84501 h 534360"/>
              <a:gd name="connsiteX1062" fmla="*/ 528894 w 2157412"/>
              <a:gd name="connsiteY1062" fmla="*/ 95931 h 534360"/>
              <a:gd name="connsiteX1063" fmla="*/ 517464 w 2157412"/>
              <a:gd name="connsiteY1063" fmla="*/ 84501 h 534360"/>
              <a:gd name="connsiteX1064" fmla="*/ 528894 w 2157412"/>
              <a:gd name="connsiteY1064" fmla="*/ 73071 h 534360"/>
              <a:gd name="connsiteX1065" fmla="*/ 593577 w 2157412"/>
              <a:gd name="connsiteY1065" fmla="*/ 73071 h 534360"/>
              <a:gd name="connsiteX1066" fmla="*/ 605007 w 2157412"/>
              <a:gd name="connsiteY1066" fmla="*/ 84501 h 534360"/>
              <a:gd name="connsiteX1067" fmla="*/ 593577 w 2157412"/>
              <a:gd name="connsiteY1067" fmla="*/ 95931 h 534360"/>
              <a:gd name="connsiteX1068" fmla="*/ 582147 w 2157412"/>
              <a:gd name="connsiteY1068" fmla="*/ 84501 h 534360"/>
              <a:gd name="connsiteX1069" fmla="*/ 593577 w 2157412"/>
              <a:gd name="connsiteY1069" fmla="*/ 73071 h 534360"/>
              <a:gd name="connsiteX1070" fmla="*/ 658260 w 2157412"/>
              <a:gd name="connsiteY1070" fmla="*/ 73071 h 534360"/>
              <a:gd name="connsiteX1071" fmla="*/ 669690 w 2157412"/>
              <a:gd name="connsiteY1071" fmla="*/ 84501 h 534360"/>
              <a:gd name="connsiteX1072" fmla="*/ 658260 w 2157412"/>
              <a:gd name="connsiteY1072" fmla="*/ 95931 h 534360"/>
              <a:gd name="connsiteX1073" fmla="*/ 646830 w 2157412"/>
              <a:gd name="connsiteY1073" fmla="*/ 84501 h 534360"/>
              <a:gd name="connsiteX1074" fmla="*/ 658260 w 2157412"/>
              <a:gd name="connsiteY1074" fmla="*/ 73071 h 534360"/>
              <a:gd name="connsiteX1075" fmla="*/ 722943 w 2157412"/>
              <a:gd name="connsiteY1075" fmla="*/ 73071 h 534360"/>
              <a:gd name="connsiteX1076" fmla="*/ 734373 w 2157412"/>
              <a:gd name="connsiteY1076" fmla="*/ 84501 h 534360"/>
              <a:gd name="connsiteX1077" fmla="*/ 722943 w 2157412"/>
              <a:gd name="connsiteY1077" fmla="*/ 95931 h 534360"/>
              <a:gd name="connsiteX1078" fmla="*/ 711513 w 2157412"/>
              <a:gd name="connsiteY1078" fmla="*/ 84501 h 534360"/>
              <a:gd name="connsiteX1079" fmla="*/ 722943 w 2157412"/>
              <a:gd name="connsiteY1079" fmla="*/ 73071 h 534360"/>
              <a:gd name="connsiteX1080" fmla="*/ 787626 w 2157412"/>
              <a:gd name="connsiteY1080" fmla="*/ 73071 h 534360"/>
              <a:gd name="connsiteX1081" fmla="*/ 799056 w 2157412"/>
              <a:gd name="connsiteY1081" fmla="*/ 84501 h 534360"/>
              <a:gd name="connsiteX1082" fmla="*/ 787626 w 2157412"/>
              <a:gd name="connsiteY1082" fmla="*/ 95931 h 534360"/>
              <a:gd name="connsiteX1083" fmla="*/ 776196 w 2157412"/>
              <a:gd name="connsiteY1083" fmla="*/ 84501 h 534360"/>
              <a:gd name="connsiteX1084" fmla="*/ 787626 w 2157412"/>
              <a:gd name="connsiteY1084" fmla="*/ 73071 h 534360"/>
              <a:gd name="connsiteX1085" fmla="*/ 852309 w 2157412"/>
              <a:gd name="connsiteY1085" fmla="*/ 73071 h 534360"/>
              <a:gd name="connsiteX1086" fmla="*/ 863739 w 2157412"/>
              <a:gd name="connsiteY1086" fmla="*/ 84501 h 534360"/>
              <a:gd name="connsiteX1087" fmla="*/ 852309 w 2157412"/>
              <a:gd name="connsiteY1087" fmla="*/ 95931 h 534360"/>
              <a:gd name="connsiteX1088" fmla="*/ 840879 w 2157412"/>
              <a:gd name="connsiteY1088" fmla="*/ 84501 h 534360"/>
              <a:gd name="connsiteX1089" fmla="*/ 852309 w 2157412"/>
              <a:gd name="connsiteY1089" fmla="*/ 73071 h 534360"/>
              <a:gd name="connsiteX1090" fmla="*/ 916992 w 2157412"/>
              <a:gd name="connsiteY1090" fmla="*/ 73071 h 534360"/>
              <a:gd name="connsiteX1091" fmla="*/ 928422 w 2157412"/>
              <a:gd name="connsiteY1091" fmla="*/ 84501 h 534360"/>
              <a:gd name="connsiteX1092" fmla="*/ 916992 w 2157412"/>
              <a:gd name="connsiteY1092" fmla="*/ 95931 h 534360"/>
              <a:gd name="connsiteX1093" fmla="*/ 905562 w 2157412"/>
              <a:gd name="connsiteY1093" fmla="*/ 84501 h 534360"/>
              <a:gd name="connsiteX1094" fmla="*/ 916992 w 2157412"/>
              <a:gd name="connsiteY1094" fmla="*/ 73071 h 534360"/>
              <a:gd name="connsiteX1095" fmla="*/ 981675 w 2157412"/>
              <a:gd name="connsiteY1095" fmla="*/ 73071 h 534360"/>
              <a:gd name="connsiteX1096" fmla="*/ 993105 w 2157412"/>
              <a:gd name="connsiteY1096" fmla="*/ 84501 h 534360"/>
              <a:gd name="connsiteX1097" fmla="*/ 981675 w 2157412"/>
              <a:gd name="connsiteY1097" fmla="*/ 95931 h 534360"/>
              <a:gd name="connsiteX1098" fmla="*/ 970245 w 2157412"/>
              <a:gd name="connsiteY1098" fmla="*/ 84501 h 534360"/>
              <a:gd name="connsiteX1099" fmla="*/ 981675 w 2157412"/>
              <a:gd name="connsiteY1099" fmla="*/ 73071 h 534360"/>
              <a:gd name="connsiteX1100" fmla="*/ 1046358 w 2157412"/>
              <a:gd name="connsiteY1100" fmla="*/ 73071 h 534360"/>
              <a:gd name="connsiteX1101" fmla="*/ 1057788 w 2157412"/>
              <a:gd name="connsiteY1101" fmla="*/ 84501 h 534360"/>
              <a:gd name="connsiteX1102" fmla="*/ 1046358 w 2157412"/>
              <a:gd name="connsiteY1102" fmla="*/ 95931 h 534360"/>
              <a:gd name="connsiteX1103" fmla="*/ 1034928 w 2157412"/>
              <a:gd name="connsiteY1103" fmla="*/ 84501 h 534360"/>
              <a:gd name="connsiteX1104" fmla="*/ 1046358 w 2157412"/>
              <a:gd name="connsiteY1104" fmla="*/ 73071 h 534360"/>
              <a:gd name="connsiteX1105" fmla="*/ 1175724 w 2157412"/>
              <a:gd name="connsiteY1105" fmla="*/ 73071 h 534360"/>
              <a:gd name="connsiteX1106" fmla="*/ 1187154 w 2157412"/>
              <a:gd name="connsiteY1106" fmla="*/ 84501 h 534360"/>
              <a:gd name="connsiteX1107" fmla="*/ 1175724 w 2157412"/>
              <a:gd name="connsiteY1107" fmla="*/ 95931 h 534360"/>
              <a:gd name="connsiteX1108" fmla="*/ 1164294 w 2157412"/>
              <a:gd name="connsiteY1108" fmla="*/ 84501 h 534360"/>
              <a:gd name="connsiteX1109" fmla="*/ 1175724 w 2157412"/>
              <a:gd name="connsiteY1109" fmla="*/ 73071 h 534360"/>
              <a:gd name="connsiteX1110" fmla="*/ 1111041 w 2157412"/>
              <a:gd name="connsiteY1110" fmla="*/ 73071 h 534360"/>
              <a:gd name="connsiteX1111" fmla="*/ 1122471 w 2157412"/>
              <a:gd name="connsiteY1111" fmla="*/ 84501 h 534360"/>
              <a:gd name="connsiteX1112" fmla="*/ 1111041 w 2157412"/>
              <a:gd name="connsiteY1112" fmla="*/ 95931 h 534360"/>
              <a:gd name="connsiteX1113" fmla="*/ 1099611 w 2157412"/>
              <a:gd name="connsiteY1113" fmla="*/ 84501 h 534360"/>
              <a:gd name="connsiteX1114" fmla="*/ 1111041 w 2157412"/>
              <a:gd name="connsiteY1114" fmla="*/ 73071 h 534360"/>
              <a:gd name="connsiteX1115" fmla="*/ 1240407 w 2157412"/>
              <a:gd name="connsiteY1115" fmla="*/ 73071 h 534360"/>
              <a:gd name="connsiteX1116" fmla="*/ 1251837 w 2157412"/>
              <a:gd name="connsiteY1116" fmla="*/ 84501 h 534360"/>
              <a:gd name="connsiteX1117" fmla="*/ 1240407 w 2157412"/>
              <a:gd name="connsiteY1117" fmla="*/ 95931 h 534360"/>
              <a:gd name="connsiteX1118" fmla="*/ 1228977 w 2157412"/>
              <a:gd name="connsiteY1118" fmla="*/ 84501 h 534360"/>
              <a:gd name="connsiteX1119" fmla="*/ 1240407 w 2157412"/>
              <a:gd name="connsiteY1119" fmla="*/ 73071 h 534360"/>
              <a:gd name="connsiteX1120" fmla="*/ 1305090 w 2157412"/>
              <a:gd name="connsiteY1120" fmla="*/ 73071 h 534360"/>
              <a:gd name="connsiteX1121" fmla="*/ 1316520 w 2157412"/>
              <a:gd name="connsiteY1121" fmla="*/ 84501 h 534360"/>
              <a:gd name="connsiteX1122" fmla="*/ 1305090 w 2157412"/>
              <a:gd name="connsiteY1122" fmla="*/ 95931 h 534360"/>
              <a:gd name="connsiteX1123" fmla="*/ 1293660 w 2157412"/>
              <a:gd name="connsiteY1123" fmla="*/ 84501 h 534360"/>
              <a:gd name="connsiteX1124" fmla="*/ 1305090 w 2157412"/>
              <a:gd name="connsiteY1124" fmla="*/ 73071 h 534360"/>
              <a:gd name="connsiteX1125" fmla="*/ 1369773 w 2157412"/>
              <a:gd name="connsiteY1125" fmla="*/ 73071 h 534360"/>
              <a:gd name="connsiteX1126" fmla="*/ 1381203 w 2157412"/>
              <a:gd name="connsiteY1126" fmla="*/ 84501 h 534360"/>
              <a:gd name="connsiteX1127" fmla="*/ 1369773 w 2157412"/>
              <a:gd name="connsiteY1127" fmla="*/ 95931 h 534360"/>
              <a:gd name="connsiteX1128" fmla="*/ 1358343 w 2157412"/>
              <a:gd name="connsiteY1128" fmla="*/ 84501 h 534360"/>
              <a:gd name="connsiteX1129" fmla="*/ 1369773 w 2157412"/>
              <a:gd name="connsiteY1129" fmla="*/ 73071 h 534360"/>
              <a:gd name="connsiteX1130" fmla="*/ 1434456 w 2157412"/>
              <a:gd name="connsiteY1130" fmla="*/ 73071 h 534360"/>
              <a:gd name="connsiteX1131" fmla="*/ 1445886 w 2157412"/>
              <a:gd name="connsiteY1131" fmla="*/ 84501 h 534360"/>
              <a:gd name="connsiteX1132" fmla="*/ 1434456 w 2157412"/>
              <a:gd name="connsiteY1132" fmla="*/ 95931 h 534360"/>
              <a:gd name="connsiteX1133" fmla="*/ 1423026 w 2157412"/>
              <a:gd name="connsiteY1133" fmla="*/ 84501 h 534360"/>
              <a:gd name="connsiteX1134" fmla="*/ 1434456 w 2157412"/>
              <a:gd name="connsiteY1134" fmla="*/ 73071 h 534360"/>
              <a:gd name="connsiteX1135" fmla="*/ 1499139 w 2157412"/>
              <a:gd name="connsiteY1135" fmla="*/ 73071 h 534360"/>
              <a:gd name="connsiteX1136" fmla="*/ 1510569 w 2157412"/>
              <a:gd name="connsiteY1136" fmla="*/ 84501 h 534360"/>
              <a:gd name="connsiteX1137" fmla="*/ 1499139 w 2157412"/>
              <a:gd name="connsiteY1137" fmla="*/ 95931 h 534360"/>
              <a:gd name="connsiteX1138" fmla="*/ 1487709 w 2157412"/>
              <a:gd name="connsiteY1138" fmla="*/ 84501 h 534360"/>
              <a:gd name="connsiteX1139" fmla="*/ 1499139 w 2157412"/>
              <a:gd name="connsiteY1139" fmla="*/ 73071 h 534360"/>
              <a:gd name="connsiteX1140" fmla="*/ 1563822 w 2157412"/>
              <a:gd name="connsiteY1140" fmla="*/ 73071 h 534360"/>
              <a:gd name="connsiteX1141" fmla="*/ 1575252 w 2157412"/>
              <a:gd name="connsiteY1141" fmla="*/ 84501 h 534360"/>
              <a:gd name="connsiteX1142" fmla="*/ 1563822 w 2157412"/>
              <a:gd name="connsiteY1142" fmla="*/ 95931 h 534360"/>
              <a:gd name="connsiteX1143" fmla="*/ 1552392 w 2157412"/>
              <a:gd name="connsiteY1143" fmla="*/ 84501 h 534360"/>
              <a:gd name="connsiteX1144" fmla="*/ 1563822 w 2157412"/>
              <a:gd name="connsiteY1144" fmla="*/ 73071 h 534360"/>
              <a:gd name="connsiteX1145" fmla="*/ 1628505 w 2157412"/>
              <a:gd name="connsiteY1145" fmla="*/ 73071 h 534360"/>
              <a:gd name="connsiteX1146" fmla="*/ 1639935 w 2157412"/>
              <a:gd name="connsiteY1146" fmla="*/ 84501 h 534360"/>
              <a:gd name="connsiteX1147" fmla="*/ 1628505 w 2157412"/>
              <a:gd name="connsiteY1147" fmla="*/ 95931 h 534360"/>
              <a:gd name="connsiteX1148" fmla="*/ 1617075 w 2157412"/>
              <a:gd name="connsiteY1148" fmla="*/ 84501 h 534360"/>
              <a:gd name="connsiteX1149" fmla="*/ 1628505 w 2157412"/>
              <a:gd name="connsiteY1149" fmla="*/ 73071 h 534360"/>
              <a:gd name="connsiteX1150" fmla="*/ 1693188 w 2157412"/>
              <a:gd name="connsiteY1150" fmla="*/ 73071 h 534360"/>
              <a:gd name="connsiteX1151" fmla="*/ 1704618 w 2157412"/>
              <a:gd name="connsiteY1151" fmla="*/ 84501 h 534360"/>
              <a:gd name="connsiteX1152" fmla="*/ 1693188 w 2157412"/>
              <a:gd name="connsiteY1152" fmla="*/ 95931 h 534360"/>
              <a:gd name="connsiteX1153" fmla="*/ 1681758 w 2157412"/>
              <a:gd name="connsiteY1153" fmla="*/ 84501 h 534360"/>
              <a:gd name="connsiteX1154" fmla="*/ 1693188 w 2157412"/>
              <a:gd name="connsiteY1154" fmla="*/ 73071 h 534360"/>
              <a:gd name="connsiteX1155" fmla="*/ 1757871 w 2157412"/>
              <a:gd name="connsiteY1155" fmla="*/ 73071 h 534360"/>
              <a:gd name="connsiteX1156" fmla="*/ 1769301 w 2157412"/>
              <a:gd name="connsiteY1156" fmla="*/ 84501 h 534360"/>
              <a:gd name="connsiteX1157" fmla="*/ 1757871 w 2157412"/>
              <a:gd name="connsiteY1157" fmla="*/ 95931 h 534360"/>
              <a:gd name="connsiteX1158" fmla="*/ 1746441 w 2157412"/>
              <a:gd name="connsiteY1158" fmla="*/ 84501 h 534360"/>
              <a:gd name="connsiteX1159" fmla="*/ 1757871 w 2157412"/>
              <a:gd name="connsiteY1159" fmla="*/ 73071 h 534360"/>
              <a:gd name="connsiteX1160" fmla="*/ 1822554 w 2157412"/>
              <a:gd name="connsiteY1160" fmla="*/ 73071 h 534360"/>
              <a:gd name="connsiteX1161" fmla="*/ 1833984 w 2157412"/>
              <a:gd name="connsiteY1161" fmla="*/ 84501 h 534360"/>
              <a:gd name="connsiteX1162" fmla="*/ 1822554 w 2157412"/>
              <a:gd name="connsiteY1162" fmla="*/ 95931 h 534360"/>
              <a:gd name="connsiteX1163" fmla="*/ 1811124 w 2157412"/>
              <a:gd name="connsiteY1163" fmla="*/ 84501 h 534360"/>
              <a:gd name="connsiteX1164" fmla="*/ 1822554 w 2157412"/>
              <a:gd name="connsiteY1164" fmla="*/ 73071 h 534360"/>
              <a:gd name="connsiteX1165" fmla="*/ 1887237 w 2157412"/>
              <a:gd name="connsiteY1165" fmla="*/ 73071 h 534360"/>
              <a:gd name="connsiteX1166" fmla="*/ 1898667 w 2157412"/>
              <a:gd name="connsiteY1166" fmla="*/ 84501 h 534360"/>
              <a:gd name="connsiteX1167" fmla="*/ 1887237 w 2157412"/>
              <a:gd name="connsiteY1167" fmla="*/ 95931 h 534360"/>
              <a:gd name="connsiteX1168" fmla="*/ 1875807 w 2157412"/>
              <a:gd name="connsiteY1168" fmla="*/ 84501 h 534360"/>
              <a:gd name="connsiteX1169" fmla="*/ 1887237 w 2157412"/>
              <a:gd name="connsiteY1169" fmla="*/ 73071 h 534360"/>
              <a:gd name="connsiteX1170" fmla="*/ 2016603 w 2157412"/>
              <a:gd name="connsiteY1170" fmla="*/ 73071 h 534360"/>
              <a:gd name="connsiteX1171" fmla="*/ 2028033 w 2157412"/>
              <a:gd name="connsiteY1171" fmla="*/ 84501 h 534360"/>
              <a:gd name="connsiteX1172" fmla="*/ 2016603 w 2157412"/>
              <a:gd name="connsiteY1172" fmla="*/ 95931 h 534360"/>
              <a:gd name="connsiteX1173" fmla="*/ 2005173 w 2157412"/>
              <a:gd name="connsiteY1173" fmla="*/ 84501 h 534360"/>
              <a:gd name="connsiteX1174" fmla="*/ 2016603 w 2157412"/>
              <a:gd name="connsiteY1174" fmla="*/ 73071 h 534360"/>
              <a:gd name="connsiteX1175" fmla="*/ 1951920 w 2157412"/>
              <a:gd name="connsiteY1175" fmla="*/ 73071 h 534360"/>
              <a:gd name="connsiteX1176" fmla="*/ 1963350 w 2157412"/>
              <a:gd name="connsiteY1176" fmla="*/ 84501 h 534360"/>
              <a:gd name="connsiteX1177" fmla="*/ 1951920 w 2157412"/>
              <a:gd name="connsiteY1177" fmla="*/ 95931 h 534360"/>
              <a:gd name="connsiteX1178" fmla="*/ 1940490 w 2157412"/>
              <a:gd name="connsiteY1178" fmla="*/ 84501 h 534360"/>
              <a:gd name="connsiteX1179" fmla="*/ 1951920 w 2157412"/>
              <a:gd name="connsiteY1179" fmla="*/ 73071 h 534360"/>
              <a:gd name="connsiteX1180" fmla="*/ 2081286 w 2157412"/>
              <a:gd name="connsiteY1180" fmla="*/ 73071 h 534360"/>
              <a:gd name="connsiteX1181" fmla="*/ 2092716 w 2157412"/>
              <a:gd name="connsiteY1181" fmla="*/ 84501 h 534360"/>
              <a:gd name="connsiteX1182" fmla="*/ 2081286 w 2157412"/>
              <a:gd name="connsiteY1182" fmla="*/ 95931 h 534360"/>
              <a:gd name="connsiteX1183" fmla="*/ 2069856 w 2157412"/>
              <a:gd name="connsiteY1183" fmla="*/ 84501 h 534360"/>
              <a:gd name="connsiteX1184" fmla="*/ 2081286 w 2157412"/>
              <a:gd name="connsiteY1184" fmla="*/ 73071 h 534360"/>
              <a:gd name="connsiteX1185" fmla="*/ 2145982 w 2157412"/>
              <a:gd name="connsiteY1185" fmla="*/ 73071 h 534360"/>
              <a:gd name="connsiteX1186" fmla="*/ 2157412 w 2157412"/>
              <a:gd name="connsiteY1186" fmla="*/ 84501 h 534360"/>
              <a:gd name="connsiteX1187" fmla="*/ 2145982 w 2157412"/>
              <a:gd name="connsiteY1187" fmla="*/ 95931 h 534360"/>
              <a:gd name="connsiteX1188" fmla="*/ 2134552 w 2157412"/>
              <a:gd name="connsiteY1188" fmla="*/ 84501 h 534360"/>
              <a:gd name="connsiteX1189" fmla="*/ 2145982 w 2157412"/>
              <a:gd name="connsiteY1189" fmla="*/ 73071 h 534360"/>
              <a:gd name="connsiteX1190" fmla="*/ 2145982 w 2157412"/>
              <a:gd name="connsiteY1190" fmla="*/ 2 h 534360"/>
              <a:gd name="connsiteX1191" fmla="*/ 2157412 w 2157412"/>
              <a:gd name="connsiteY1191" fmla="*/ 11432 h 534360"/>
              <a:gd name="connsiteX1192" fmla="*/ 2145982 w 2157412"/>
              <a:gd name="connsiteY1192" fmla="*/ 22862 h 534360"/>
              <a:gd name="connsiteX1193" fmla="*/ 2134552 w 2157412"/>
              <a:gd name="connsiteY1193" fmla="*/ 11432 h 534360"/>
              <a:gd name="connsiteX1194" fmla="*/ 2145982 w 2157412"/>
              <a:gd name="connsiteY1194" fmla="*/ 2 h 534360"/>
              <a:gd name="connsiteX1195" fmla="*/ 11430 w 2157412"/>
              <a:gd name="connsiteY1195" fmla="*/ 0 h 534360"/>
              <a:gd name="connsiteX1196" fmla="*/ 22860 w 2157412"/>
              <a:gd name="connsiteY1196" fmla="*/ 11430 h 534360"/>
              <a:gd name="connsiteX1197" fmla="*/ 11430 w 2157412"/>
              <a:gd name="connsiteY1197" fmla="*/ 22860 h 534360"/>
              <a:gd name="connsiteX1198" fmla="*/ 0 w 2157412"/>
              <a:gd name="connsiteY1198" fmla="*/ 11430 h 534360"/>
              <a:gd name="connsiteX1199" fmla="*/ 11430 w 2157412"/>
              <a:gd name="connsiteY1199" fmla="*/ 0 h 534360"/>
              <a:gd name="connsiteX1200" fmla="*/ 76113 w 2157412"/>
              <a:gd name="connsiteY1200" fmla="*/ 0 h 534360"/>
              <a:gd name="connsiteX1201" fmla="*/ 87543 w 2157412"/>
              <a:gd name="connsiteY1201" fmla="*/ 11430 h 534360"/>
              <a:gd name="connsiteX1202" fmla="*/ 76113 w 2157412"/>
              <a:gd name="connsiteY1202" fmla="*/ 22860 h 534360"/>
              <a:gd name="connsiteX1203" fmla="*/ 64683 w 2157412"/>
              <a:gd name="connsiteY1203" fmla="*/ 11430 h 534360"/>
              <a:gd name="connsiteX1204" fmla="*/ 76113 w 2157412"/>
              <a:gd name="connsiteY1204" fmla="*/ 0 h 534360"/>
              <a:gd name="connsiteX1205" fmla="*/ 140796 w 2157412"/>
              <a:gd name="connsiteY1205" fmla="*/ 0 h 534360"/>
              <a:gd name="connsiteX1206" fmla="*/ 152226 w 2157412"/>
              <a:gd name="connsiteY1206" fmla="*/ 11430 h 534360"/>
              <a:gd name="connsiteX1207" fmla="*/ 140796 w 2157412"/>
              <a:gd name="connsiteY1207" fmla="*/ 22860 h 534360"/>
              <a:gd name="connsiteX1208" fmla="*/ 129366 w 2157412"/>
              <a:gd name="connsiteY1208" fmla="*/ 11430 h 534360"/>
              <a:gd name="connsiteX1209" fmla="*/ 140796 w 2157412"/>
              <a:gd name="connsiteY1209" fmla="*/ 0 h 534360"/>
              <a:gd name="connsiteX1210" fmla="*/ 205479 w 2157412"/>
              <a:gd name="connsiteY1210" fmla="*/ 0 h 534360"/>
              <a:gd name="connsiteX1211" fmla="*/ 216909 w 2157412"/>
              <a:gd name="connsiteY1211" fmla="*/ 11430 h 534360"/>
              <a:gd name="connsiteX1212" fmla="*/ 205479 w 2157412"/>
              <a:gd name="connsiteY1212" fmla="*/ 22860 h 534360"/>
              <a:gd name="connsiteX1213" fmla="*/ 194049 w 2157412"/>
              <a:gd name="connsiteY1213" fmla="*/ 11430 h 534360"/>
              <a:gd name="connsiteX1214" fmla="*/ 205479 w 2157412"/>
              <a:gd name="connsiteY1214" fmla="*/ 0 h 534360"/>
              <a:gd name="connsiteX1215" fmla="*/ 270162 w 2157412"/>
              <a:gd name="connsiteY1215" fmla="*/ 0 h 534360"/>
              <a:gd name="connsiteX1216" fmla="*/ 281592 w 2157412"/>
              <a:gd name="connsiteY1216" fmla="*/ 11430 h 534360"/>
              <a:gd name="connsiteX1217" fmla="*/ 270162 w 2157412"/>
              <a:gd name="connsiteY1217" fmla="*/ 22860 h 534360"/>
              <a:gd name="connsiteX1218" fmla="*/ 258732 w 2157412"/>
              <a:gd name="connsiteY1218" fmla="*/ 11430 h 534360"/>
              <a:gd name="connsiteX1219" fmla="*/ 270162 w 2157412"/>
              <a:gd name="connsiteY1219" fmla="*/ 0 h 534360"/>
              <a:gd name="connsiteX1220" fmla="*/ 334845 w 2157412"/>
              <a:gd name="connsiteY1220" fmla="*/ 0 h 534360"/>
              <a:gd name="connsiteX1221" fmla="*/ 346275 w 2157412"/>
              <a:gd name="connsiteY1221" fmla="*/ 11430 h 534360"/>
              <a:gd name="connsiteX1222" fmla="*/ 334845 w 2157412"/>
              <a:gd name="connsiteY1222" fmla="*/ 22860 h 534360"/>
              <a:gd name="connsiteX1223" fmla="*/ 323415 w 2157412"/>
              <a:gd name="connsiteY1223" fmla="*/ 11430 h 534360"/>
              <a:gd name="connsiteX1224" fmla="*/ 334845 w 2157412"/>
              <a:gd name="connsiteY1224" fmla="*/ 0 h 534360"/>
              <a:gd name="connsiteX1225" fmla="*/ 399528 w 2157412"/>
              <a:gd name="connsiteY1225" fmla="*/ 0 h 534360"/>
              <a:gd name="connsiteX1226" fmla="*/ 410958 w 2157412"/>
              <a:gd name="connsiteY1226" fmla="*/ 11430 h 534360"/>
              <a:gd name="connsiteX1227" fmla="*/ 399528 w 2157412"/>
              <a:gd name="connsiteY1227" fmla="*/ 22860 h 534360"/>
              <a:gd name="connsiteX1228" fmla="*/ 388098 w 2157412"/>
              <a:gd name="connsiteY1228" fmla="*/ 11430 h 534360"/>
              <a:gd name="connsiteX1229" fmla="*/ 399528 w 2157412"/>
              <a:gd name="connsiteY1229" fmla="*/ 0 h 534360"/>
              <a:gd name="connsiteX1230" fmla="*/ 464211 w 2157412"/>
              <a:gd name="connsiteY1230" fmla="*/ 0 h 534360"/>
              <a:gd name="connsiteX1231" fmla="*/ 475641 w 2157412"/>
              <a:gd name="connsiteY1231" fmla="*/ 11430 h 534360"/>
              <a:gd name="connsiteX1232" fmla="*/ 464211 w 2157412"/>
              <a:gd name="connsiteY1232" fmla="*/ 22860 h 534360"/>
              <a:gd name="connsiteX1233" fmla="*/ 452781 w 2157412"/>
              <a:gd name="connsiteY1233" fmla="*/ 11430 h 534360"/>
              <a:gd name="connsiteX1234" fmla="*/ 464211 w 2157412"/>
              <a:gd name="connsiteY1234" fmla="*/ 0 h 534360"/>
              <a:gd name="connsiteX1235" fmla="*/ 528894 w 2157412"/>
              <a:gd name="connsiteY1235" fmla="*/ 0 h 534360"/>
              <a:gd name="connsiteX1236" fmla="*/ 540324 w 2157412"/>
              <a:gd name="connsiteY1236" fmla="*/ 11430 h 534360"/>
              <a:gd name="connsiteX1237" fmla="*/ 528894 w 2157412"/>
              <a:gd name="connsiteY1237" fmla="*/ 22860 h 534360"/>
              <a:gd name="connsiteX1238" fmla="*/ 517464 w 2157412"/>
              <a:gd name="connsiteY1238" fmla="*/ 11430 h 534360"/>
              <a:gd name="connsiteX1239" fmla="*/ 528894 w 2157412"/>
              <a:gd name="connsiteY1239" fmla="*/ 0 h 534360"/>
              <a:gd name="connsiteX1240" fmla="*/ 593577 w 2157412"/>
              <a:gd name="connsiteY1240" fmla="*/ 0 h 534360"/>
              <a:gd name="connsiteX1241" fmla="*/ 605007 w 2157412"/>
              <a:gd name="connsiteY1241" fmla="*/ 11430 h 534360"/>
              <a:gd name="connsiteX1242" fmla="*/ 593577 w 2157412"/>
              <a:gd name="connsiteY1242" fmla="*/ 22860 h 534360"/>
              <a:gd name="connsiteX1243" fmla="*/ 582147 w 2157412"/>
              <a:gd name="connsiteY1243" fmla="*/ 11430 h 534360"/>
              <a:gd name="connsiteX1244" fmla="*/ 593577 w 2157412"/>
              <a:gd name="connsiteY1244" fmla="*/ 0 h 534360"/>
              <a:gd name="connsiteX1245" fmla="*/ 658260 w 2157412"/>
              <a:gd name="connsiteY1245" fmla="*/ 0 h 534360"/>
              <a:gd name="connsiteX1246" fmla="*/ 669690 w 2157412"/>
              <a:gd name="connsiteY1246" fmla="*/ 11430 h 534360"/>
              <a:gd name="connsiteX1247" fmla="*/ 658260 w 2157412"/>
              <a:gd name="connsiteY1247" fmla="*/ 22860 h 534360"/>
              <a:gd name="connsiteX1248" fmla="*/ 646830 w 2157412"/>
              <a:gd name="connsiteY1248" fmla="*/ 11430 h 534360"/>
              <a:gd name="connsiteX1249" fmla="*/ 658260 w 2157412"/>
              <a:gd name="connsiteY1249" fmla="*/ 0 h 534360"/>
              <a:gd name="connsiteX1250" fmla="*/ 722943 w 2157412"/>
              <a:gd name="connsiteY1250" fmla="*/ 0 h 534360"/>
              <a:gd name="connsiteX1251" fmla="*/ 734373 w 2157412"/>
              <a:gd name="connsiteY1251" fmla="*/ 11430 h 534360"/>
              <a:gd name="connsiteX1252" fmla="*/ 722943 w 2157412"/>
              <a:gd name="connsiteY1252" fmla="*/ 22860 h 534360"/>
              <a:gd name="connsiteX1253" fmla="*/ 711513 w 2157412"/>
              <a:gd name="connsiteY1253" fmla="*/ 11430 h 534360"/>
              <a:gd name="connsiteX1254" fmla="*/ 722943 w 2157412"/>
              <a:gd name="connsiteY1254" fmla="*/ 0 h 534360"/>
              <a:gd name="connsiteX1255" fmla="*/ 787626 w 2157412"/>
              <a:gd name="connsiteY1255" fmla="*/ 0 h 534360"/>
              <a:gd name="connsiteX1256" fmla="*/ 799056 w 2157412"/>
              <a:gd name="connsiteY1256" fmla="*/ 11430 h 534360"/>
              <a:gd name="connsiteX1257" fmla="*/ 787626 w 2157412"/>
              <a:gd name="connsiteY1257" fmla="*/ 22860 h 534360"/>
              <a:gd name="connsiteX1258" fmla="*/ 776196 w 2157412"/>
              <a:gd name="connsiteY1258" fmla="*/ 11430 h 534360"/>
              <a:gd name="connsiteX1259" fmla="*/ 787626 w 2157412"/>
              <a:gd name="connsiteY1259" fmla="*/ 0 h 534360"/>
              <a:gd name="connsiteX1260" fmla="*/ 852309 w 2157412"/>
              <a:gd name="connsiteY1260" fmla="*/ 0 h 534360"/>
              <a:gd name="connsiteX1261" fmla="*/ 863739 w 2157412"/>
              <a:gd name="connsiteY1261" fmla="*/ 11430 h 534360"/>
              <a:gd name="connsiteX1262" fmla="*/ 852309 w 2157412"/>
              <a:gd name="connsiteY1262" fmla="*/ 22860 h 534360"/>
              <a:gd name="connsiteX1263" fmla="*/ 840879 w 2157412"/>
              <a:gd name="connsiteY1263" fmla="*/ 11430 h 534360"/>
              <a:gd name="connsiteX1264" fmla="*/ 852309 w 2157412"/>
              <a:gd name="connsiteY1264" fmla="*/ 0 h 534360"/>
              <a:gd name="connsiteX1265" fmla="*/ 916992 w 2157412"/>
              <a:gd name="connsiteY1265" fmla="*/ 0 h 534360"/>
              <a:gd name="connsiteX1266" fmla="*/ 928422 w 2157412"/>
              <a:gd name="connsiteY1266" fmla="*/ 11430 h 534360"/>
              <a:gd name="connsiteX1267" fmla="*/ 916992 w 2157412"/>
              <a:gd name="connsiteY1267" fmla="*/ 22860 h 534360"/>
              <a:gd name="connsiteX1268" fmla="*/ 905562 w 2157412"/>
              <a:gd name="connsiteY1268" fmla="*/ 11430 h 534360"/>
              <a:gd name="connsiteX1269" fmla="*/ 916992 w 2157412"/>
              <a:gd name="connsiteY1269" fmla="*/ 0 h 534360"/>
              <a:gd name="connsiteX1270" fmla="*/ 981675 w 2157412"/>
              <a:gd name="connsiteY1270" fmla="*/ 0 h 534360"/>
              <a:gd name="connsiteX1271" fmla="*/ 993105 w 2157412"/>
              <a:gd name="connsiteY1271" fmla="*/ 11430 h 534360"/>
              <a:gd name="connsiteX1272" fmla="*/ 981675 w 2157412"/>
              <a:gd name="connsiteY1272" fmla="*/ 22860 h 534360"/>
              <a:gd name="connsiteX1273" fmla="*/ 970245 w 2157412"/>
              <a:gd name="connsiteY1273" fmla="*/ 11430 h 534360"/>
              <a:gd name="connsiteX1274" fmla="*/ 981675 w 2157412"/>
              <a:gd name="connsiteY1274" fmla="*/ 0 h 534360"/>
              <a:gd name="connsiteX1275" fmla="*/ 1046358 w 2157412"/>
              <a:gd name="connsiteY1275" fmla="*/ 0 h 534360"/>
              <a:gd name="connsiteX1276" fmla="*/ 1057788 w 2157412"/>
              <a:gd name="connsiteY1276" fmla="*/ 11430 h 534360"/>
              <a:gd name="connsiteX1277" fmla="*/ 1046358 w 2157412"/>
              <a:gd name="connsiteY1277" fmla="*/ 22860 h 534360"/>
              <a:gd name="connsiteX1278" fmla="*/ 1034928 w 2157412"/>
              <a:gd name="connsiteY1278" fmla="*/ 11430 h 534360"/>
              <a:gd name="connsiteX1279" fmla="*/ 1046358 w 2157412"/>
              <a:gd name="connsiteY1279" fmla="*/ 0 h 534360"/>
              <a:gd name="connsiteX1280" fmla="*/ 1111041 w 2157412"/>
              <a:gd name="connsiteY1280" fmla="*/ 0 h 534360"/>
              <a:gd name="connsiteX1281" fmla="*/ 1122471 w 2157412"/>
              <a:gd name="connsiteY1281" fmla="*/ 11430 h 534360"/>
              <a:gd name="connsiteX1282" fmla="*/ 1111041 w 2157412"/>
              <a:gd name="connsiteY1282" fmla="*/ 22860 h 534360"/>
              <a:gd name="connsiteX1283" fmla="*/ 1099611 w 2157412"/>
              <a:gd name="connsiteY1283" fmla="*/ 11430 h 534360"/>
              <a:gd name="connsiteX1284" fmla="*/ 1111041 w 2157412"/>
              <a:gd name="connsiteY1284" fmla="*/ 0 h 534360"/>
              <a:gd name="connsiteX1285" fmla="*/ 1175724 w 2157412"/>
              <a:gd name="connsiteY1285" fmla="*/ 0 h 534360"/>
              <a:gd name="connsiteX1286" fmla="*/ 1187154 w 2157412"/>
              <a:gd name="connsiteY1286" fmla="*/ 11430 h 534360"/>
              <a:gd name="connsiteX1287" fmla="*/ 1175724 w 2157412"/>
              <a:gd name="connsiteY1287" fmla="*/ 22860 h 534360"/>
              <a:gd name="connsiteX1288" fmla="*/ 1164294 w 2157412"/>
              <a:gd name="connsiteY1288" fmla="*/ 11430 h 534360"/>
              <a:gd name="connsiteX1289" fmla="*/ 1175724 w 2157412"/>
              <a:gd name="connsiteY1289" fmla="*/ 0 h 534360"/>
              <a:gd name="connsiteX1290" fmla="*/ 1240407 w 2157412"/>
              <a:gd name="connsiteY1290" fmla="*/ 0 h 534360"/>
              <a:gd name="connsiteX1291" fmla="*/ 1251837 w 2157412"/>
              <a:gd name="connsiteY1291" fmla="*/ 11430 h 534360"/>
              <a:gd name="connsiteX1292" fmla="*/ 1240407 w 2157412"/>
              <a:gd name="connsiteY1292" fmla="*/ 22860 h 534360"/>
              <a:gd name="connsiteX1293" fmla="*/ 1228977 w 2157412"/>
              <a:gd name="connsiteY1293" fmla="*/ 11430 h 534360"/>
              <a:gd name="connsiteX1294" fmla="*/ 1240407 w 2157412"/>
              <a:gd name="connsiteY1294" fmla="*/ 0 h 534360"/>
              <a:gd name="connsiteX1295" fmla="*/ 1305090 w 2157412"/>
              <a:gd name="connsiteY1295" fmla="*/ 0 h 534360"/>
              <a:gd name="connsiteX1296" fmla="*/ 1316520 w 2157412"/>
              <a:gd name="connsiteY1296" fmla="*/ 11430 h 534360"/>
              <a:gd name="connsiteX1297" fmla="*/ 1305090 w 2157412"/>
              <a:gd name="connsiteY1297" fmla="*/ 22860 h 534360"/>
              <a:gd name="connsiteX1298" fmla="*/ 1293660 w 2157412"/>
              <a:gd name="connsiteY1298" fmla="*/ 11430 h 534360"/>
              <a:gd name="connsiteX1299" fmla="*/ 1305090 w 2157412"/>
              <a:gd name="connsiteY1299" fmla="*/ 0 h 534360"/>
              <a:gd name="connsiteX1300" fmla="*/ 1369773 w 2157412"/>
              <a:gd name="connsiteY1300" fmla="*/ 0 h 534360"/>
              <a:gd name="connsiteX1301" fmla="*/ 1381203 w 2157412"/>
              <a:gd name="connsiteY1301" fmla="*/ 11430 h 534360"/>
              <a:gd name="connsiteX1302" fmla="*/ 1369773 w 2157412"/>
              <a:gd name="connsiteY1302" fmla="*/ 22860 h 534360"/>
              <a:gd name="connsiteX1303" fmla="*/ 1358343 w 2157412"/>
              <a:gd name="connsiteY1303" fmla="*/ 11430 h 534360"/>
              <a:gd name="connsiteX1304" fmla="*/ 1369773 w 2157412"/>
              <a:gd name="connsiteY1304" fmla="*/ 0 h 534360"/>
              <a:gd name="connsiteX1305" fmla="*/ 1434456 w 2157412"/>
              <a:gd name="connsiteY1305" fmla="*/ 0 h 534360"/>
              <a:gd name="connsiteX1306" fmla="*/ 1445886 w 2157412"/>
              <a:gd name="connsiteY1306" fmla="*/ 11430 h 534360"/>
              <a:gd name="connsiteX1307" fmla="*/ 1434456 w 2157412"/>
              <a:gd name="connsiteY1307" fmla="*/ 22860 h 534360"/>
              <a:gd name="connsiteX1308" fmla="*/ 1423026 w 2157412"/>
              <a:gd name="connsiteY1308" fmla="*/ 11430 h 534360"/>
              <a:gd name="connsiteX1309" fmla="*/ 1434456 w 2157412"/>
              <a:gd name="connsiteY1309" fmla="*/ 0 h 534360"/>
              <a:gd name="connsiteX1310" fmla="*/ 1499139 w 2157412"/>
              <a:gd name="connsiteY1310" fmla="*/ 0 h 534360"/>
              <a:gd name="connsiteX1311" fmla="*/ 1510569 w 2157412"/>
              <a:gd name="connsiteY1311" fmla="*/ 11430 h 534360"/>
              <a:gd name="connsiteX1312" fmla="*/ 1499139 w 2157412"/>
              <a:gd name="connsiteY1312" fmla="*/ 22860 h 534360"/>
              <a:gd name="connsiteX1313" fmla="*/ 1487709 w 2157412"/>
              <a:gd name="connsiteY1313" fmla="*/ 11430 h 534360"/>
              <a:gd name="connsiteX1314" fmla="*/ 1499139 w 2157412"/>
              <a:gd name="connsiteY1314" fmla="*/ 0 h 534360"/>
              <a:gd name="connsiteX1315" fmla="*/ 1563822 w 2157412"/>
              <a:gd name="connsiteY1315" fmla="*/ 0 h 534360"/>
              <a:gd name="connsiteX1316" fmla="*/ 1575252 w 2157412"/>
              <a:gd name="connsiteY1316" fmla="*/ 11430 h 534360"/>
              <a:gd name="connsiteX1317" fmla="*/ 1563822 w 2157412"/>
              <a:gd name="connsiteY1317" fmla="*/ 22860 h 534360"/>
              <a:gd name="connsiteX1318" fmla="*/ 1552392 w 2157412"/>
              <a:gd name="connsiteY1318" fmla="*/ 11430 h 534360"/>
              <a:gd name="connsiteX1319" fmla="*/ 1563822 w 2157412"/>
              <a:gd name="connsiteY1319" fmla="*/ 0 h 534360"/>
              <a:gd name="connsiteX1320" fmla="*/ 1628505 w 2157412"/>
              <a:gd name="connsiteY1320" fmla="*/ 0 h 534360"/>
              <a:gd name="connsiteX1321" fmla="*/ 1639935 w 2157412"/>
              <a:gd name="connsiteY1321" fmla="*/ 11430 h 534360"/>
              <a:gd name="connsiteX1322" fmla="*/ 1628505 w 2157412"/>
              <a:gd name="connsiteY1322" fmla="*/ 22860 h 534360"/>
              <a:gd name="connsiteX1323" fmla="*/ 1617075 w 2157412"/>
              <a:gd name="connsiteY1323" fmla="*/ 11430 h 534360"/>
              <a:gd name="connsiteX1324" fmla="*/ 1628505 w 2157412"/>
              <a:gd name="connsiteY1324" fmla="*/ 0 h 534360"/>
              <a:gd name="connsiteX1325" fmla="*/ 1693188 w 2157412"/>
              <a:gd name="connsiteY1325" fmla="*/ 0 h 534360"/>
              <a:gd name="connsiteX1326" fmla="*/ 1704618 w 2157412"/>
              <a:gd name="connsiteY1326" fmla="*/ 11430 h 534360"/>
              <a:gd name="connsiteX1327" fmla="*/ 1693188 w 2157412"/>
              <a:gd name="connsiteY1327" fmla="*/ 22860 h 534360"/>
              <a:gd name="connsiteX1328" fmla="*/ 1681758 w 2157412"/>
              <a:gd name="connsiteY1328" fmla="*/ 11430 h 534360"/>
              <a:gd name="connsiteX1329" fmla="*/ 1693188 w 2157412"/>
              <a:gd name="connsiteY1329" fmla="*/ 0 h 534360"/>
              <a:gd name="connsiteX1330" fmla="*/ 1757871 w 2157412"/>
              <a:gd name="connsiteY1330" fmla="*/ 0 h 534360"/>
              <a:gd name="connsiteX1331" fmla="*/ 1769301 w 2157412"/>
              <a:gd name="connsiteY1331" fmla="*/ 11430 h 534360"/>
              <a:gd name="connsiteX1332" fmla="*/ 1757871 w 2157412"/>
              <a:gd name="connsiteY1332" fmla="*/ 22860 h 534360"/>
              <a:gd name="connsiteX1333" fmla="*/ 1746441 w 2157412"/>
              <a:gd name="connsiteY1333" fmla="*/ 11430 h 534360"/>
              <a:gd name="connsiteX1334" fmla="*/ 1757871 w 2157412"/>
              <a:gd name="connsiteY1334" fmla="*/ 0 h 534360"/>
              <a:gd name="connsiteX1335" fmla="*/ 1822554 w 2157412"/>
              <a:gd name="connsiteY1335" fmla="*/ 0 h 534360"/>
              <a:gd name="connsiteX1336" fmla="*/ 1833984 w 2157412"/>
              <a:gd name="connsiteY1336" fmla="*/ 11430 h 534360"/>
              <a:gd name="connsiteX1337" fmla="*/ 1822554 w 2157412"/>
              <a:gd name="connsiteY1337" fmla="*/ 22860 h 534360"/>
              <a:gd name="connsiteX1338" fmla="*/ 1811124 w 2157412"/>
              <a:gd name="connsiteY1338" fmla="*/ 11430 h 534360"/>
              <a:gd name="connsiteX1339" fmla="*/ 1822554 w 2157412"/>
              <a:gd name="connsiteY1339" fmla="*/ 0 h 534360"/>
              <a:gd name="connsiteX1340" fmla="*/ 1887237 w 2157412"/>
              <a:gd name="connsiteY1340" fmla="*/ 0 h 534360"/>
              <a:gd name="connsiteX1341" fmla="*/ 1898667 w 2157412"/>
              <a:gd name="connsiteY1341" fmla="*/ 11430 h 534360"/>
              <a:gd name="connsiteX1342" fmla="*/ 1887237 w 2157412"/>
              <a:gd name="connsiteY1342" fmla="*/ 22860 h 534360"/>
              <a:gd name="connsiteX1343" fmla="*/ 1875807 w 2157412"/>
              <a:gd name="connsiteY1343" fmla="*/ 11430 h 534360"/>
              <a:gd name="connsiteX1344" fmla="*/ 1887237 w 2157412"/>
              <a:gd name="connsiteY1344" fmla="*/ 0 h 534360"/>
              <a:gd name="connsiteX1345" fmla="*/ 1951920 w 2157412"/>
              <a:gd name="connsiteY1345" fmla="*/ 0 h 534360"/>
              <a:gd name="connsiteX1346" fmla="*/ 1963350 w 2157412"/>
              <a:gd name="connsiteY1346" fmla="*/ 11430 h 534360"/>
              <a:gd name="connsiteX1347" fmla="*/ 1951920 w 2157412"/>
              <a:gd name="connsiteY1347" fmla="*/ 22860 h 534360"/>
              <a:gd name="connsiteX1348" fmla="*/ 1940490 w 2157412"/>
              <a:gd name="connsiteY1348" fmla="*/ 11430 h 534360"/>
              <a:gd name="connsiteX1349" fmla="*/ 1951920 w 2157412"/>
              <a:gd name="connsiteY1349" fmla="*/ 0 h 534360"/>
              <a:gd name="connsiteX1350" fmla="*/ 2016603 w 2157412"/>
              <a:gd name="connsiteY1350" fmla="*/ 0 h 534360"/>
              <a:gd name="connsiteX1351" fmla="*/ 2028033 w 2157412"/>
              <a:gd name="connsiteY1351" fmla="*/ 11430 h 534360"/>
              <a:gd name="connsiteX1352" fmla="*/ 2016603 w 2157412"/>
              <a:gd name="connsiteY1352" fmla="*/ 22860 h 534360"/>
              <a:gd name="connsiteX1353" fmla="*/ 2005173 w 2157412"/>
              <a:gd name="connsiteY1353" fmla="*/ 11430 h 534360"/>
              <a:gd name="connsiteX1354" fmla="*/ 2016603 w 2157412"/>
              <a:gd name="connsiteY1354" fmla="*/ 0 h 534360"/>
              <a:gd name="connsiteX1355" fmla="*/ 2081286 w 2157412"/>
              <a:gd name="connsiteY1355" fmla="*/ 0 h 534360"/>
              <a:gd name="connsiteX1356" fmla="*/ 2092716 w 2157412"/>
              <a:gd name="connsiteY1356" fmla="*/ 11430 h 534360"/>
              <a:gd name="connsiteX1357" fmla="*/ 2081286 w 2157412"/>
              <a:gd name="connsiteY1357" fmla="*/ 22860 h 534360"/>
              <a:gd name="connsiteX1358" fmla="*/ 2069856 w 2157412"/>
              <a:gd name="connsiteY1358" fmla="*/ 11430 h 534360"/>
              <a:gd name="connsiteX1359" fmla="*/ 2081286 w 2157412"/>
              <a:gd name="connsiteY1359" fmla="*/ 0 h 53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</a:cxnLst>
            <a:rect l="l" t="t" r="r" b="b"/>
            <a:pathLst>
              <a:path w="2157412" h="534360">
                <a:moveTo>
                  <a:pt x="2145982" y="511500"/>
                </a:moveTo>
                <a:cubicBezTo>
                  <a:pt x="2152295" y="511500"/>
                  <a:pt x="2157412" y="516617"/>
                  <a:pt x="2157412" y="522930"/>
                </a:cubicBezTo>
                <a:cubicBezTo>
                  <a:pt x="2157412" y="529243"/>
                  <a:pt x="2152295" y="534360"/>
                  <a:pt x="2145982" y="534360"/>
                </a:cubicBezTo>
                <a:cubicBezTo>
                  <a:pt x="2139669" y="534360"/>
                  <a:pt x="2134552" y="529243"/>
                  <a:pt x="2134552" y="522930"/>
                </a:cubicBezTo>
                <a:cubicBezTo>
                  <a:pt x="2134552" y="516617"/>
                  <a:pt x="2139669" y="511500"/>
                  <a:pt x="2145982" y="511500"/>
                </a:cubicBezTo>
                <a:close/>
                <a:moveTo>
                  <a:pt x="2081286" y="511500"/>
                </a:moveTo>
                <a:cubicBezTo>
                  <a:pt x="2087599" y="511500"/>
                  <a:pt x="2092716" y="516617"/>
                  <a:pt x="2092716" y="522930"/>
                </a:cubicBezTo>
                <a:cubicBezTo>
                  <a:pt x="2092716" y="529243"/>
                  <a:pt x="2087599" y="534360"/>
                  <a:pt x="2081286" y="534360"/>
                </a:cubicBezTo>
                <a:cubicBezTo>
                  <a:pt x="2074973" y="534360"/>
                  <a:pt x="2069856" y="529243"/>
                  <a:pt x="2069856" y="522930"/>
                </a:cubicBezTo>
                <a:cubicBezTo>
                  <a:pt x="2069856" y="516617"/>
                  <a:pt x="2074973" y="511500"/>
                  <a:pt x="2081286" y="511500"/>
                </a:cubicBezTo>
                <a:close/>
                <a:moveTo>
                  <a:pt x="2016603" y="511500"/>
                </a:moveTo>
                <a:cubicBezTo>
                  <a:pt x="2022916" y="511500"/>
                  <a:pt x="2028033" y="516617"/>
                  <a:pt x="2028033" y="522930"/>
                </a:cubicBezTo>
                <a:cubicBezTo>
                  <a:pt x="2028033" y="529243"/>
                  <a:pt x="2022916" y="534360"/>
                  <a:pt x="2016603" y="534360"/>
                </a:cubicBezTo>
                <a:cubicBezTo>
                  <a:pt x="2010290" y="534360"/>
                  <a:pt x="2005173" y="529243"/>
                  <a:pt x="2005173" y="522930"/>
                </a:cubicBezTo>
                <a:cubicBezTo>
                  <a:pt x="2005173" y="516617"/>
                  <a:pt x="2010290" y="511500"/>
                  <a:pt x="2016603" y="511500"/>
                </a:cubicBezTo>
                <a:close/>
                <a:moveTo>
                  <a:pt x="1951920" y="511500"/>
                </a:moveTo>
                <a:cubicBezTo>
                  <a:pt x="1958233" y="511500"/>
                  <a:pt x="1963350" y="516617"/>
                  <a:pt x="1963350" y="522930"/>
                </a:cubicBezTo>
                <a:cubicBezTo>
                  <a:pt x="1963350" y="529243"/>
                  <a:pt x="1958233" y="534360"/>
                  <a:pt x="1951920" y="534360"/>
                </a:cubicBezTo>
                <a:cubicBezTo>
                  <a:pt x="1945607" y="534360"/>
                  <a:pt x="1940490" y="529243"/>
                  <a:pt x="1940490" y="522930"/>
                </a:cubicBezTo>
                <a:cubicBezTo>
                  <a:pt x="1940490" y="516617"/>
                  <a:pt x="1945607" y="511500"/>
                  <a:pt x="1951920" y="511500"/>
                </a:cubicBezTo>
                <a:close/>
                <a:moveTo>
                  <a:pt x="1887237" y="511500"/>
                </a:moveTo>
                <a:cubicBezTo>
                  <a:pt x="1893550" y="511500"/>
                  <a:pt x="1898667" y="516617"/>
                  <a:pt x="1898667" y="522930"/>
                </a:cubicBezTo>
                <a:cubicBezTo>
                  <a:pt x="1898667" y="529243"/>
                  <a:pt x="1893550" y="534360"/>
                  <a:pt x="1887237" y="534360"/>
                </a:cubicBezTo>
                <a:cubicBezTo>
                  <a:pt x="1880924" y="534360"/>
                  <a:pt x="1875807" y="529243"/>
                  <a:pt x="1875807" y="522930"/>
                </a:cubicBezTo>
                <a:cubicBezTo>
                  <a:pt x="1875807" y="516617"/>
                  <a:pt x="1880924" y="511500"/>
                  <a:pt x="1887237" y="511500"/>
                </a:cubicBezTo>
                <a:close/>
                <a:moveTo>
                  <a:pt x="1822554" y="511500"/>
                </a:moveTo>
                <a:cubicBezTo>
                  <a:pt x="1828867" y="511500"/>
                  <a:pt x="1833984" y="516617"/>
                  <a:pt x="1833984" y="522930"/>
                </a:cubicBezTo>
                <a:cubicBezTo>
                  <a:pt x="1833984" y="529243"/>
                  <a:pt x="1828867" y="534360"/>
                  <a:pt x="1822554" y="534360"/>
                </a:cubicBezTo>
                <a:cubicBezTo>
                  <a:pt x="1816241" y="534360"/>
                  <a:pt x="1811124" y="529243"/>
                  <a:pt x="1811124" y="522930"/>
                </a:cubicBezTo>
                <a:cubicBezTo>
                  <a:pt x="1811124" y="516617"/>
                  <a:pt x="1816241" y="511500"/>
                  <a:pt x="1822554" y="511500"/>
                </a:cubicBezTo>
                <a:close/>
                <a:moveTo>
                  <a:pt x="1757871" y="511500"/>
                </a:moveTo>
                <a:cubicBezTo>
                  <a:pt x="1764184" y="511500"/>
                  <a:pt x="1769301" y="516617"/>
                  <a:pt x="1769301" y="522930"/>
                </a:cubicBezTo>
                <a:cubicBezTo>
                  <a:pt x="1769301" y="529243"/>
                  <a:pt x="1764184" y="534360"/>
                  <a:pt x="1757871" y="534360"/>
                </a:cubicBezTo>
                <a:cubicBezTo>
                  <a:pt x="1751558" y="534360"/>
                  <a:pt x="1746441" y="529243"/>
                  <a:pt x="1746441" y="522930"/>
                </a:cubicBezTo>
                <a:cubicBezTo>
                  <a:pt x="1746441" y="516617"/>
                  <a:pt x="1751558" y="511500"/>
                  <a:pt x="1757871" y="511500"/>
                </a:cubicBezTo>
                <a:close/>
                <a:moveTo>
                  <a:pt x="1693188" y="511500"/>
                </a:moveTo>
                <a:cubicBezTo>
                  <a:pt x="1699501" y="511500"/>
                  <a:pt x="1704618" y="516617"/>
                  <a:pt x="1704618" y="522930"/>
                </a:cubicBezTo>
                <a:cubicBezTo>
                  <a:pt x="1704618" y="529243"/>
                  <a:pt x="1699501" y="534360"/>
                  <a:pt x="1693188" y="534360"/>
                </a:cubicBezTo>
                <a:cubicBezTo>
                  <a:pt x="1686875" y="534360"/>
                  <a:pt x="1681758" y="529243"/>
                  <a:pt x="1681758" y="522930"/>
                </a:cubicBezTo>
                <a:cubicBezTo>
                  <a:pt x="1681758" y="516617"/>
                  <a:pt x="1686875" y="511500"/>
                  <a:pt x="1693188" y="511500"/>
                </a:cubicBezTo>
                <a:close/>
                <a:moveTo>
                  <a:pt x="1628505" y="511500"/>
                </a:moveTo>
                <a:cubicBezTo>
                  <a:pt x="1634818" y="511500"/>
                  <a:pt x="1639935" y="516617"/>
                  <a:pt x="1639935" y="522930"/>
                </a:cubicBezTo>
                <a:cubicBezTo>
                  <a:pt x="1639935" y="529243"/>
                  <a:pt x="1634818" y="534360"/>
                  <a:pt x="1628505" y="534360"/>
                </a:cubicBezTo>
                <a:cubicBezTo>
                  <a:pt x="1622192" y="534360"/>
                  <a:pt x="1617075" y="529243"/>
                  <a:pt x="1617075" y="522930"/>
                </a:cubicBezTo>
                <a:cubicBezTo>
                  <a:pt x="1617075" y="516617"/>
                  <a:pt x="1622192" y="511500"/>
                  <a:pt x="1628505" y="511500"/>
                </a:cubicBezTo>
                <a:close/>
                <a:moveTo>
                  <a:pt x="1563822" y="511500"/>
                </a:moveTo>
                <a:cubicBezTo>
                  <a:pt x="1570135" y="511500"/>
                  <a:pt x="1575252" y="516617"/>
                  <a:pt x="1575252" y="522930"/>
                </a:cubicBezTo>
                <a:cubicBezTo>
                  <a:pt x="1575252" y="529243"/>
                  <a:pt x="1570135" y="534360"/>
                  <a:pt x="1563822" y="534360"/>
                </a:cubicBezTo>
                <a:cubicBezTo>
                  <a:pt x="1557509" y="534360"/>
                  <a:pt x="1552392" y="529243"/>
                  <a:pt x="1552392" y="522930"/>
                </a:cubicBezTo>
                <a:cubicBezTo>
                  <a:pt x="1552392" y="516617"/>
                  <a:pt x="1557509" y="511500"/>
                  <a:pt x="1563822" y="511500"/>
                </a:cubicBezTo>
                <a:close/>
                <a:moveTo>
                  <a:pt x="1499139" y="511500"/>
                </a:moveTo>
                <a:cubicBezTo>
                  <a:pt x="1505452" y="511500"/>
                  <a:pt x="1510569" y="516617"/>
                  <a:pt x="1510569" y="522930"/>
                </a:cubicBezTo>
                <a:cubicBezTo>
                  <a:pt x="1510569" y="529243"/>
                  <a:pt x="1505452" y="534360"/>
                  <a:pt x="1499139" y="534360"/>
                </a:cubicBezTo>
                <a:cubicBezTo>
                  <a:pt x="1492826" y="534360"/>
                  <a:pt x="1487709" y="529243"/>
                  <a:pt x="1487709" y="522930"/>
                </a:cubicBezTo>
                <a:cubicBezTo>
                  <a:pt x="1487709" y="516617"/>
                  <a:pt x="1492826" y="511500"/>
                  <a:pt x="1499139" y="511500"/>
                </a:cubicBezTo>
                <a:close/>
                <a:moveTo>
                  <a:pt x="1434456" y="511500"/>
                </a:moveTo>
                <a:cubicBezTo>
                  <a:pt x="1440769" y="511500"/>
                  <a:pt x="1445886" y="516617"/>
                  <a:pt x="1445886" y="522930"/>
                </a:cubicBezTo>
                <a:cubicBezTo>
                  <a:pt x="1445886" y="529243"/>
                  <a:pt x="1440769" y="534360"/>
                  <a:pt x="1434456" y="534360"/>
                </a:cubicBezTo>
                <a:cubicBezTo>
                  <a:pt x="1428143" y="534360"/>
                  <a:pt x="1423026" y="529243"/>
                  <a:pt x="1423026" y="522930"/>
                </a:cubicBezTo>
                <a:cubicBezTo>
                  <a:pt x="1423026" y="516617"/>
                  <a:pt x="1428143" y="511500"/>
                  <a:pt x="1434456" y="511500"/>
                </a:cubicBezTo>
                <a:close/>
                <a:moveTo>
                  <a:pt x="1369773" y="511500"/>
                </a:moveTo>
                <a:cubicBezTo>
                  <a:pt x="1376086" y="511500"/>
                  <a:pt x="1381203" y="516617"/>
                  <a:pt x="1381203" y="522930"/>
                </a:cubicBezTo>
                <a:cubicBezTo>
                  <a:pt x="1381203" y="529243"/>
                  <a:pt x="1376086" y="534360"/>
                  <a:pt x="1369773" y="534360"/>
                </a:cubicBezTo>
                <a:cubicBezTo>
                  <a:pt x="1363460" y="534360"/>
                  <a:pt x="1358343" y="529243"/>
                  <a:pt x="1358343" y="522930"/>
                </a:cubicBezTo>
                <a:cubicBezTo>
                  <a:pt x="1358343" y="516617"/>
                  <a:pt x="1363460" y="511500"/>
                  <a:pt x="1369773" y="511500"/>
                </a:cubicBezTo>
                <a:close/>
                <a:moveTo>
                  <a:pt x="1305090" y="511500"/>
                </a:moveTo>
                <a:cubicBezTo>
                  <a:pt x="1311403" y="511500"/>
                  <a:pt x="1316520" y="516617"/>
                  <a:pt x="1316520" y="522930"/>
                </a:cubicBezTo>
                <a:cubicBezTo>
                  <a:pt x="1316520" y="529243"/>
                  <a:pt x="1311403" y="534360"/>
                  <a:pt x="1305090" y="534360"/>
                </a:cubicBezTo>
                <a:cubicBezTo>
                  <a:pt x="1298777" y="534360"/>
                  <a:pt x="1293660" y="529243"/>
                  <a:pt x="1293660" y="522930"/>
                </a:cubicBezTo>
                <a:cubicBezTo>
                  <a:pt x="1293660" y="516617"/>
                  <a:pt x="1298777" y="511500"/>
                  <a:pt x="1305090" y="511500"/>
                </a:cubicBezTo>
                <a:close/>
                <a:moveTo>
                  <a:pt x="1240407" y="511500"/>
                </a:moveTo>
                <a:cubicBezTo>
                  <a:pt x="1246720" y="511500"/>
                  <a:pt x="1251837" y="516617"/>
                  <a:pt x="1251837" y="522930"/>
                </a:cubicBezTo>
                <a:cubicBezTo>
                  <a:pt x="1251837" y="529243"/>
                  <a:pt x="1246720" y="534360"/>
                  <a:pt x="1240407" y="534360"/>
                </a:cubicBezTo>
                <a:cubicBezTo>
                  <a:pt x="1234094" y="534360"/>
                  <a:pt x="1228977" y="529243"/>
                  <a:pt x="1228977" y="522930"/>
                </a:cubicBezTo>
                <a:cubicBezTo>
                  <a:pt x="1228977" y="516617"/>
                  <a:pt x="1234094" y="511500"/>
                  <a:pt x="1240407" y="511500"/>
                </a:cubicBezTo>
                <a:close/>
                <a:moveTo>
                  <a:pt x="1175724" y="511500"/>
                </a:moveTo>
                <a:cubicBezTo>
                  <a:pt x="1182037" y="511500"/>
                  <a:pt x="1187154" y="516617"/>
                  <a:pt x="1187154" y="522930"/>
                </a:cubicBezTo>
                <a:cubicBezTo>
                  <a:pt x="1187154" y="529243"/>
                  <a:pt x="1182037" y="534360"/>
                  <a:pt x="1175724" y="534360"/>
                </a:cubicBezTo>
                <a:cubicBezTo>
                  <a:pt x="1169411" y="534360"/>
                  <a:pt x="1164294" y="529243"/>
                  <a:pt x="1164294" y="522930"/>
                </a:cubicBezTo>
                <a:cubicBezTo>
                  <a:pt x="1164294" y="516617"/>
                  <a:pt x="1169411" y="511500"/>
                  <a:pt x="1175724" y="511500"/>
                </a:cubicBezTo>
                <a:close/>
                <a:moveTo>
                  <a:pt x="1111041" y="511500"/>
                </a:moveTo>
                <a:cubicBezTo>
                  <a:pt x="1117354" y="511500"/>
                  <a:pt x="1122471" y="516617"/>
                  <a:pt x="1122471" y="522930"/>
                </a:cubicBezTo>
                <a:cubicBezTo>
                  <a:pt x="1122471" y="529243"/>
                  <a:pt x="1117354" y="534360"/>
                  <a:pt x="1111041" y="534360"/>
                </a:cubicBezTo>
                <a:cubicBezTo>
                  <a:pt x="1104728" y="534360"/>
                  <a:pt x="1099611" y="529243"/>
                  <a:pt x="1099611" y="522930"/>
                </a:cubicBezTo>
                <a:cubicBezTo>
                  <a:pt x="1099611" y="516617"/>
                  <a:pt x="1104728" y="511500"/>
                  <a:pt x="1111041" y="511500"/>
                </a:cubicBezTo>
                <a:close/>
                <a:moveTo>
                  <a:pt x="1046358" y="511500"/>
                </a:moveTo>
                <a:cubicBezTo>
                  <a:pt x="1052671" y="511500"/>
                  <a:pt x="1057788" y="516617"/>
                  <a:pt x="1057788" y="522930"/>
                </a:cubicBezTo>
                <a:cubicBezTo>
                  <a:pt x="1057788" y="529243"/>
                  <a:pt x="1052671" y="534360"/>
                  <a:pt x="1046358" y="534360"/>
                </a:cubicBezTo>
                <a:cubicBezTo>
                  <a:pt x="1040045" y="534360"/>
                  <a:pt x="1034928" y="529243"/>
                  <a:pt x="1034928" y="522930"/>
                </a:cubicBezTo>
                <a:cubicBezTo>
                  <a:pt x="1034928" y="516617"/>
                  <a:pt x="1040045" y="511500"/>
                  <a:pt x="1046358" y="511500"/>
                </a:cubicBezTo>
                <a:close/>
                <a:moveTo>
                  <a:pt x="981675" y="511500"/>
                </a:moveTo>
                <a:cubicBezTo>
                  <a:pt x="987988" y="511500"/>
                  <a:pt x="993105" y="516617"/>
                  <a:pt x="993105" y="522930"/>
                </a:cubicBezTo>
                <a:cubicBezTo>
                  <a:pt x="993105" y="529243"/>
                  <a:pt x="987988" y="534360"/>
                  <a:pt x="981675" y="534360"/>
                </a:cubicBezTo>
                <a:cubicBezTo>
                  <a:pt x="975362" y="534360"/>
                  <a:pt x="970245" y="529243"/>
                  <a:pt x="970245" y="522930"/>
                </a:cubicBezTo>
                <a:cubicBezTo>
                  <a:pt x="970245" y="516617"/>
                  <a:pt x="975362" y="511500"/>
                  <a:pt x="981675" y="511500"/>
                </a:cubicBezTo>
                <a:close/>
                <a:moveTo>
                  <a:pt x="916992" y="511500"/>
                </a:moveTo>
                <a:cubicBezTo>
                  <a:pt x="923305" y="511500"/>
                  <a:pt x="928422" y="516617"/>
                  <a:pt x="928422" y="522930"/>
                </a:cubicBezTo>
                <a:cubicBezTo>
                  <a:pt x="928422" y="529243"/>
                  <a:pt x="923305" y="534360"/>
                  <a:pt x="916992" y="534360"/>
                </a:cubicBezTo>
                <a:cubicBezTo>
                  <a:pt x="910679" y="534360"/>
                  <a:pt x="905562" y="529243"/>
                  <a:pt x="905562" y="522930"/>
                </a:cubicBezTo>
                <a:cubicBezTo>
                  <a:pt x="905562" y="516617"/>
                  <a:pt x="910679" y="511500"/>
                  <a:pt x="916992" y="511500"/>
                </a:cubicBezTo>
                <a:close/>
                <a:moveTo>
                  <a:pt x="852309" y="511500"/>
                </a:moveTo>
                <a:cubicBezTo>
                  <a:pt x="858622" y="511500"/>
                  <a:pt x="863739" y="516617"/>
                  <a:pt x="863739" y="522930"/>
                </a:cubicBezTo>
                <a:cubicBezTo>
                  <a:pt x="863739" y="529243"/>
                  <a:pt x="858622" y="534360"/>
                  <a:pt x="852309" y="534360"/>
                </a:cubicBezTo>
                <a:cubicBezTo>
                  <a:pt x="845996" y="534360"/>
                  <a:pt x="840879" y="529243"/>
                  <a:pt x="840879" y="522930"/>
                </a:cubicBezTo>
                <a:cubicBezTo>
                  <a:pt x="840879" y="516617"/>
                  <a:pt x="845996" y="511500"/>
                  <a:pt x="852309" y="511500"/>
                </a:cubicBezTo>
                <a:close/>
                <a:moveTo>
                  <a:pt x="787626" y="511500"/>
                </a:moveTo>
                <a:cubicBezTo>
                  <a:pt x="793939" y="511500"/>
                  <a:pt x="799056" y="516617"/>
                  <a:pt x="799056" y="522930"/>
                </a:cubicBezTo>
                <a:cubicBezTo>
                  <a:pt x="799056" y="529243"/>
                  <a:pt x="793939" y="534360"/>
                  <a:pt x="787626" y="534360"/>
                </a:cubicBezTo>
                <a:cubicBezTo>
                  <a:pt x="781313" y="534360"/>
                  <a:pt x="776196" y="529243"/>
                  <a:pt x="776196" y="522930"/>
                </a:cubicBezTo>
                <a:cubicBezTo>
                  <a:pt x="776196" y="516617"/>
                  <a:pt x="781313" y="511500"/>
                  <a:pt x="787626" y="511500"/>
                </a:cubicBezTo>
                <a:close/>
                <a:moveTo>
                  <a:pt x="722943" y="511500"/>
                </a:moveTo>
                <a:cubicBezTo>
                  <a:pt x="729256" y="511500"/>
                  <a:pt x="734373" y="516617"/>
                  <a:pt x="734373" y="522930"/>
                </a:cubicBezTo>
                <a:cubicBezTo>
                  <a:pt x="734373" y="529243"/>
                  <a:pt x="729256" y="534360"/>
                  <a:pt x="722943" y="534360"/>
                </a:cubicBezTo>
                <a:cubicBezTo>
                  <a:pt x="716630" y="534360"/>
                  <a:pt x="711513" y="529243"/>
                  <a:pt x="711513" y="522930"/>
                </a:cubicBezTo>
                <a:cubicBezTo>
                  <a:pt x="711513" y="516617"/>
                  <a:pt x="716630" y="511500"/>
                  <a:pt x="722943" y="511500"/>
                </a:cubicBezTo>
                <a:close/>
                <a:moveTo>
                  <a:pt x="658260" y="511500"/>
                </a:moveTo>
                <a:cubicBezTo>
                  <a:pt x="664573" y="511500"/>
                  <a:pt x="669690" y="516617"/>
                  <a:pt x="669690" y="522930"/>
                </a:cubicBezTo>
                <a:cubicBezTo>
                  <a:pt x="669690" y="529243"/>
                  <a:pt x="664573" y="534360"/>
                  <a:pt x="658260" y="534360"/>
                </a:cubicBezTo>
                <a:cubicBezTo>
                  <a:pt x="651947" y="534360"/>
                  <a:pt x="646830" y="529243"/>
                  <a:pt x="646830" y="522930"/>
                </a:cubicBezTo>
                <a:cubicBezTo>
                  <a:pt x="646830" y="516617"/>
                  <a:pt x="651947" y="511500"/>
                  <a:pt x="658260" y="511500"/>
                </a:cubicBezTo>
                <a:close/>
                <a:moveTo>
                  <a:pt x="593577" y="511500"/>
                </a:moveTo>
                <a:cubicBezTo>
                  <a:pt x="599890" y="511500"/>
                  <a:pt x="605007" y="516617"/>
                  <a:pt x="605007" y="522930"/>
                </a:cubicBezTo>
                <a:cubicBezTo>
                  <a:pt x="605007" y="529243"/>
                  <a:pt x="599890" y="534360"/>
                  <a:pt x="593577" y="534360"/>
                </a:cubicBezTo>
                <a:cubicBezTo>
                  <a:pt x="587264" y="534360"/>
                  <a:pt x="582147" y="529243"/>
                  <a:pt x="582147" y="522930"/>
                </a:cubicBezTo>
                <a:cubicBezTo>
                  <a:pt x="582147" y="516617"/>
                  <a:pt x="587264" y="511500"/>
                  <a:pt x="593577" y="511500"/>
                </a:cubicBezTo>
                <a:close/>
                <a:moveTo>
                  <a:pt x="528894" y="511500"/>
                </a:moveTo>
                <a:cubicBezTo>
                  <a:pt x="535207" y="511500"/>
                  <a:pt x="540324" y="516617"/>
                  <a:pt x="540324" y="522930"/>
                </a:cubicBezTo>
                <a:cubicBezTo>
                  <a:pt x="540324" y="529243"/>
                  <a:pt x="535207" y="534360"/>
                  <a:pt x="528894" y="534360"/>
                </a:cubicBezTo>
                <a:cubicBezTo>
                  <a:pt x="522581" y="534360"/>
                  <a:pt x="517464" y="529243"/>
                  <a:pt x="517464" y="522930"/>
                </a:cubicBezTo>
                <a:cubicBezTo>
                  <a:pt x="517464" y="516617"/>
                  <a:pt x="522581" y="511500"/>
                  <a:pt x="528894" y="511500"/>
                </a:cubicBezTo>
                <a:close/>
                <a:moveTo>
                  <a:pt x="464211" y="511500"/>
                </a:moveTo>
                <a:cubicBezTo>
                  <a:pt x="470524" y="511500"/>
                  <a:pt x="475641" y="516617"/>
                  <a:pt x="475641" y="522930"/>
                </a:cubicBezTo>
                <a:cubicBezTo>
                  <a:pt x="475641" y="529243"/>
                  <a:pt x="470524" y="534360"/>
                  <a:pt x="464211" y="534360"/>
                </a:cubicBezTo>
                <a:cubicBezTo>
                  <a:pt x="457898" y="534360"/>
                  <a:pt x="452781" y="529243"/>
                  <a:pt x="452781" y="522930"/>
                </a:cubicBezTo>
                <a:cubicBezTo>
                  <a:pt x="452781" y="516617"/>
                  <a:pt x="457898" y="511500"/>
                  <a:pt x="464211" y="511500"/>
                </a:cubicBezTo>
                <a:close/>
                <a:moveTo>
                  <a:pt x="399528" y="511500"/>
                </a:moveTo>
                <a:cubicBezTo>
                  <a:pt x="405841" y="511500"/>
                  <a:pt x="410958" y="516617"/>
                  <a:pt x="410958" y="522930"/>
                </a:cubicBezTo>
                <a:cubicBezTo>
                  <a:pt x="410958" y="529243"/>
                  <a:pt x="405841" y="534360"/>
                  <a:pt x="399528" y="534360"/>
                </a:cubicBezTo>
                <a:cubicBezTo>
                  <a:pt x="393215" y="534360"/>
                  <a:pt x="388098" y="529243"/>
                  <a:pt x="388098" y="522930"/>
                </a:cubicBezTo>
                <a:cubicBezTo>
                  <a:pt x="388098" y="516617"/>
                  <a:pt x="393215" y="511500"/>
                  <a:pt x="399528" y="511500"/>
                </a:cubicBezTo>
                <a:close/>
                <a:moveTo>
                  <a:pt x="334845" y="511500"/>
                </a:moveTo>
                <a:cubicBezTo>
                  <a:pt x="341158" y="511500"/>
                  <a:pt x="346275" y="516617"/>
                  <a:pt x="346275" y="522930"/>
                </a:cubicBezTo>
                <a:cubicBezTo>
                  <a:pt x="346275" y="529243"/>
                  <a:pt x="341158" y="534360"/>
                  <a:pt x="334845" y="534360"/>
                </a:cubicBezTo>
                <a:cubicBezTo>
                  <a:pt x="328532" y="534360"/>
                  <a:pt x="323415" y="529243"/>
                  <a:pt x="323415" y="522930"/>
                </a:cubicBezTo>
                <a:cubicBezTo>
                  <a:pt x="323415" y="516617"/>
                  <a:pt x="328532" y="511500"/>
                  <a:pt x="334845" y="511500"/>
                </a:cubicBezTo>
                <a:close/>
                <a:moveTo>
                  <a:pt x="270162" y="511500"/>
                </a:moveTo>
                <a:cubicBezTo>
                  <a:pt x="276475" y="511500"/>
                  <a:pt x="281592" y="516617"/>
                  <a:pt x="281592" y="522930"/>
                </a:cubicBezTo>
                <a:cubicBezTo>
                  <a:pt x="281592" y="529243"/>
                  <a:pt x="276475" y="534360"/>
                  <a:pt x="270162" y="534360"/>
                </a:cubicBezTo>
                <a:cubicBezTo>
                  <a:pt x="263849" y="534360"/>
                  <a:pt x="258732" y="529243"/>
                  <a:pt x="258732" y="522930"/>
                </a:cubicBezTo>
                <a:cubicBezTo>
                  <a:pt x="258732" y="516617"/>
                  <a:pt x="263849" y="511500"/>
                  <a:pt x="270162" y="511500"/>
                </a:cubicBezTo>
                <a:close/>
                <a:moveTo>
                  <a:pt x="205479" y="511500"/>
                </a:moveTo>
                <a:cubicBezTo>
                  <a:pt x="211792" y="511500"/>
                  <a:pt x="216909" y="516617"/>
                  <a:pt x="216909" y="522930"/>
                </a:cubicBezTo>
                <a:cubicBezTo>
                  <a:pt x="216909" y="529243"/>
                  <a:pt x="211792" y="534360"/>
                  <a:pt x="205479" y="534360"/>
                </a:cubicBezTo>
                <a:cubicBezTo>
                  <a:pt x="199166" y="534360"/>
                  <a:pt x="194049" y="529243"/>
                  <a:pt x="194049" y="522930"/>
                </a:cubicBezTo>
                <a:cubicBezTo>
                  <a:pt x="194049" y="516617"/>
                  <a:pt x="199166" y="511500"/>
                  <a:pt x="205479" y="511500"/>
                </a:cubicBezTo>
                <a:close/>
                <a:moveTo>
                  <a:pt x="140796" y="511500"/>
                </a:moveTo>
                <a:cubicBezTo>
                  <a:pt x="147109" y="511500"/>
                  <a:pt x="152226" y="516617"/>
                  <a:pt x="152226" y="522930"/>
                </a:cubicBezTo>
                <a:cubicBezTo>
                  <a:pt x="152226" y="529243"/>
                  <a:pt x="147109" y="534360"/>
                  <a:pt x="140796" y="534360"/>
                </a:cubicBezTo>
                <a:cubicBezTo>
                  <a:pt x="134483" y="534360"/>
                  <a:pt x="129366" y="529243"/>
                  <a:pt x="129366" y="522930"/>
                </a:cubicBezTo>
                <a:cubicBezTo>
                  <a:pt x="129366" y="516617"/>
                  <a:pt x="134483" y="511500"/>
                  <a:pt x="140796" y="511500"/>
                </a:cubicBezTo>
                <a:close/>
                <a:moveTo>
                  <a:pt x="76113" y="511500"/>
                </a:moveTo>
                <a:cubicBezTo>
                  <a:pt x="82426" y="511500"/>
                  <a:pt x="87543" y="516617"/>
                  <a:pt x="87543" y="522930"/>
                </a:cubicBezTo>
                <a:cubicBezTo>
                  <a:pt x="87543" y="529243"/>
                  <a:pt x="82426" y="534360"/>
                  <a:pt x="76113" y="534360"/>
                </a:cubicBezTo>
                <a:cubicBezTo>
                  <a:pt x="69800" y="534360"/>
                  <a:pt x="64683" y="529243"/>
                  <a:pt x="64683" y="522930"/>
                </a:cubicBezTo>
                <a:cubicBezTo>
                  <a:pt x="64683" y="516617"/>
                  <a:pt x="69800" y="511500"/>
                  <a:pt x="76113" y="511500"/>
                </a:cubicBezTo>
                <a:close/>
                <a:moveTo>
                  <a:pt x="11430" y="511500"/>
                </a:moveTo>
                <a:cubicBezTo>
                  <a:pt x="17743" y="511500"/>
                  <a:pt x="22860" y="516617"/>
                  <a:pt x="22860" y="522930"/>
                </a:cubicBezTo>
                <a:cubicBezTo>
                  <a:pt x="22860" y="529243"/>
                  <a:pt x="17743" y="534360"/>
                  <a:pt x="11430" y="534360"/>
                </a:cubicBezTo>
                <a:cubicBezTo>
                  <a:pt x="5117" y="534360"/>
                  <a:pt x="0" y="529243"/>
                  <a:pt x="0" y="522930"/>
                </a:cubicBezTo>
                <a:cubicBezTo>
                  <a:pt x="0" y="516617"/>
                  <a:pt x="5117" y="511500"/>
                  <a:pt x="11430" y="511500"/>
                </a:cubicBezTo>
                <a:close/>
                <a:moveTo>
                  <a:pt x="2145982" y="438426"/>
                </a:moveTo>
                <a:cubicBezTo>
                  <a:pt x="2152295" y="438426"/>
                  <a:pt x="2157412" y="443543"/>
                  <a:pt x="2157412" y="449856"/>
                </a:cubicBezTo>
                <a:cubicBezTo>
                  <a:pt x="2157412" y="456169"/>
                  <a:pt x="2152295" y="461286"/>
                  <a:pt x="2145982" y="461286"/>
                </a:cubicBezTo>
                <a:cubicBezTo>
                  <a:pt x="2139669" y="461286"/>
                  <a:pt x="2134552" y="456169"/>
                  <a:pt x="2134552" y="449856"/>
                </a:cubicBezTo>
                <a:cubicBezTo>
                  <a:pt x="2134552" y="443543"/>
                  <a:pt x="2139669" y="438426"/>
                  <a:pt x="2145982" y="438426"/>
                </a:cubicBezTo>
                <a:close/>
                <a:moveTo>
                  <a:pt x="2081286" y="438426"/>
                </a:moveTo>
                <a:cubicBezTo>
                  <a:pt x="2087599" y="438426"/>
                  <a:pt x="2092716" y="443543"/>
                  <a:pt x="2092716" y="449856"/>
                </a:cubicBezTo>
                <a:cubicBezTo>
                  <a:pt x="2092716" y="456169"/>
                  <a:pt x="2087599" y="461286"/>
                  <a:pt x="2081286" y="461286"/>
                </a:cubicBezTo>
                <a:cubicBezTo>
                  <a:pt x="2074973" y="461286"/>
                  <a:pt x="2069856" y="456169"/>
                  <a:pt x="2069856" y="449856"/>
                </a:cubicBezTo>
                <a:cubicBezTo>
                  <a:pt x="2069856" y="443543"/>
                  <a:pt x="2074973" y="438426"/>
                  <a:pt x="2081286" y="438426"/>
                </a:cubicBezTo>
                <a:close/>
                <a:moveTo>
                  <a:pt x="2016603" y="438426"/>
                </a:moveTo>
                <a:cubicBezTo>
                  <a:pt x="2022916" y="438426"/>
                  <a:pt x="2028033" y="443543"/>
                  <a:pt x="2028033" y="449856"/>
                </a:cubicBezTo>
                <a:cubicBezTo>
                  <a:pt x="2028033" y="456169"/>
                  <a:pt x="2022916" y="461286"/>
                  <a:pt x="2016603" y="461286"/>
                </a:cubicBezTo>
                <a:cubicBezTo>
                  <a:pt x="2010290" y="461286"/>
                  <a:pt x="2005173" y="456169"/>
                  <a:pt x="2005173" y="449856"/>
                </a:cubicBezTo>
                <a:cubicBezTo>
                  <a:pt x="2005173" y="443543"/>
                  <a:pt x="2010290" y="438426"/>
                  <a:pt x="2016603" y="438426"/>
                </a:cubicBezTo>
                <a:close/>
                <a:moveTo>
                  <a:pt x="1951920" y="438426"/>
                </a:moveTo>
                <a:cubicBezTo>
                  <a:pt x="1958233" y="438426"/>
                  <a:pt x="1963350" y="443543"/>
                  <a:pt x="1963350" y="449856"/>
                </a:cubicBezTo>
                <a:cubicBezTo>
                  <a:pt x="1963350" y="456169"/>
                  <a:pt x="1958233" y="461286"/>
                  <a:pt x="1951920" y="461286"/>
                </a:cubicBezTo>
                <a:cubicBezTo>
                  <a:pt x="1945607" y="461286"/>
                  <a:pt x="1940490" y="456169"/>
                  <a:pt x="1940490" y="449856"/>
                </a:cubicBezTo>
                <a:cubicBezTo>
                  <a:pt x="1940490" y="443543"/>
                  <a:pt x="1945607" y="438426"/>
                  <a:pt x="1951920" y="438426"/>
                </a:cubicBezTo>
                <a:close/>
                <a:moveTo>
                  <a:pt x="1887237" y="438426"/>
                </a:moveTo>
                <a:cubicBezTo>
                  <a:pt x="1893550" y="438426"/>
                  <a:pt x="1898667" y="443543"/>
                  <a:pt x="1898667" y="449856"/>
                </a:cubicBezTo>
                <a:cubicBezTo>
                  <a:pt x="1898667" y="456169"/>
                  <a:pt x="1893550" y="461286"/>
                  <a:pt x="1887237" y="461286"/>
                </a:cubicBezTo>
                <a:cubicBezTo>
                  <a:pt x="1880924" y="461286"/>
                  <a:pt x="1875807" y="456169"/>
                  <a:pt x="1875807" y="449856"/>
                </a:cubicBezTo>
                <a:cubicBezTo>
                  <a:pt x="1875807" y="443543"/>
                  <a:pt x="1880924" y="438426"/>
                  <a:pt x="1887237" y="438426"/>
                </a:cubicBezTo>
                <a:close/>
                <a:moveTo>
                  <a:pt x="1822554" y="438426"/>
                </a:moveTo>
                <a:cubicBezTo>
                  <a:pt x="1828867" y="438426"/>
                  <a:pt x="1833984" y="443543"/>
                  <a:pt x="1833984" y="449856"/>
                </a:cubicBezTo>
                <a:cubicBezTo>
                  <a:pt x="1833984" y="456169"/>
                  <a:pt x="1828867" y="461286"/>
                  <a:pt x="1822554" y="461286"/>
                </a:cubicBezTo>
                <a:cubicBezTo>
                  <a:pt x="1816241" y="461286"/>
                  <a:pt x="1811124" y="456169"/>
                  <a:pt x="1811124" y="449856"/>
                </a:cubicBezTo>
                <a:cubicBezTo>
                  <a:pt x="1811124" y="443543"/>
                  <a:pt x="1816241" y="438426"/>
                  <a:pt x="1822554" y="438426"/>
                </a:cubicBezTo>
                <a:close/>
                <a:moveTo>
                  <a:pt x="1757871" y="438426"/>
                </a:moveTo>
                <a:cubicBezTo>
                  <a:pt x="1764184" y="438426"/>
                  <a:pt x="1769301" y="443543"/>
                  <a:pt x="1769301" y="449856"/>
                </a:cubicBezTo>
                <a:cubicBezTo>
                  <a:pt x="1769301" y="456169"/>
                  <a:pt x="1764184" y="461286"/>
                  <a:pt x="1757871" y="461286"/>
                </a:cubicBezTo>
                <a:cubicBezTo>
                  <a:pt x="1751558" y="461286"/>
                  <a:pt x="1746441" y="456169"/>
                  <a:pt x="1746441" y="449856"/>
                </a:cubicBezTo>
                <a:cubicBezTo>
                  <a:pt x="1746441" y="443543"/>
                  <a:pt x="1751558" y="438426"/>
                  <a:pt x="1757871" y="438426"/>
                </a:cubicBezTo>
                <a:close/>
                <a:moveTo>
                  <a:pt x="1693188" y="438426"/>
                </a:moveTo>
                <a:cubicBezTo>
                  <a:pt x="1699501" y="438426"/>
                  <a:pt x="1704618" y="443543"/>
                  <a:pt x="1704618" y="449856"/>
                </a:cubicBezTo>
                <a:cubicBezTo>
                  <a:pt x="1704618" y="456169"/>
                  <a:pt x="1699501" y="461286"/>
                  <a:pt x="1693188" y="461286"/>
                </a:cubicBezTo>
                <a:cubicBezTo>
                  <a:pt x="1686875" y="461286"/>
                  <a:pt x="1681758" y="456169"/>
                  <a:pt x="1681758" y="449856"/>
                </a:cubicBezTo>
                <a:cubicBezTo>
                  <a:pt x="1681758" y="443543"/>
                  <a:pt x="1686875" y="438426"/>
                  <a:pt x="1693188" y="438426"/>
                </a:cubicBezTo>
                <a:close/>
                <a:moveTo>
                  <a:pt x="1628505" y="438426"/>
                </a:moveTo>
                <a:cubicBezTo>
                  <a:pt x="1634818" y="438426"/>
                  <a:pt x="1639935" y="443543"/>
                  <a:pt x="1639935" y="449856"/>
                </a:cubicBezTo>
                <a:cubicBezTo>
                  <a:pt x="1639935" y="456169"/>
                  <a:pt x="1634818" y="461286"/>
                  <a:pt x="1628505" y="461286"/>
                </a:cubicBezTo>
                <a:cubicBezTo>
                  <a:pt x="1622192" y="461286"/>
                  <a:pt x="1617075" y="456169"/>
                  <a:pt x="1617075" y="449856"/>
                </a:cubicBezTo>
                <a:cubicBezTo>
                  <a:pt x="1617075" y="443543"/>
                  <a:pt x="1622192" y="438426"/>
                  <a:pt x="1628505" y="438426"/>
                </a:cubicBezTo>
                <a:close/>
                <a:moveTo>
                  <a:pt x="1563822" y="438426"/>
                </a:moveTo>
                <a:cubicBezTo>
                  <a:pt x="1570135" y="438426"/>
                  <a:pt x="1575252" y="443543"/>
                  <a:pt x="1575252" y="449856"/>
                </a:cubicBezTo>
                <a:cubicBezTo>
                  <a:pt x="1575252" y="456169"/>
                  <a:pt x="1570135" y="461286"/>
                  <a:pt x="1563822" y="461286"/>
                </a:cubicBezTo>
                <a:cubicBezTo>
                  <a:pt x="1557509" y="461286"/>
                  <a:pt x="1552392" y="456169"/>
                  <a:pt x="1552392" y="449856"/>
                </a:cubicBezTo>
                <a:cubicBezTo>
                  <a:pt x="1552392" y="443543"/>
                  <a:pt x="1557509" y="438426"/>
                  <a:pt x="1563822" y="438426"/>
                </a:cubicBezTo>
                <a:close/>
                <a:moveTo>
                  <a:pt x="1499139" y="438426"/>
                </a:moveTo>
                <a:cubicBezTo>
                  <a:pt x="1505452" y="438426"/>
                  <a:pt x="1510569" y="443543"/>
                  <a:pt x="1510569" y="449856"/>
                </a:cubicBezTo>
                <a:cubicBezTo>
                  <a:pt x="1510569" y="456169"/>
                  <a:pt x="1505452" y="461286"/>
                  <a:pt x="1499139" y="461286"/>
                </a:cubicBezTo>
                <a:cubicBezTo>
                  <a:pt x="1492826" y="461286"/>
                  <a:pt x="1487709" y="456169"/>
                  <a:pt x="1487709" y="449856"/>
                </a:cubicBezTo>
                <a:cubicBezTo>
                  <a:pt x="1487709" y="443543"/>
                  <a:pt x="1492826" y="438426"/>
                  <a:pt x="1499139" y="438426"/>
                </a:cubicBezTo>
                <a:close/>
                <a:moveTo>
                  <a:pt x="1434456" y="438426"/>
                </a:moveTo>
                <a:cubicBezTo>
                  <a:pt x="1440769" y="438426"/>
                  <a:pt x="1445886" y="443543"/>
                  <a:pt x="1445886" y="449856"/>
                </a:cubicBezTo>
                <a:cubicBezTo>
                  <a:pt x="1445886" y="456169"/>
                  <a:pt x="1440769" y="461286"/>
                  <a:pt x="1434456" y="461286"/>
                </a:cubicBezTo>
                <a:cubicBezTo>
                  <a:pt x="1428143" y="461286"/>
                  <a:pt x="1423026" y="456169"/>
                  <a:pt x="1423026" y="449856"/>
                </a:cubicBezTo>
                <a:cubicBezTo>
                  <a:pt x="1423026" y="443543"/>
                  <a:pt x="1428143" y="438426"/>
                  <a:pt x="1434456" y="438426"/>
                </a:cubicBezTo>
                <a:close/>
                <a:moveTo>
                  <a:pt x="1369773" y="438426"/>
                </a:moveTo>
                <a:cubicBezTo>
                  <a:pt x="1376086" y="438426"/>
                  <a:pt x="1381203" y="443543"/>
                  <a:pt x="1381203" y="449856"/>
                </a:cubicBezTo>
                <a:cubicBezTo>
                  <a:pt x="1381203" y="456169"/>
                  <a:pt x="1376086" y="461286"/>
                  <a:pt x="1369773" y="461286"/>
                </a:cubicBezTo>
                <a:cubicBezTo>
                  <a:pt x="1363460" y="461286"/>
                  <a:pt x="1358343" y="456169"/>
                  <a:pt x="1358343" y="449856"/>
                </a:cubicBezTo>
                <a:cubicBezTo>
                  <a:pt x="1358343" y="443543"/>
                  <a:pt x="1363460" y="438426"/>
                  <a:pt x="1369773" y="438426"/>
                </a:cubicBezTo>
                <a:close/>
                <a:moveTo>
                  <a:pt x="1305090" y="438426"/>
                </a:moveTo>
                <a:cubicBezTo>
                  <a:pt x="1311403" y="438426"/>
                  <a:pt x="1316520" y="443543"/>
                  <a:pt x="1316520" y="449856"/>
                </a:cubicBezTo>
                <a:cubicBezTo>
                  <a:pt x="1316520" y="456169"/>
                  <a:pt x="1311403" y="461286"/>
                  <a:pt x="1305090" y="461286"/>
                </a:cubicBezTo>
                <a:cubicBezTo>
                  <a:pt x="1298777" y="461286"/>
                  <a:pt x="1293660" y="456169"/>
                  <a:pt x="1293660" y="449856"/>
                </a:cubicBezTo>
                <a:cubicBezTo>
                  <a:pt x="1293660" y="443543"/>
                  <a:pt x="1298777" y="438426"/>
                  <a:pt x="1305090" y="438426"/>
                </a:cubicBezTo>
                <a:close/>
                <a:moveTo>
                  <a:pt x="1240407" y="438426"/>
                </a:moveTo>
                <a:cubicBezTo>
                  <a:pt x="1246720" y="438426"/>
                  <a:pt x="1251837" y="443543"/>
                  <a:pt x="1251837" y="449856"/>
                </a:cubicBezTo>
                <a:cubicBezTo>
                  <a:pt x="1251837" y="456169"/>
                  <a:pt x="1246720" y="461286"/>
                  <a:pt x="1240407" y="461286"/>
                </a:cubicBezTo>
                <a:cubicBezTo>
                  <a:pt x="1234094" y="461286"/>
                  <a:pt x="1228977" y="456169"/>
                  <a:pt x="1228977" y="449856"/>
                </a:cubicBezTo>
                <a:cubicBezTo>
                  <a:pt x="1228977" y="443543"/>
                  <a:pt x="1234094" y="438426"/>
                  <a:pt x="1240407" y="438426"/>
                </a:cubicBezTo>
                <a:close/>
                <a:moveTo>
                  <a:pt x="1175724" y="438426"/>
                </a:moveTo>
                <a:cubicBezTo>
                  <a:pt x="1182037" y="438426"/>
                  <a:pt x="1187154" y="443543"/>
                  <a:pt x="1187154" y="449856"/>
                </a:cubicBezTo>
                <a:cubicBezTo>
                  <a:pt x="1187154" y="456169"/>
                  <a:pt x="1182037" y="461286"/>
                  <a:pt x="1175724" y="461286"/>
                </a:cubicBezTo>
                <a:cubicBezTo>
                  <a:pt x="1169411" y="461286"/>
                  <a:pt x="1164294" y="456169"/>
                  <a:pt x="1164294" y="449856"/>
                </a:cubicBezTo>
                <a:cubicBezTo>
                  <a:pt x="1164294" y="443543"/>
                  <a:pt x="1169411" y="438426"/>
                  <a:pt x="1175724" y="438426"/>
                </a:cubicBezTo>
                <a:close/>
                <a:moveTo>
                  <a:pt x="1111041" y="438426"/>
                </a:moveTo>
                <a:cubicBezTo>
                  <a:pt x="1117354" y="438426"/>
                  <a:pt x="1122471" y="443543"/>
                  <a:pt x="1122471" y="449856"/>
                </a:cubicBezTo>
                <a:cubicBezTo>
                  <a:pt x="1122471" y="456169"/>
                  <a:pt x="1117354" y="461286"/>
                  <a:pt x="1111041" y="461286"/>
                </a:cubicBezTo>
                <a:cubicBezTo>
                  <a:pt x="1104728" y="461286"/>
                  <a:pt x="1099611" y="456169"/>
                  <a:pt x="1099611" y="449856"/>
                </a:cubicBezTo>
                <a:cubicBezTo>
                  <a:pt x="1099611" y="443543"/>
                  <a:pt x="1104728" y="438426"/>
                  <a:pt x="1111041" y="438426"/>
                </a:cubicBezTo>
                <a:close/>
                <a:moveTo>
                  <a:pt x="1046358" y="438426"/>
                </a:moveTo>
                <a:cubicBezTo>
                  <a:pt x="1052671" y="438426"/>
                  <a:pt x="1057788" y="443543"/>
                  <a:pt x="1057788" y="449856"/>
                </a:cubicBezTo>
                <a:cubicBezTo>
                  <a:pt x="1057788" y="456169"/>
                  <a:pt x="1052671" y="461286"/>
                  <a:pt x="1046358" y="461286"/>
                </a:cubicBezTo>
                <a:cubicBezTo>
                  <a:pt x="1040045" y="461286"/>
                  <a:pt x="1034928" y="456169"/>
                  <a:pt x="1034928" y="449856"/>
                </a:cubicBezTo>
                <a:cubicBezTo>
                  <a:pt x="1034928" y="443543"/>
                  <a:pt x="1040045" y="438426"/>
                  <a:pt x="1046358" y="438426"/>
                </a:cubicBezTo>
                <a:close/>
                <a:moveTo>
                  <a:pt x="981675" y="438426"/>
                </a:moveTo>
                <a:cubicBezTo>
                  <a:pt x="987988" y="438426"/>
                  <a:pt x="993105" y="443543"/>
                  <a:pt x="993105" y="449856"/>
                </a:cubicBezTo>
                <a:cubicBezTo>
                  <a:pt x="993105" y="456169"/>
                  <a:pt x="987988" y="461286"/>
                  <a:pt x="981675" y="461286"/>
                </a:cubicBezTo>
                <a:cubicBezTo>
                  <a:pt x="975362" y="461286"/>
                  <a:pt x="970245" y="456169"/>
                  <a:pt x="970245" y="449856"/>
                </a:cubicBezTo>
                <a:cubicBezTo>
                  <a:pt x="970245" y="443543"/>
                  <a:pt x="975362" y="438426"/>
                  <a:pt x="981675" y="438426"/>
                </a:cubicBezTo>
                <a:close/>
                <a:moveTo>
                  <a:pt x="916992" y="438426"/>
                </a:moveTo>
                <a:cubicBezTo>
                  <a:pt x="923305" y="438426"/>
                  <a:pt x="928422" y="443543"/>
                  <a:pt x="928422" y="449856"/>
                </a:cubicBezTo>
                <a:cubicBezTo>
                  <a:pt x="928422" y="456169"/>
                  <a:pt x="923305" y="461286"/>
                  <a:pt x="916992" y="461286"/>
                </a:cubicBezTo>
                <a:cubicBezTo>
                  <a:pt x="910679" y="461286"/>
                  <a:pt x="905562" y="456169"/>
                  <a:pt x="905562" y="449856"/>
                </a:cubicBezTo>
                <a:cubicBezTo>
                  <a:pt x="905562" y="443543"/>
                  <a:pt x="910679" y="438426"/>
                  <a:pt x="916992" y="438426"/>
                </a:cubicBezTo>
                <a:close/>
                <a:moveTo>
                  <a:pt x="852309" y="438426"/>
                </a:moveTo>
                <a:cubicBezTo>
                  <a:pt x="858622" y="438426"/>
                  <a:pt x="863739" y="443543"/>
                  <a:pt x="863739" y="449856"/>
                </a:cubicBezTo>
                <a:cubicBezTo>
                  <a:pt x="863739" y="456169"/>
                  <a:pt x="858622" y="461286"/>
                  <a:pt x="852309" y="461286"/>
                </a:cubicBezTo>
                <a:cubicBezTo>
                  <a:pt x="845996" y="461286"/>
                  <a:pt x="840879" y="456169"/>
                  <a:pt x="840879" y="449856"/>
                </a:cubicBezTo>
                <a:cubicBezTo>
                  <a:pt x="840879" y="443543"/>
                  <a:pt x="845996" y="438426"/>
                  <a:pt x="852309" y="438426"/>
                </a:cubicBezTo>
                <a:close/>
                <a:moveTo>
                  <a:pt x="787626" y="438426"/>
                </a:moveTo>
                <a:cubicBezTo>
                  <a:pt x="793939" y="438426"/>
                  <a:pt x="799056" y="443543"/>
                  <a:pt x="799056" y="449856"/>
                </a:cubicBezTo>
                <a:cubicBezTo>
                  <a:pt x="799056" y="456169"/>
                  <a:pt x="793939" y="461286"/>
                  <a:pt x="787626" y="461286"/>
                </a:cubicBezTo>
                <a:cubicBezTo>
                  <a:pt x="781313" y="461286"/>
                  <a:pt x="776196" y="456169"/>
                  <a:pt x="776196" y="449856"/>
                </a:cubicBezTo>
                <a:cubicBezTo>
                  <a:pt x="776196" y="443543"/>
                  <a:pt x="781313" y="438426"/>
                  <a:pt x="787626" y="438426"/>
                </a:cubicBezTo>
                <a:close/>
                <a:moveTo>
                  <a:pt x="722943" y="438426"/>
                </a:moveTo>
                <a:cubicBezTo>
                  <a:pt x="729256" y="438426"/>
                  <a:pt x="734373" y="443543"/>
                  <a:pt x="734373" y="449856"/>
                </a:cubicBezTo>
                <a:cubicBezTo>
                  <a:pt x="734373" y="456169"/>
                  <a:pt x="729256" y="461286"/>
                  <a:pt x="722943" y="461286"/>
                </a:cubicBezTo>
                <a:cubicBezTo>
                  <a:pt x="716630" y="461286"/>
                  <a:pt x="711513" y="456169"/>
                  <a:pt x="711513" y="449856"/>
                </a:cubicBezTo>
                <a:cubicBezTo>
                  <a:pt x="711513" y="443543"/>
                  <a:pt x="716630" y="438426"/>
                  <a:pt x="722943" y="438426"/>
                </a:cubicBezTo>
                <a:close/>
                <a:moveTo>
                  <a:pt x="658260" y="438426"/>
                </a:moveTo>
                <a:cubicBezTo>
                  <a:pt x="664573" y="438426"/>
                  <a:pt x="669690" y="443543"/>
                  <a:pt x="669690" y="449856"/>
                </a:cubicBezTo>
                <a:cubicBezTo>
                  <a:pt x="669690" y="456169"/>
                  <a:pt x="664573" y="461286"/>
                  <a:pt x="658260" y="461286"/>
                </a:cubicBezTo>
                <a:cubicBezTo>
                  <a:pt x="651947" y="461286"/>
                  <a:pt x="646830" y="456169"/>
                  <a:pt x="646830" y="449856"/>
                </a:cubicBezTo>
                <a:cubicBezTo>
                  <a:pt x="646830" y="443543"/>
                  <a:pt x="651947" y="438426"/>
                  <a:pt x="658260" y="438426"/>
                </a:cubicBezTo>
                <a:close/>
                <a:moveTo>
                  <a:pt x="593577" y="438426"/>
                </a:moveTo>
                <a:cubicBezTo>
                  <a:pt x="599890" y="438426"/>
                  <a:pt x="605007" y="443543"/>
                  <a:pt x="605007" y="449856"/>
                </a:cubicBezTo>
                <a:cubicBezTo>
                  <a:pt x="605007" y="456169"/>
                  <a:pt x="599890" y="461286"/>
                  <a:pt x="593577" y="461286"/>
                </a:cubicBezTo>
                <a:cubicBezTo>
                  <a:pt x="587264" y="461286"/>
                  <a:pt x="582147" y="456169"/>
                  <a:pt x="582147" y="449856"/>
                </a:cubicBezTo>
                <a:cubicBezTo>
                  <a:pt x="582147" y="443543"/>
                  <a:pt x="587264" y="438426"/>
                  <a:pt x="593577" y="438426"/>
                </a:cubicBezTo>
                <a:close/>
                <a:moveTo>
                  <a:pt x="528894" y="438426"/>
                </a:moveTo>
                <a:cubicBezTo>
                  <a:pt x="535207" y="438426"/>
                  <a:pt x="540324" y="443543"/>
                  <a:pt x="540324" y="449856"/>
                </a:cubicBezTo>
                <a:cubicBezTo>
                  <a:pt x="540324" y="456169"/>
                  <a:pt x="535207" y="461286"/>
                  <a:pt x="528894" y="461286"/>
                </a:cubicBezTo>
                <a:cubicBezTo>
                  <a:pt x="522581" y="461286"/>
                  <a:pt x="517464" y="456169"/>
                  <a:pt x="517464" y="449856"/>
                </a:cubicBezTo>
                <a:cubicBezTo>
                  <a:pt x="517464" y="443543"/>
                  <a:pt x="522581" y="438426"/>
                  <a:pt x="528894" y="438426"/>
                </a:cubicBezTo>
                <a:close/>
                <a:moveTo>
                  <a:pt x="464211" y="438426"/>
                </a:moveTo>
                <a:cubicBezTo>
                  <a:pt x="470524" y="438426"/>
                  <a:pt x="475641" y="443543"/>
                  <a:pt x="475641" y="449856"/>
                </a:cubicBezTo>
                <a:cubicBezTo>
                  <a:pt x="475641" y="456169"/>
                  <a:pt x="470524" y="461286"/>
                  <a:pt x="464211" y="461286"/>
                </a:cubicBezTo>
                <a:cubicBezTo>
                  <a:pt x="457898" y="461286"/>
                  <a:pt x="452781" y="456169"/>
                  <a:pt x="452781" y="449856"/>
                </a:cubicBezTo>
                <a:cubicBezTo>
                  <a:pt x="452781" y="443543"/>
                  <a:pt x="457898" y="438426"/>
                  <a:pt x="464211" y="438426"/>
                </a:cubicBezTo>
                <a:close/>
                <a:moveTo>
                  <a:pt x="399528" y="438426"/>
                </a:moveTo>
                <a:cubicBezTo>
                  <a:pt x="405841" y="438426"/>
                  <a:pt x="410958" y="443543"/>
                  <a:pt x="410958" y="449856"/>
                </a:cubicBezTo>
                <a:cubicBezTo>
                  <a:pt x="410958" y="456169"/>
                  <a:pt x="405841" y="461286"/>
                  <a:pt x="399528" y="461286"/>
                </a:cubicBezTo>
                <a:cubicBezTo>
                  <a:pt x="393215" y="461286"/>
                  <a:pt x="388098" y="456169"/>
                  <a:pt x="388098" y="449856"/>
                </a:cubicBezTo>
                <a:cubicBezTo>
                  <a:pt x="388098" y="443543"/>
                  <a:pt x="393215" y="438426"/>
                  <a:pt x="399528" y="438426"/>
                </a:cubicBezTo>
                <a:close/>
                <a:moveTo>
                  <a:pt x="334845" y="438426"/>
                </a:moveTo>
                <a:cubicBezTo>
                  <a:pt x="341158" y="438426"/>
                  <a:pt x="346275" y="443543"/>
                  <a:pt x="346275" y="449856"/>
                </a:cubicBezTo>
                <a:cubicBezTo>
                  <a:pt x="346275" y="456169"/>
                  <a:pt x="341158" y="461286"/>
                  <a:pt x="334845" y="461286"/>
                </a:cubicBezTo>
                <a:cubicBezTo>
                  <a:pt x="328532" y="461286"/>
                  <a:pt x="323415" y="456169"/>
                  <a:pt x="323415" y="449856"/>
                </a:cubicBezTo>
                <a:cubicBezTo>
                  <a:pt x="323415" y="443543"/>
                  <a:pt x="328532" y="438426"/>
                  <a:pt x="334845" y="438426"/>
                </a:cubicBezTo>
                <a:close/>
                <a:moveTo>
                  <a:pt x="270162" y="438426"/>
                </a:moveTo>
                <a:cubicBezTo>
                  <a:pt x="276475" y="438426"/>
                  <a:pt x="281592" y="443543"/>
                  <a:pt x="281592" y="449856"/>
                </a:cubicBezTo>
                <a:cubicBezTo>
                  <a:pt x="281592" y="456169"/>
                  <a:pt x="276475" y="461286"/>
                  <a:pt x="270162" y="461286"/>
                </a:cubicBezTo>
                <a:cubicBezTo>
                  <a:pt x="263849" y="461286"/>
                  <a:pt x="258732" y="456169"/>
                  <a:pt x="258732" y="449856"/>
                </a:cubicBezTo>
                <a:cubicBezTo>
                  <a:pt x="258732" y="443543"/>
                  <a:pt x="263849" y="438426"/>
                  <a:pt x="270162" y="438426"/>
                </a:cubicBezTo>
                <a:close/>
                <a:moveTo>
                  <a:pt x="205479" y="438426"/>
                </a:moveTo>
                <a:cubicBezTo>
                  <a:pt x="211792" y="438426"/>
                  <a:pt x="216909" y="443543"/>
                  <a:pt x="216909" y="449856"/>
                </a:cubicBezTo>
                <a:cubicBezTo>
                  <a:pt x="216909" y="456169"/>
                  <a:pt x="211792" y="461286"/>
                  <a:pt x="205479" y="461286"/>
                </a:cubicBezTo>
                <a:cubicBezTo>
                  <a:pt x="199166" y="461286"/>
                  <a:pt x="194049" y="456169"/>
                  <a:pt x="194049" y="449856"/>
                </a:cubicBezTo>
                <a:cubicBezTo>
                  <a:pt x="194049" y="443543"/>
                  <a:pt x="199166" y="438426"/>
                  <a:pt x="205479" y="438426"/>
                </a:cubicBezTo>
                <a:close/>
                <a:moveTo>
                  <a:pt x="140796" y="438426"/>
                </a:moveTo>
                <a:cubicBezTo>
                  <a:pt x="147109" y="438426"/>
                  <a:pt x="152226" y="443543"/>
                  <a:pt x="152226" y="449856"/>
                </a:cubicBezTo>
                <a:cubicBezTo>
                  <a:pt x="152226" y="456169"/>
                  <a:pt x="147109" y="461286"/>
                  <a:pt x="140796" y="461286"/>
                </a:cubicBezTo>
                <a:cubicBezTo>
                  <a:pt x="134483" y="461286"/>
                  <a:pt x="129366" y="456169"/>
                  <a:pt x="129366" y="449856"/>
                </a:cubicBezTo>
                <a:cubicBezTo>
                  <a:pt x="129366" y="443543"/>
                  <a:pt x="134483" y="438426"/>
                  <a:pt x="140796" y="438426"/>
                </a:cubicBezTo>
                <a:close/>
                <a:moveTo>
                  <a:pt x="76113" y="438426"/>
                </a:moveTo>
                <a:cubicBezTo>
                  <a:pt x="82426" y="438426"/>
                  <a:pt x="87543" y="443543"/>
                  <a:pt x="87543" y="449856"/>
                </a:cubicBezTo>
                <a:cubicBezTo>
                  <a:pt x="87543" y="456169"/>
                  <a:pt x="82426" y="461286"/>
                  <a:pt x="76113" y="461286"/>
                </a:cubicBezTo>
                <a:cubicBezTo>
                  <a:pt x="69800" y="461286"/>
                  <a:pt x="64683" y="456169"/>
                  <a:pt x="64683" y="449856"/>
                </a:cubicBezTo>
                <a:cubicBezTo>
                  <a:pt x="64683" y="443543"/>
                  <a:pt x="69800" y="438426"/>
                  <a:pt x="76113" y="438426"/>
                </a:cubicBezTo>
                <a:close/>
                <a:moveTo>
                  <a:pt x="11430" y="438426"/>
                </a:moveTo>
                <a:cubicBezTo>
                  <a:pt x="17743" y="438426"/>
                  <a:pt x="22860" y="443543"/>
                  <a:pt x="22860" y="449856"/>
                </a:cubicBezTo>
                <a:cubicBezTo>
                  <a:pt x="22860" y="456169"/>
                  <a:pt x="17743" y="461286"/>
                  <a:pt x="11430" y="461286"/>
                </a:cubicBezTo>
                <a:cubicBezTo>
                  <a:pt x="5117" y="461286"/>
                  <a:pt x="0" y="456169"/>
                  <a:pt x="0" y="449856"/>
                </a:cubicBezTo>
                <a:cubicBezTo>
                  <a:pt x="0" y="443543"/>
                  <a:pt x="5117" y="438426"/>
                  <a:pt x="11430" y="438426"/>
                </a:cubicBezTo>
                <a:close/>
                <a:moveTo>
                  <a:pt x="2145982" y="365355"/>
                </a:moveTo>
                <a:cubicBezTo>
                  <a:pt x="2152295" y="365355"/>
                  <a:pt x="2157412" y="370472"/>
                  <a:pt x="2157412" y="376785"/>
                </a:cubicBezTo>
                <a:cubicBezTo>
                  <a:pt x="2157412" y="383098"/>
                  <a:pt x="2152295" y="388215"/>
                  <a:pt x="2145982" y="388215"/>
                </a:cubicBezTo>
                <a:cubicBezTo>
                  <a:pt x="2139669" y="388215"/>
                  <a:pt x="2134552" y="383098"/>
                  <a:pt x="2134552" y="376785"/>
                </a:cubicBezTo>
                <a:cubicBezTo>
                  <a:pt x="2134552" y="370472"/>
                  <a:pt x="2139669" y="365355"/>
                  <a:pt x="2145982" y="365355"/>
                </a:cubicBezTo>
                <a:close/>
                <a:moveTo>
                  <a:pt x="2081286" y="365355"/>
                </a:moveTo>
                <a:cubicBezTo>
                  <a:pt x="2087599" y="365355"/>
                  <a:pt x="2092716" y="370472"/>
                  <a:pt x="2092716" y="376785"/>
                </a:cubicBezTo>
                <a:cubicBezTo>
                  <a:pt x="2092716" y="383098"/>
                  <a:pt x="2087599" y="388215"/>
                  <a:pt x="2081286" y="388215"/>
                </a:cubicBezTo>
                <a:cubicBezTo>
                  <a:pt x="2074973" y="388215"/>
                  <a:pt x="2069856" y="383098"/>
                  <a:pt x="2069856" y="376785"/>
                </a:cubicBezTo>
                <a:cubicBezTo>
                  <a:pt x="2069856" y="370472"/>
                  <a:pt x="2074973" y="365355"/>
                  <a:pt x="2081286" y="365355"/>
                </a:cubicBezTo>
                <a:close/>
                <a:moveTo>
                  <a:pt x="2016603" y="365355"/>
                </a:moveTo>
                <a:cubicBezTo>
                  <a:pt x="2022916" y="365355"/>
                  <a:pt x="2028033" y="370472"/>
                  <a:pt x="2028033" y="376785"/>
                </a:cubicBezTo>
                <a:cubicBezTo>
                  <a:pt x="2028033" y="383098"/>
                  <a:pt x="2022916" y="388215"/>
                  <a:pt x="2016603" y="388215"/>
                </a:cubicBezTo>
                <a:cubicBezTo>
                  <a:pt x="2010290" y="388215"/>
                  <a:pt x="2005173" y="383098"/>
                  <a:pt x="2005173" y="376785"/>
                </a:cubicBezTo>
                <a:cubicBezTo>
                  <a:pt x="2005173" y="370472"/>
                  <a:pt x="2010290" y="365355"/>
                  <a:pt x="2016603" y="365355"/>
                </a:cubicBezTo>
                <a:close/>
                <a:moveTo>
                  <a:pt x="1951920" y="365355"/>
                </a:moveTo>
                <a:cubicBezTo>
                  <a:pt x="1958233" y="365355"/>
                  <a:pt x="1963350" y="370472"/>
                  <a:pt x="1963350" y="376785"/>
                </a:cubicBezTo>
                <a:cubicBezTo>
                  <a:pt x="1963350" y="383098"/>
                  <a:pt x="1958233" y="388215"/>
                  <a:pt x="1951920" y="388215"/>
                </a:cubicBezTo>
                <a:cubicBezTo>
                  <a:pt x="1945607" y="388215"/>
                  <a:pt x="1940490" y="383098"/>
                  <a:pt x="1940490" y="376785"/>
                </a:cubicBezTo>
                <a:cubicBezTo>
                  <a:pt x="1940490" y="370472"/>
                  <a:pt x="1945607" y="365355"/>
                  <a:pt x="1951920" y="365355"/>
                </a:cubicBezTo>
                <a:close/>
                <a:moveTo>
                  <a:pt x="1887237" y="365355"/>
                </a:moveTo>
                <a:cubicBezTo>
                  <a:pt x="1893550" y="365355"/>
                  <a:pt x="1898667" y="370472"/>
                  <a:pt x="1898667" y="376785"/>
                </a:cubicBezTo>
                <a:cubicBezTo>
                  <a:pt x="1898667" y="383098"/>
                  <a:pt x="1893550" y="388215"/>
                  <a:pt x="1887237" y="388215"/>
                </a:cubicBezTo>
                <a:cubicBezTo>
                  <a:pt x="1880924" y="388215"/>
                  <a:pt x="1875807" y="383098"/>
                  <a:pt x="1875807" y="376785"/>
                </a:cubicBezTo>
                <a:cubicBezTo>
                  <a:pt x="1875807" y="370472"/>
                  <a:pt x="1880924" y="365355"/>
                  <a:pt x="1887237" y="365355"/>
                </a:cubicBezTo>
                <a:close/>
                <a:moveTo>
                  <a:pt x="1822554" y="365355"/>
                </a:moveTo>
                <a:cubicBezTo>
                  <a:pt x="1828867" y="365355"/>
                  <a:pt x="1833984" y="370472"/>
                  <a:pt x="1833984" y="376785"/>
                </a:cubicBezTo>
                <a:cubicBezTo>
                  <a:pt x="1833984" y="383098"/>
                  <a:pt x="1828867" y="388215"/>
                  <a:pt x="1822554" y="388215"/>
                </a:cubicBezTo>
                <a:cubicBezTo>
                  <a:pt x="1816241" y="388215"/>
                  <a:pt x="1811124" y="383098"/>
                  <a:pt x="1811124" y="376785"/>
                </a:cubicBezTo>
                <a:cubicBezTo>
                  <a:pt x="1811124" y="370472"/>
                  <a:pt x="1816241" y="365355"/>
                  <a:pt x="1822554" y="365355"/>
                </a:cubicBezTo>
                <a:close/>
                <a:moveTo>
                  <a:pt x="1757871" y="365355"/>
                </a:moveTo>
                <a:cubicBezTo>
                  <a:pt x="1764184" y="365355"/>
                  <a:pt x="1769301" y="370472"/>
                  <a:pt x="1769301" y="376785"/>
                </a:cubicBezTo>
                <a:cubicBezTo>
                  <a:pt x="1769301" y="383098"/>
                  <a:pt x="1764184" y="388215"/>
                  <a:pt x="1757871" y="388215"/>
                </a:cubicBezTo>
                <a:cubicBezTo>
                  <a:pt x="1751558" y="388215"/>
                  <a:pt x="1746441" y="383098"/>
                  <a:pt x="1746441" y="376785"/>
                </a:cubicBezTo>
                <a:cubicBezTo>
                  <a:pt x="1746441" y="370472"/>
                  <a:pt x="1751558" y="365355"/>
                  <a:pt x="1757871" y="365355"/>
                </a:cubicBezTo>
                <a:close/>
                <a:moveTo>
                  <a:pt x="1693188" y="365355"/>
                </a:moveTo>
                <a:cubicBezTo>
                  <a:pt x="1699501" y="365355"/>
                  <a:pt x="1704618" y="370472"/>
                  <a:pt x="1704618" y="376785"/>
                </a:cubicBezTo>
                <a:cubicBezTo>
                  <a:pt x="1704618" y="383098"/>
                  <a:pt x="1699501" y="388215"/>
                  <a:pt x="1693188" y="388215"/>
                </a:cubicBezTo>
                <a:cubicBezTo>
                  <a:pt x="1686875" y="388215"/>
                  <a:pt x="1681758" y="383098"/>
                  <a:pt x="1681758" y="376785"/>
                </a:cubicBezTo>
                <a:cubicBezTo>
                  <a:pt x="1681758" y="370472"/>
                  <a:pt x="1686875" y="365355"/>
                  <a:pt x="1693188" y="365355"/>
                </a:cubicBezTo>
                <a:close/>
                <a:moveTo>
                  <a:pt x="1628505" y="365355"/>
                </a:moveTo>
                <a:cubicBezTo>
                  <a:pt x="1634818" y="365355"/>
                  <a:pt x="1639935" y="370472"/>
                  <a:pt x="1639935" y="376785"/>
                </a:cubicBezTo>
                <a:cubicBezTo>
                  <a:pt x="1639935" y="383098"/>
                  <a:pt x="1634818" y="388215"/>
                  <a:pt x="1628505" y="388215"/>
                </a:cubicBezTo>
                <a:cubicBezTo>
                  <a:pt x="1622192" y="388215"/>
                  <a:pt x="1617075" y="383098"/>
                  <a:pt x="1617075" y="376785"/>
                </a:cubicBezTo>
                <a:cubicBezTo>
                  <a:pt x="1617075" y="370472"/>
                  <a:pt x="1622192" y="365355"/>
                  <a:pt x="1628505" y="365355"/>
                </a:cubicBezTo>
                <a:close/>
                <a:moveTo>
                  <a:pt x="1563822" y="365355"/>
                </a:moveTo>
                <a:cubicBezTo>
                  <a:pt x="1570135" y="365355"/>
                  <a:pt x="1575252" y="370472"/>
                  <a:pt x="1575252" y="376785"/>
                </a:cubicBezTo>
                <a:cubicBezTo>
                  <a:pt x="1575252" y="383098"/>
                  <a:pt x="1570135" y="388215"/>
                  <a:pt x="1563822" y="388215"/>
                </a:cubicBezTo>
                <a:cubicBezTo>
                  <a:pt x="1557509" y="388215"/>
                  <a:pt x="1552392" y="383098"/>
                  <a:pt x="1552392" y="376785"/>
                </a:cubicBezTo>
                <a:cubicBezTo>
                  <a:pt x="1552392" y="370472"/>
                  <a:pt x="1557509" y="365355"/>
                  <a:pt x="1563822" y="365355"/>
                </a:cubicBezTo>
                <a:close/>
                <a:moveTo>
                  <a:pt x="1499139" y="365355"/>
                </a:moveTo>
                <a:cubicBezTo>
                  <a:pt x="1505452" y="365355"/>
                  <a:pt x="1510569" y="370472"/>
                  <a:pt x="1510569" y="376785"/>
                </a:cubicBezTo>
                <a:cubicBezTo>
                  <a:pt x="1510569" y="383098"/>
                  <a:pt x="1505452" y="388215"/>
                  <a:pt x="1499139" y="388215"/>
                </a:cubicBezTo>
                <a:cubicBezTo>
                  <a:pt x="1492826" y="388215"/>
                  <a:pt x="1487709" y="383098"/>
                  <a:pt x="1487709" y="376785"/>
                </a:cubicBezTo>
                <a:cubicBezTo>
                  <a:pt x="1487709" y="370472"/>
                  <a:pt x="1492826" y="365355"/>
                  <a:pt x="1499139" y="365355"/>
                </a:cubicBezTo>
                <a:close/>
                <a:moveTo>
                  <a:pt x="1434456" y="365355"/>
                </a:moveTo>
                <a:cubicBezTo>
                  <a:pt x="1440769" y="365355"/>
                  <a:pt x="1445886" y="370472"/>
                  <a:pt x="1445886" y="376785"/>
                </a:cubicBezTo>
                <a:cubicBezTo>
                  <a:pt x="1445886" y="383098"/>
                  <a:pt x="1440769" y="388215"/>
                  <a:pt x="1434456" y="388215"/>
                </a:cubicBezTo>
                <a:cubicBezTo>
                  <a:pt x="1428143" y="388215"/>
                  <a:pt x="1423026" y="383098"/>
                  <a:pt x="1423026" y="376785"/>
                </a:cubicBezTo>
                <a:cubicBezTo>
                  <a:pt x="1423026" y="370472"/>
                  <a:pt x="1428143" y="365355"/>
                  <a:pt x="1434456" y="365355"/>
                </a:cubicBezTo>
                <a:close/>
                <a:moveTo>
                  <a:pt x="1369773" y="365355"/>
                </a:moveTo>
                <a:cubicBezTo>
                  <a:pt x="1376086" y="365355"/>
                  <a:pt x="1381203" y="370472"/>
                  <a:pt x="1381203" y="376785"/>
                </a:cubicBezTo>
                <a:cubicBezTo>
                  <a:pt x="1381203" y="383098"/>
                  <a:pt x="1376086" y="388215"/>
                  <a:pt x="1369773" y="388215"/>
                </a:cubicBezTo>
                <a:cubicBezTo>
                  <a:pt x="1363460" y="388215"/>
                  <a:pt x="1358343" y="383098"/>
                  <a:pt x="1358343" y="376785"/>
                </a:cubicBezTo>
                <a:cubicBezTo>
                  <a:pt x="1358343" y="370472"/>
                  <a:pt x="1363460" y="365355"/>
                  <a:pt x="1369773" y="365355"/>
                </a:cubicBezTo>
                <a:close/>
                <a:moveTo>
                  <a:pt x="1305090" y="365355"/>
                </a:moveTo>
                <a:cubicBezTo>
                  <a:pt x="1311403" y="365355"/>
                  <a:pt x="1316520" y="370472"/>
                  <a:pt x="1316520" y="376785"/>
                </a:cubicBezTo>
                <a:cubicBezTo>
                  <a:pt x="1316520" y="383098"/>
                  <a:pt x="1311403" y="388215"/>
                  <a:pt x="1305090" y="388215"/>
                </a:cubicBezTo>
                <a:cubicBezTo>
                  <a:pt x="1298777" y="388215"/>
                  <a:pt x="1293660" y="383098"/>
                  <a:pt x="1293660" y="376785"/>
                </a:cubicBezTo>
                <a:cubicBezTo>
                  <a:pt x="1293660" y="370472"/>
                  <a:pt x="1298777" y="365355"/>
                  <a:pt x="1305090" y="365355"/>
                </a:cubicBezTo>
                <a:close/>
                <a:moveTo>
                  <a:pt x="1240407" y="365355"/>
                </a:moveTo>
                <a:cubicBezTo>
                  <a:pt x="1246720" y="365355"/>
                  <a:pt x="1251837" y="370472"/>
                  <a:pt x="1251837" y="376785"/>
                </a:cubicBezTo>
                <a:cubicBezTo>
                  <a:pt x="1251837" y="383098"/>
                  <a:pt x="1246720" y="388215"/>
                  <a:pt x="1240407" y="388215"/>
                </a:cubicBezTo>
                <a:cubicBezTo>
                  <a:pt x="1234094" y="388215"/>
                  <a:pt x="1228977" y="383098"/>
                  <a:pt x="1228977" y="376785"/>
                </a:cubicBezTo>
                <a:cubicBezTo>
                  <a:pt x="1228977" y="370472"/>
                  <a:pt x="1234094" y="365355"/>
                  <a:pt x="1240407" y="365355"/>
                </a:cubicBezTo>
                <a:close/>
                <a:moveTo>
                  <a:pt x="1175724" y="365355"/>
                </a:moveTo>
                <a:cubicBezTo>
                  <a:pt x="1182037" y="365355"/>
                  <a:pt x="1187154" y="370472"/>
                  <a:pt x="1187154" y="376785"/>
                </a:cubicBezTo>
                <a:cubicBezTo>
                  <a:pt x="1187154" y="383098"/>
                  <a:pt x="1182037" y="388215"/>
                  <a:pt x="1175724" y="388215"/>
                </a:cubicBezTo>
                <a:cubicBezTo>
                  <a:pt x="1169411" y="388215"/>
                  <a:pt x="1164294" y="383098"/>
                  <a:pt x="1164294" y="376785"/>
                </a:cubicBezTo>
                <a:cubicBezTo>
                  <a:pt x="1164294" y="370472"/>
                  <a:pt x="1169411" y="365355"/>
                  <a:pt x="1175724" y="365355"/>
                </a:cubicBezTo>
                <a:close/>
                <a:moveTo>
                  <a:pt x="1111041" y="365355"/>
                </a:moveTo>
                <a:cubicBezTo>
                  <a:pt x="1117354" y="365355"/>
                  <a:pt x="1122471" y="370472"/>
                  <a:pt x="1122471" y="376785"/>
                </a:cubicBezTo>
                <a:cubicBezTo>
                  <a:pt x="1122471" y="383098"/>
                  <a:pt x="1117354" y="388215"/>
                  <a:pt x="1111041" y="388215"/>
                </a:cubicBezTo>
                <a:cubicBezTo>
                  <a:pt x="1104728" y="388215"/>
                  <a:pt x="1099611" y="383098"/>
                  <a:pt x="1099611" y="376785"/>
                </a:cubicBezTo>
                <a:cubicBezTo>
                  <a:pt x="1099611" y="370472"/>
                  <a:pt x="1104728" y="365355"/>
                  <a:pt x="1111041" y="365355"/>
                </a:cubicBezTo>
                <a:close/>
                <a:moveTo>
                  <a:pt x="1046358" y="365355"/>
                </a:moveTo>
                <a:cubicBezTo>
                  <a:pt x="1052671" y="365355"/>
                  <a:pt x="1057788" y="370472"/>
                  <a:pt x="1057788" y="376785"/>
                </a:cubicBezTo>
                <a:cubicBezTo>
                  <a:pt x="1057788" y="383098"/>
                  <a:pt x="1052671" y="388215"/>
                  <a:pt x="1046358" y="388215"/>
                </a:cubicBezTo>
                <a:cubicBezTo>
                  <a:pt x="1040045" y="388215"/>
                  <a:pt x="1034928" y="383098"/>
                  <a:pt x="1034928" y="376785"/>
                </a:cubicBezTo>
                <a:cubicBezTo>
                  <a:pt x="1034928" y="370472"/>
                  <a:pt x="1040045" y="365355"/>
                  <a:pt x="1046358" y="365355"/>
                </a:cubicBezTo>
                <a:close/>
                <a:moveTo>
                  <a:pt x="981675" y="365355"/>
                </a:moveTo>
                <a:cubicBezTo>
                  <a:pt x="987988" y="365355"/>
                  <a:pt x="993105" y="370472"/>
                  <a:pt x="993105" y="376785"/>
                </a:cubicBezTo>
                <a:cubicBezTo>
                  <a:pt x="993105" y="383098"/>
                  <a:pt x="987988" y="388215"/>
                  <a:pt x="981675" y="388215"/>
                </a:cubicBezTo>
                <a:cubicBezTo>
                  <a:pt x="975362" y="388215"/>
                  <a:pt x="970245" y="383098"/>
                  <a:pt x="970245" y="376785"/>
                </a:cubicBezTo>
                <a:cubicBezTo>
                  <a:pt x="970245" y="370472"/>
                  <a:pt x="975362" y="365355"/>
                  <a:pt x="981675" y="365355"/>
                </a:cubicBezTo>
                <a:close/>
                <a:moveTo>
                  <a:pt x="916992" y="365355"/>
                </a:moveTo>
                <a:cubicBezTo>
                  <a:pt x="923305" y="365355"/>
                  <a:pt x="928422" y="370472"/>
                  <a:pt x="928422" y="376785"/>
                </a:cubicBezTo>
                <a:cubicBezTo>
                  <a:pt x="928422" y="383098"/>
                  <a:pt x="923305" y="388215"/>
                  <a:pt x="916992" y="388215"/>
                </a:cubicBezTo>
                <a:cubicBezTo>
                  <a:pt x="910679" y="388215"/>
                  <a:pt x="905562" y="383098"/>
                  <a:pt x="905562" y="376785"/>
                </a:cubicBezTo>
                <a:cubicBezTo>
                  <a:pt x="905562" y="370472"/>
                  <a:pt x="910679" y="365355"/>
                  <a:pt x="916992" y="365355"/>
                </a:cubicBezTo>
                <a:close/>
                <a:moveTo>
                  <a:pt x="852309" y="365355"/>
                </a:moveTo>
                <a:cubicBezTo>
                  <a:pt x="858622" y="365355"/>
                  <a:pt x="863739" y="370472"/>
                  <a:pt x="863739" y="376785"/>
                </a:cubicBezTo>
                <a:cubicBezTo>
                  <a:pt x="863739" y="383098"/>
                  <a:pt x="858622" y="388215"/>
                  <a:pt x="852309" y="388215"/>
                </a:cubicBezTo>
                <a:cubicBezTo>
                  <a:pt x="845996" y="388215"/>
                  <a:pt x="840879" y="383098"/>
                  <a:pt x="840879" y="376785"/>
                </a:cubicBezTo>
                <a:cubicBezTo>
                  <a:pt x="840879" y="370472"/>
                  <a:pt x="845996" y="365355"/>
                  <a:pt x="852309" y="365355"/>
                </a:cubicBezTo>
                <a:close/>
                <a:moveTo>
                  <a:pt x="787626" y="365355"/>
                </a:moveTo>
                <a:cubicBezTo>
                  <a:pt x="793939" y="365355"/>
                  <a:pt x="799056" y="370472"/>
                  <a:pt x="799056" y="376785"/>
                </a:cubicBezTo>
                <a:cubicBezTo>
                  <a:pt x="799056" y="383098"/>
                  <a:pt x="793939" y="388215"/>
                  <a:pt x="787626" y="388215"/>
                </a:cubicBezTo>
                <a:cubicBezTo>
                  <a:pt x="781313" y="388215"/>
                  <a:pt x="776196" y="383098"/>
                  <a:pt x="776196" y="376785"/>
                </a:cubicBezTo>
                <a:cubicBezTo>
                  <a:pt x="776196" y="370472"/>
                  <a:pt x="781313" y="365355"/>
                  <a:pt x="787626" y="365355"/>
                </a:cubicBezTo>
                <a:close/>
                <a:moveTo>
                  <a:pt x="722943" y="365355"/>
                </a:moveTo>
                <a:cubicBezTo>
                  <a:pt x="729256" y="365355"/>
                  <a:pt x="734373" y="370472"/>
                  <a:pt x="734373" y="376785"/>
                </a:cubicBezTo>
                <a:cubicBezTo>
                  <a:pt x="734373" y="383098"/>
                  <a:pt x="729256" y="388215"/>
                  <a:pt x="722943" y="388215"/>
                </a:cubicBezTo>
                <a:cubicBezTo>
                  <a:pt x="716630" y="388215"/>
                  <a:pt x="711513" y="383098"/>
                  <a:pt x="711513" y="376785"/>
                </a:cubicBezTo>
                <a:cubicBezTo>
                  <a:pt x="711513" y="370472"/>
                  <a:pt x="716630" y="365355"/>
                  <a:pt x="722943" y="365355"/>
                </a:cubicBezTo>
                <a:close/>
                <a:moveTo>
                  <a:pt x="658260" y="365355"/>
                </a:moveTo>
                <a:cubicBezTo>
                  <a:pt x="664573" y="365355"/>
                  <a:pt x="669690" y="370472"/>
                  <a:pt x="669690" y="376785"/>
                </a:cubicBezTo>
                <a:cubicBezTo>
                  <a:pt x="669690" y="383098"/>
                  <a:pt x="664573" y="388215"/>
                  <a:pt x="658260" y="388215"/>
                </a:cubicBezTo>
                <a:cubicBezTo>
                  <a:pt x="651947" y="388215"/>
                  <a:pt x="646830" y="383098"/>
                  <a:pt x="646830" y="376785"/>
                </a:cubicBezTo>
                <a:cubicBezTo>
                  <a:pt x="646830" y="370472"/>
                  <a:pt x="651947" y="365355"/>
                  <a:pt x="658260" y="365355"/>
                </a:cubicBezTo>
                <a:close/>
                <a:moveTo>
                  <a:pt x="593577" y="365355"/>
                </a:moveTo>
                <a:cubicBezTo>
                  <a:pt x="599890" y="365355"/>
                  <a:pt x="605007" y="370472"/>
                  <a:pt x="605007" y="376785"/>
                </a:cubicBezTo>
                <a:cubicBezTo>
                  <a:pt x="605007" y="383098"/>
                  <a:pt x="599890" y="388215"/>
                  <a:pt x="593577" y="388215"/>
                </a:cubicBezTo>
                <a:cubicBezTo>
                  <a:pt x="587264" y="388215"/>
                  <a:pt x="582147" y="383098"/>
                  <a:pt x="582147" y="376785"/>
                </a:cubicBezTo>
                <a:cubicBezTo>
                  <a:pt x="582147" y="370472"/>
                  <a:pt x="587264" y="365355"/>
                  <a:pt x="593577" y="365355"/>
                </a:cubicBezTo>
                <a:close/>
                <a:moveTo>
                  <a:pt x="528894" y="365355"/>
                </a:moveTo>
                <a:cubicBezTo>
                  <a:pt x="535207" y="365355"/>
                  <a:pt x="540324" y="370472"/>
                  <a:pt x="540324" y="376785"/>
                </a:cubicBezTo>
                <a:cubicBezTo>
                  <a:pt x="540324" y="383098"/>
                  <a:pt x="535207" y="388215"/>
                  <a:pt x="528894" y="388215"/>
                </a:cubicBezTo>
                <a:cubicBezTo>
                  <a:pt x="522581" y="388215"/>
                  <a:pt x="517464" y="383098"/>
                  <a:pt x="517464" y="376785"/>
                </a:cubicBezTo>
                <a:cubicBezTo>
                  <a:pt x="517464" y="370472"/>
                  <a:pt x="522581" y="365355"/>
                  <a:pt x="528894" y="365355"/>
                </a:cubicBezTo>
                <a:close/>
                <a:moveTo>
                  <a:pt x="464211" y="365355"/>
                </a:moveTo>
                <a:cubicBezTo>
                  <a:pt x="470524" y="365355"/>
                  <a:pt x="475641" y="370472"/>
                  <a:pt x="475641" y="376785"/>
                </a:cubicBezTo>
                <a:cubicBezTo>
                  <a:pt x="475641" y="383098"/>
                  <a:pt x="470524" y="388215"/>
                  <a:pt x="464211" y="388215"/>
                </a:cubicBezTo>
                <a:cubicBezTo>
                  <a:pt x="457898" y="388215"/>
                  <a:pt x="452781" y="383098"/>
                  <a:pt x="452781" y="376785"/>
                </a:cubicBezTo>
                <a:cubicBezTo>
                  <a:pt x="452781" y="370472"/>
                  <a:pt x="457898" y="365355"/>
                  <a:pt x="464211" y="365355"/>
                </a:cubicBezTo>
                <a:close/>
                <a:moveTo>
                  <a:pt x="399528" y="365355"/>
                </a:moveTo>
                <a:cubicBezTo>
                  <a:pt x="405841" y="365355"/>
                  <a:pt x="410958" y="370472"/>
                  <a:pt x="410958" y="376785"/>
                </a:cubicBezTo>
                <a:cubicBezTo>
                  <a:pt x="410958" y="383098"/>
                  <a:pt x="405841" y="388215"/>
                  <a:pt x="399528" y="388215"/>
                </a:cubicBezTo>
                <a:cubicBezTo>
                  <a:pt x="393215" y="388215"/>
                  <a:pt x="388098" y="383098"/>
                  <a:pt x="388098" y="376785"/>
                </a:cubicBezTo>
                <a:cubicBezTo>
                  <a:pt x="388098" y="370472"/>
                  <a:pt x="393215" y="365355"/>
                  <a:pt x="399528" y="365355"/>
                </a:cubicBezTo>
                <a:close/>
                <a:moveTo>
                  <a:pt x="334845" y="365355"/>
                </a:moveTo>
                <a:cubicBezTo>
                  <a:pt x="341158" y="365355"/>
                  <a:pt x="346275" y="370472"/>
                  <a:pt x="346275" y="376785"/>
                </a:cubicBezTo>
                <a:cubicBezTo>
                  <a:pt x="346275" y="383098"/>
                  <a:pt x="341158" y="388215"/>
                  <a:pt x="334845" y="388215"/>
                </a:cubicBezTo>
                <a:cubicBezTo>
                  <a:pt x="328532" y="388215"/>
                  <a:pt x="323415" y="383098"/>
                  <a:pt x="323415" y="376785"/>
                </a:cubicBezTo>
                <a:cubicBezTo>
                  <a:pt x="323415" y="370472"/>
                  <a:pt x="328532" y="365355"/>
                  <a:pt x="334845" y="365355"/>
                </a:cubicBezTo>
                <a:close/>
                <a:moveTo>
                  <a:pt x="270162" y="365355"/>
                </a:moveTo>
                <a:cubicBezTo>
                  <a:pt x="276475" y="365355"/>
                  <a:pt x="281592" y="370472"/>
                  <a:pt x="281592" y="376785"/>
                </a:cubicBezTo>
                <a:cubicBezTo>
                  <a:pt x="281592" y="383098"/>
                  <a:pt x="276475" y="388215"/>
                  <a:pt x="270162" y="388215"/>
                </a:cubicBezTo>
                <a:cubicBezTo>
                  <a:pt x="263849" y="388215"/>
                  <a:pt x="258732" y="383098"/>
                  <a:pt x="258732" y="376785"/>
                </a:cubicBezTo>
                <a:cubicBezTo>
                  <a:pt x="258732" y="370472"/>
                  <a:pt x="263849" y="365355"/>
                  <a:pt x="270162" y="365355"/>
                </a:cubicBezTo>
                <a:close/>
                <a:moveTo>
                  <a:pt x="205479" y="365355"/>
                </a:moveTo>
                <a:cubicBezTo>
                  <a:pt x="211792" y="365355"/>
                  <a:pt x="216909" y="370472"/>
                  <a:pt x="216909" y="376785"/>
                </a:cubicBezTo>
                <a:cubicBezTo>
                  <a:pt x="216909" y="383098"/>
                  <a:pt x="211792" y="388215"/>
                  <a:pt x="205479" y="388215"/>
                </a:cubicBezTo>
                <a:cubicBezTo>
                  <a:pt x="199166" y="388215"/>
                  <a:pt x="194049" y="383098"/>
                  <a:pt x="194049" y="376785"/>
                </a:cubicBezTo>
                <a:cubicBezTo>
                  <a:pt x="194049" y="370472"/>
                  <a:pt x="199166" y="365355"/>
                  <a:pt x="205479" y="365355"/>
                </a:cubicBezTo>
                <a:close/>
                <a:moveTo>
                  <a:pt x="140796" y="365355"/>
                </a:moveTo>
                <a:cubicBezTo>
                  <a:pt x="147109" y="365355"/>
                  <a:pt x="152226" y="370472"/>
                  <a:pt x="152226" y="376785"/>
                </a:cubicBezTo>
                <a:cubicBezTo>
                  <a:pt x="152226" y="383098"/>
                  <a:pt x="147109" y="388215"/>
                  <a:pt x="140796" y="388215"/>
                </a:cubicBezTo>
                <a:cubicBezTo>
                  <a:pt x="134483" y="388215"/>
                  <a:pt x="129366" y="383098"/>
                  <a:pt x="129366" y="376785"/>
                </a:cubicBezTo>
                <a:cubicBezTo>
                  <a:pt x="129366" y="370472"/>
                  <a:pt x="134483" y="365355"/>
                  <a:pt x="140796" y="365355"/>
                </a:cubicBezTo>
                <a:close/>
                <a:moveTo>
                  <a:pt x="76113" y="365355"/>
                </a:moveTo>
                <a:cubicBezTo>
                  <a:pt x="82426" y="365355"/>
                  <a:pt x="87543" y="370472"/>
                  <a:pt x="87543" y="376785"/>
                </a:cubicBezTo>
                <a:cubicBezTo>
                  <a:pt x="87543" y="383098"/>
                  <a:pt x="82426" y="388215"/>
                  <a:pt x="76113" y="388215"/>
                </a:cubicBezTo>
                <a:cubicBezTo>
                  <a:pt x="69800" y="388215"/>
                  <a:pt x="64683" y="383098"/>
                  <a:pt x="64683" y="376785"/>
                </a:cubicBezTo>
                <a:cubicBezTo>
                  <a:pt x="64683" y="370472"/>
                  <a:pt x="69800" y="365355"/>
                  <a:pt x="76113" y="365355"/>
                </a:cubicBezTo>
                <a:close/>
                <a:moveTo>
                  <a:pt x="11430" y="365355"/>
                </a:moveTo>
                <a:cubicBezTo>
                  <a:pt x="17743" y="365355"/>
                  <a:pt x="22860" y="370472"/>
                  <a:pt x="22860" y="376785"/>
                </a:cubicBezTo>
                <a:cubicBezTo>
                  <a:pt x="22860" y="383098"/>
                  <a:pt x="17743" y="388215"/>
                  <a:pt x="11430" y="388215"/>
                </a:cubicBezTo>
                <a:cubicBezTo>
                  <a:pt x="5117" y="388215"/>
                  <a:pt x="0" y="383098"/>
                  <a:pt x="0" y="376785"/>
                </a:cubicBezTo>
                <a:cubicBezTo>
                  <a:pt x="0" y="370472"/>
                  <a:pt x="5117" y="365355"/>
                  <a:pt x="11430" y="365355"/>
                </a:cubicBezTo>
                <a:close/>
                <a:moveTo>
                  <a:pt x="2145982" y="292284"/>
                </a:moveTo>
                <a:cubicBezTo>
                  <a:pt x="2152295" y="292284"/>
                  <a:pt x="2157412" y="297401"/>
                  <a:pt x="2157412" y="303714"/>
                </a:cubicBezTo>
                <a:cubicBezTo>
                  <a:pt x="2157412" y="310027"/>
                  <a:pt x="2152295" y="315144"/>
                  <a:pt x="2145982" y="315144"/>
                </a:cubicBezTo>
                <a:cubicBezTo>
                  <a:pt x="2139669" y="315144"/>
                  <a:pt x="2134552" y="310027"/>
                  <a:pt x="2134552" y="303714"/>
                </a:cubicBezTo>
                <a:cubicBezTo>
                  <a:pt x="2134552" y="297401"/>
                  <a:pt x="2139669" y="292284"/>
                  <a:pt x="2145982" y="292284"/>
                </a:cubicBezTo>
                <a:close/>
                <a:moveTo>
                  <a:pt x="2081286" y="292284"/>
                </a:moveTo>
                <a:cubicBezTo>
                  <a:pt x="2087599" y="292284"/>
                  <a:pt x="2092716" y="297401"/>
                  <a:pt x="2092716" y="303714"/>
                </a:cubicBezTo>
                <a:cubicBezTo>
                  <a:pt x="2092716" y="310027"/>
                  <a:pt x="2087599" y="315144"/>
                  <a:pt x="2081286" y="315144"/>
                </a:cubicBezTo>
                <a:cubicBezTo>
                  <a:pt x="2074973" y="315144"/>
                  <a:pt x="2069856" y="310027"/>
                  <a:pt x="2069856" y="303714"/>
                </a:cubicBezTo>
                <a:cubicBezTo>
                  <a:pt x="2069856" y="297401"/>
                  <a:pt x="2074973" y="292284"/>
                  <a:pt x="2081286" y="292284"/>
                </a:cubicBezTo>
                <a:close/>
                <a:moveTo>
                  <a:pt x="2016603" y="292284"/>
                </a:moveTo>
                <a:cubicBezTo>
                  <a:pt x="2022916" y="292284"/>
                  <a:pt x="2028033" y="297401"/>
                  <a:pt x="2028033" y="303714"/>
                </a:cubicBezTo>
                <a:cubicBezTo>
                  <a:pt x="2028033" y="310027"/>
                  <a:pt x="2022916" y="315144"/>
                  <a:pt x="2016603" y="315144"/>
                </a:cubicBezTo>
                <a:cubicBezTo>
                  <a:pt x="2010290" y="315144"/>
                  <a:pt x="2005173" y="310027"/>
                  <a:pt x="2005173" y="303714"/>
                </a:cubicBezTo>
                <a:cubicBezTo>
                  <a:pt x="2005173" y="297401"/>
                  <a:pt x="2010290" y="292284"/>
                  <a:pt x="2016603" y="292284"/>
                </a:cubicBezTo>
                <a:close/>
                <a:moveTo>
                  <a:pt x="1951920" y="292284"/>
                </a:moveTo>
                <a:cubicBezTo>
                  <a:pt x="1958233" y="292284"/>
                  <a:pt x="1963350" y="297401"/>
                  <a:pt x="1963350" y="303714"/>
                </a:cubicBezTo>
                <a:cubicBezTo>
                  <a:pt x="1963350" y="310027"/>
                  <a:pt x="1958233" y="315144"/>
                  <a:pt x="1951920" y="315144"/>
                </a:cubicBezTo>
                <a:cubicBezTo>
                  <a:pt x="1945607" y="315144"/>
                  <a:pt x="1940490" y="310027"/>
                  <a:pt x="1940490" y="303714"/>
                </a:cubicBezTo>
                <a:cubicBezTo>
                  <a:pt x="1940490" y="297401"/>
                  <a:pt x="1945607" y="292284"/>
                  <a:pt x="1951920" y="292284"/>
                </a:cubicBezTo>
                <a:close/>
                <a:moveTo>
                  <a:pt x="1887237" y="292284"/>
                </a:moveTo>
                <a:cubicBezTo>
                  <a:pt x="1893550" y="292284"/>
                  <a:pt x="1898667" y="297401"/>
                  <a:pt x="1898667" y="303714"/>
                </a:cubicBezTo>
                <a:cubicBezTo>
                  <a:pt x="1898667" y="310027"/>
                  <a:pt x="1893550" y="315144"/>
                  <a:pt x="1887237" y="315144"/>
                </a:cubicBezTo>
                <a:cubicBezTo>
                  <a:pt x="1880924" y="315144"/>
                  <a:pt x="1875807" y="310027"/>
                  <a:pt x="1875807" y="303714"/>
                </a:cubicBezTo>
                <a:cubicBezTo>
                  <a:pt x="1875807" y="297401"/>
                  <a:pt x="1880924" y="292284"/>
                  <a:pt x="1887237" y="292284"/>
                </a:cubicBezTo>
                <a:close/>
                <a:moveTo>
                  <a:pt x="1822554" y="292284"/>
                </a:moveTo>
                <a:cubicBezTo>
                  <a:pt x="1828867" y="292284"/>
                  <a:pt x="1833984" y="297401"/>
                  <a:pt x="1833984" y="303714"/>
                </a:cubicBezTo>
                <a:cubicBezTo>
                  <a:pt x="1833984" y="310027"/>
                  <a:pt x="1828867" y="315144"/>
                  <a:pt x="1822554" y="315144"/>
                </a:cubicBezTo>
                <a:cubicBezTo>
                  <a:pt x="1816241" y="315144"/>
                  <a:pt x="1811124" y="310027"/>
                  <a:pt x="1811124" y="303714"/>
                </a:cubicBezTo>
                <a:cubicBezTo>
                  <a:pt x="1811124" y="297401"/>
                  <a:pt x="1816241" y="292284"/>
                  <a:pt x="1822554" y="292284"/>
                </a:cubicBezTo>
                <a:close/>
                <a:moveTo>
                  <a:pt x="1757871" y="292284"/>
                </a:moveTo>
                <a:cubicBezTo>
                  <a:pt x="1764184" y="292284"/>
                  <a:pt x="1769301" y="297401"/>
                  <a:pt x="1769301" y="303714"/>
                </a:cubicBezTo>
                <a:cubicBezTo>
                  <a:pt x="1769301" y="310027"/>
                  <a:pt x="1764184" y="315144"/>
                  <a:pt x="1757871" y="315144"/>
                </a:cubicBezTo>
                <a:cubicBezTo>
                  <a:pt x="1751558" y="315144"/>
                  <a:pt x="1746441" y="310027"/>
                  <a:pt x="1746441" y="303714"/>
                </a:cubicBezTo>
                <a:cubicBezTo>
                  <a:pt x="1746441" y="297401"/>
                  <a:pt x="1751558" y="292284"/>
                  <a:pt x="1757871" y="292284"/>
                </a:cubicBezTo>
                <a:close/>
                <a:moveTo>
                  <a:pt x="1693188" y="292284"/>
                </a:moveTo>
                <a:cubicBezTo>
                  <a:pt x="1699501" y="292284"/>
                  <a:pt x="1704618" y="297401"/>
                  <a:pt x="1704618" y="303714"/>
                </a:cubicBezTo>
                <a:cubicBezTo>
                  <a:pt x="1704618" y="310027"/>
                  <a:pt x="1699501" y="315144"/>
                  <a:pt x="1693188" y="315144"/>
                </a:cubicBezTo>
                <a:cubicBezTo>
                  <a:pt x="1686875" y="315144"/>
                  <a:pt x="1681758" y="310027"/>
                  <a:pt x="1681758" y="303714"/>
                </a:cubicBezTo>
                <a:cubicBezTo>
                  <a:pt x="1681758" y="297401"/>
                  <a:pt x="1686875" y="292284"/>
                  <a:pt x="1693188" y="292284"/>
                </a:cubicBezTo>
                <a:close/>
                <a:moveTo>
                  <a:pt x="1628505" y="292284"/>
                </a:moveTo>
                <a:cubicBezTo>
                  <a:pt x="1634818" y="292284"/>
                  <a:pt x="1639935" y="297401"/>
                  <a:pt x="1639935" y="303714"/>
                </a:cubicBezTo>
                <a:cubicBezTo>
                  <a:pt x="1639935" y="310027"/>
                  <a:pt x="1634818" y="315144"/>
                  <a:pt x="1628505" y="315144"/>
                </a:cubicBezTo>
                <a:cubicBezTo>
                  <a:pt x="1622192" y="315144"/>
                  <a:pt x="1617075" y="310027"/>
                  <a:pt x="1617075" y="303714"/>
                </a:cubicBezTo>
                <a:cubicBezTo>
                  <a:pt x="1617075" y="297401"/>
                  <a:pt x="1622192" y="292284"/>
                  <a:pt x="1628505" y="292284"/>
                </a:cubicBezTo>
                <a:close/>
                <a:moveTo>
                  <a:pt x="1563822" y="292284"/>
                </a:moveTo>
                <a:cubicBezTo>
                  <a:pt x="1570135" y="292284"/>
                  <a:pt x="1575252" y="297401"/>
                  <a:pt x="1575252" y="303714"/>
                </a:cubicBezTo>
                <a:cubicBezTo>
                  <a:pt x="1575252" y="310027"/>
                  <a:pt x="1570135" y="315144"/>
                  <a:pt x="1563822" y="315144"/>
                </a:cubicBezTo>
                <a:cubicBezTo>
                  <a:pt x="1557509" y="315144"/>
                  <a:pt x="1552392" y="310027"/>
                  <a:pt x="1552392" y="303714"/>
                </a:cubicBezTo>
                <a:cubicBezTo>
                  <a:pt x="1552392" y="297401"/>
                  <a:pt x="1557509" y="292284"/>
                  <a:pt x="1563822" y="292284"/>
                </a:cubicBezTo>
                <a:close/>
                <a:moveTo>
                  <a:pt x="1499139" y="292284"/>
                </a:moveTo>
                <a:cubicBezTo>
                  <a:pt x="1505452" y="292284"/>
                  <a:pt x="1510569" y="297401"/>
                  <a:pt x="1510569" y="303714"/>
                </a:cubicBezTo>
                <a:cubicBezTo>
                  <a:pt x="1510569" y="310027"/>
                  <a:pt x="1505452" y="315144"/>
                  <a:pt x="1499139" y="315144"/>
                </a:cubicBezTo>
                <a:cubicBezTo>
                  <a:pt x="1492826" y="315144"/>
                  <a:pt x="1487709" y="310027"/>
                  <a:pt x="1487709" y="303714"/>
                </a:cubicBezTo>
                <a:cubicBezTo>
                  <a:pt x="1487709" y="297401"/>
                  <a:pt x="1492826" y="292284"/>
                  <a:pt x="1499139" y="292284"/>
                </a:cubicBezTo>
                <a:close/>
                <a:moveTo>
                  <a:pt x="1434456" y="292284"/>
                </a:moveTo>
                <a:cubicBezTo>
                  <a:pt x="1440769" y="292284"/>
                  <a:pt x="1445886" y="297401"/>
                  <a:pt x="1445886" y="303714"/>
                </a:cubicBezTo>
                <a:cubicBezTo>
                  <a:pt x="1445886" y="310027"/>
                  <a:pt x="1440769" y="315144"/>
                  <a:pt x="1434456" y="315144"/>
                </a:cubicBezTo>
                <a:cubicBezTo>
                  <a:pt x="1428143" y="315144"/>
                  <a:pt x="1423026" y="310027"/>
                  <a:pt x="1423026" y="303714"/>
                </a:cubicBezTo>
                <a:cubicBezTo>
                  <a:pt x="1423026" y="297401"/>
                  <a:pt x="1428143" y="292284"/>
                  <a:pt x="1434456" y="292284"/>
                </a:cubicBezTo>
                <a:close/>
                <a:moveTo>
                  <a:pt x="1369773" y="292284"/>
                </a:moveTo>
                <a:cubicBezTo>
                  <a:pt x="1376086" y="292284"/>
                  <a:pt x="1381203" y="297401"/>
                  <a:pt x="1381203" y="303714"/>
                </a:cubicBezTo>
                <a:cubicBezTo>
                  <a:pt x="1381203" y="310027"/>
                  <a:pt x="1376086" y="315144"/>
                  <a:pt x="1369773" y="315144"/>
                </a:cubicBezTo>
                <a:cubicBezTo>
                  <a:pt x="1363460" y="315144"/>
                  <a:pt x="1358343" y="310027"/>
                  <a:pt x="1358343" y="303714"/>
                </a:cubicBezTo>
                <a:cubicBezTo>
                  <a:pt x="1358343" y="297401"/>
                  <a:pt x="1363460" y="292284"/>
                  <a:pt x="1369773" y="292284"/>
                </a:cubicBezTo>
                <a:close/>
                <a:moveTo>
                  <a:pt x="1305090" y="292284"/>
                </a:moveTo>
                <a:cubicBezTo>
                  <a:pt x="1311403" y="292284"/>
                  <a:pt x="1316520" y="297401"/>
                  <a:pt x="1316520" y="303714"/>
                </a:cubicBezTo>
                <a:cubicBezTo>
                  <a:pt x="1316520" y="310027"/>
                  <a:pt x="1311403" y="315144"/>
                  <a:pt x="1305090" y="315144"/>
                </a:cubicBezTo>
                <a:cubicBezTo>
                  <a:pt x="1298777" y="315144"/>
                  <a:pt x="1293660" y="310027"/>
                  <a:pt x="1293660" y="303714"/>
                </a:cubicBezTo>
                <a:cubicBezTo>
                  <a:pt x="1293660" y="297401"/>
                  <a:pt x="1298777" y="292284"/>
                  <a:pt x="1305090" y="292284"/>
                </a:cubicBezTo>
                <a:close/>
                <a:moveTo>
                  <a:pt x="1240407" y="292284"/>
                </a:moveTo>
                <a:cubicBezTo>
                  <a:pt x="1246720" y="292284"/>
                  <a:pt x="1251837" y="297401"/>
                  <a:pt x="1251837" y="303714"/>
                </a:cubicBezTo>
                <a:cubicBezTo>
                  <a:pt x="1251837" y="310027"/>
                  <a:pt x="1246720" y="315144"/>
                  <a:pt x="1240407" y="315144"/>
                </a:cubicBezTo>
                <a:cubicBezTo>
                  <a:pt x="1234094" y="315144"/>
                  <a:pt x="1228977" y="310027"/>
                  <a:pt x="1228977" y="303714"/>
                </a:cubicBezTo>
                <a:cubicBezTo>
                  <a:pt x="1228977" y="297401"/>
                  <a:pt x="1234094" y="292284"/>
                  <a:pt x="1240407" y="292284"/>
                </a:cubicBezTo>
                <a:close/>
                <a:moveTo>
                  <a:pt x="1175724" y="292284"/>
                </a:moveTo>
                <a:cubicBezTo>
                  <a:pt x="1182037" y="292284"/>
                  <a:pt x="1187154" y="297401"/>
                  <a:pt x="1187154" y="303714"/>
                </a:cubicBezTo>
                <a:cubicBezTo>
                  <a:pt x="1187154" y="310027"/>
                  <a:pt x="1182037" y="315144"/>
                  <a:pt x="1175724" y="315144"/>
                </a:cubicBezTo>
                <a:cubicBezTo>
                  <a:pt x="1169411" y="315144"/>
                  <a:pt x="1164294" y="310027"/>
                  <a:pt x="1164294" y="303714"/>
                </a:cubicBezTo>
                <a:cubicBezTo>
                  <a:pt x="1164294" y="297401"/>
                  <a:pt x="1169411" y="292284"/>
                  <a:pt x="1175724" y="292284"/>
                </a:cubicBezTo>
                <a:close/>
                <a:moveTo>
                  <a:pt x="1111041" y="292284"/>
                </a:moveTo>
                <a:cubicBezTo>
                  <a:pt x="1117354" y="292284"/>
                  <a:pt x="1122471" y="297401"/>
                  <a:pt x="1122471" y="303714"/>
                </a:cubicBezTo>
                <a:cubicBezTo>
                  <a:pt x="1122471" y="310027"/>
                  <a:pt x="1117354" y="315144"/>
                  <a:pt x="1111041" y="315144"/>
                </a:cubicBezTo>
                <a:cubicBezTo>
                  <a:pt x="1104728" y="315144"/>
                  <a:pt x="1099611" y="310027"/>
                  <a:pt x="1099611" y="303714"/>
                </a:cubicBezTo>
                <a:cubicBezTo>
                  <a:pt x="1099611" y="297401"/>
                  <a:pt x="1104728" y="292284"/>
                  <a:pt x="1111041" y="292284"/>
                </a:cubicBezTo>
                <a:close/>
                <a:moveTo>
                  <a:pt x="1046358" y="292284"/>
                </a:moveTo>
                <a:cubicBezTo>
                  <a:pt x="1052671" y="292284"/>
                  <a:pt x="1057788" y="297401"/>
                  <a:pt x="1057788" y="303714"/>
                </a:cubicBezTo>
                <a:cubicBezTo>
                  <a:pt x="1057788" y="310027"/>
                  <a:pt x="1052671" y="315144"/>
                  <a:pt x="1046358" y="315144"/>
                </a:cubicBezTo>
                <a:cubicBezTo>
                  <a:pt x="1040045" y="315144"/>
                  <a:pt x="1034928" y="310027"/>
                  <a:pt x="1034928" y="303714"/>
                </a:cubicBezTo>
                <a:cubicBezTo>
                  <a:pt x="1034928" y="297401"/>
                  <a:pt x="1040045" y="292284"/>
                  <a:pt x="1046358" y="292284"/>
                </a:cubicBezTo>
                <a:close/>
                <a:moveTo>
                  <a:pt x="981675" y="292284"/>
                </a:moveTo>
                <a:cubicBezTo>
                  <a:pt x="987988" y="292284"/>
                  <a:pt x="993105" y="297401"/>
                  <a:pt x="993105" y="303714"/>
                </a:cubicBezTo>
                <a:cubicBezTo>
                  <a:pt x="993105" y="310027"/>
                  <a:pt x="987988" y="315144"/>
                  <a:pt x="981675" y="315144"/>
                </a:cubicBezTo>
                <a:cubicBezTo>
                  <a:pt x="975362" y="315144"/>
                  <a:pt x="970245" y="310027"/>
                  <a:pt x="970245" y="303714"/>
                </a:cubicBezTo>
                <a:cubicBezTo>
                  <a:pt x="970245" y="297401"/>
                  <a:pt x="975362" y="292284"/>
                  <a:pt x="981675" y="292284"/>
                </a:cubicBezTo>
                <a:close/>
                <a:moveTo>
                  <a:pt x="916992" y="292284"/>
                </a:moveTo>
                <a:cubicBezTo>
                  <a:pt x="923305" y="292284"/>
                  <a:pt x="928422" y="297401"/>
                  <a:pt x="928422" y="303714"/>
                </a:cubicBezTo>
                <a:cubicBezTo>
                  <a:pt x="928422" y="310027"/>
                  <a:pt x="923305" y="315144"/>
                  <a:pt x="916992" y="315144"/>
                </a:cubicBezTo>
                <a:cubicBezTo>
                  <a:pt x="910679" y="315144"/>
                  <a:pt x="905562" y="310027"/>
                  <a:pt x="905562" y="303714"/>
                </a:cubicBezTo>
                <a:cubicBezTo>
                  <a:pt x="905562" y="297401"/>
                  <a:pt x="910679" y="292284"/>
                  <a:pt x="916992" y="292284"/>
                </a:cubicBezTo>
                <a:close/>
                <a:moveTo>
                  <a:pt x="852309" y="292284"/>
                </a:moveTo>
                <a:cubicBezTo>
                  <a:pt x="858622" y="292284"/>
                  <a:pt x="863739" y="297401"/>
                  <a:pt x="863739" y="303714"/>
                </a:cubicBezTo>
                <a:cubicBezTo>
                  <a:pt x="863739" y="310027"/>
                  <a:pt x="858622" y="315144"/>
                  <a:pt x="852309" y="315144"/>
                </a:cubicBezTo>
                <a:cubicBezTo>
                  <a:pt x="845996" y="315144"/>
                  <a:pt x="840879" y="310027"/>
                  <a:pt x="840879" y="303714"/>
                </a:cubicBezTo>
                <a:cubicBezTo>
                  <a:pt x="840879" y="297401"/>
                  <a:pt x="845996" y="292284"/>
                  <a:pt x="852309" y="292284"/>
                </a:cubicBezTo>
                <a:close/>
                <a:moveTo>
                  <a:pt x="787626" y="292284"/>
                </a:moveTo>
                <a:cubicBezTo>
                  <a:pt x="793939" y="292284"/>
                  <a:pt x="799056" y="297401"/>
                  <a:pt x="799056" y="303714"/>
                </a:cubicBezTo>
                <a:cubicBezTo>
                  <a:pt x="799056" y="310027"/>
                  <a:pt x="793939" y="315144"/>
                  <a:pt x="787626" y="315144"/>
                </a:cubicBezTo>
                <a:cubicBezTo>
                  <a:pt x="781313" y="315144"/>
                  <a:pt x="776196" y="310027"/>
                  <a:pt x="776196" y="303714"/>
                </a:cubicBezTo>
                <a:cubicBezTo>
                  <a:pt x="776196" y="297401"/>
                  <a:pt x="781313" y="292284"/>
                  <a:pt x="787626" y="292284"/>
                </a:cubicBezTo>
                <a:close/>
                <a:moveTo>
                  <a:pt x="722943" y="292284"/>
                </a:moveTo>
                <a:cubicBezTo>
                  <a:pt x="729256" y="292284"/>
                  <a:pt x="734373" y="297401"/>
                  <a:pt x="734373" y="303714"/>
                </a:cubicBezTo>
                <a:cubicBezTo>
                  <a:pt x="734373" y="310027"/>
                  <a:pt x="729256" y="315144"/>
                  <a:pt x="722943" y="315144"/>
                </a:cubicBezTo>
                <a:cubicBezTo>
                  <a:pt x="716630" y="315144"/>
                  <a:pt x="711513" y="310027"/>
                  <a:pt x="711513" y="303714"/>
                </a:cubicBezTo>
                <a:cubicBezTo>
                  <a:pt x="711513" y="297401"/>
                  <a:pt x="716630" y="292284"/>
                  <a:pt x="722943" y="292284"/>
                </a:cubicBezTo>
                <a:close/>
                <a:moveTo>
                  <a:pt x="658260" y="292284"/>
                </a:moveTo>
                <a:cubicBezTo>
                  <a:pt x="664573" y="292284"/>
                  <a:pt x="669690" y="297401"/>
                  <a:pt x="669690" y="303714"/>
                </a:cubicBezTo>
                <a:cubicBezTo>
                  <a:pt x="669690" y="310027"/>
                  <a:pt x="664573" y="315144"/>
                  <a:pt x="658260" y="315144"/>
                </a:cubicBezTo>
                <a:cubicBezTo>
                  <a:pt x="651947" y="315144"/>
                  <a:pt x="646830" y="310027"/>
                  <a:pt x="646830" y="303714"/>
                </a:cubicBezTo>
                <a:cubicBezTo>
                  <a:pt x="646830" y="297401"/>
                  <a:pt x="651947" y="292284"/>
                  <a:pt x="658260" y="292284"/>
                </a:cubicBezTo>
                <a:close/>
                <a:moveTo>
                  <a:pt x="593577" y="292284"/>
                </a:moveTo>
                <a:cubicBezTo>
                  <a:pt x="599890" y="292284"/>
                  <a:pt x="605007" y="297401"/>
                  <a:pt x="605007" y="303714"/>
                </a:cubicBezTo>
                <a:cubicBezTo>
                  <a:pt x="605007" y="310027"/>
                  <a:pt x="599890" y="315144"/>
                  <a:pt x="593577" y="315144"/>
                </a:cubicBezTo>
                <a:cubicBezTo>
                  <a:pt x="587264" y="315144"/>
                  <a:pt x="582147" y="310027"/>
                  <a:pt x="582147" y="303714"/>
                </a:cubicBezTo>
                <a:cubicBezTo>
                  <a:pt x="582147" y="297401"/>
                  <a:pt x="587264" y="292284"/>
                  <a:pt x="593577" y="292284"/>
                </a:cubicBezTo>
                <a:close/>
                <a:moveTo>
                  <a:pt x="528894" y="292284"/>
                </a:moveTo>
                <a:cubicBezTo>
                  <a:pt x="535207" y="292284"/>
                  <a:pt x="540324" y="297401"/>
                  <a:pt x="540324" y="303714"/>
                </a:cubicBezTo>
                <a:cubicBezTo>
                  <a:pt x="540324" y="310027"/>
                  <a:pt x="535207" y="315144"/>
                  <a:pt x="528894" y="315144"/>
                </a:cubicBezTo>
                <a:cubicBezTo>
                  <a:pt x="522581" y="315144"/>
                  <a:pt x="517464" y="310027"/>
                  <a:pt x="517464" y="303714"/>
                </a:cubicBezTo>
                <a:cubicBezTo>
                  <a:pt x="517464" y="297401"/>
                  <a:pt x="522581" y="292284"/>
                  <a:pt x="528894" y="292284"/>
                </a:cubicBezTo>
                <a:close/>
                <a:moveTo>
                  <a:pt x="464211" y="292284"/>
                </a:moveTo>
                <a:cubicBezTo>
                  <a:pt x="470524" y="292284"/>
                  <a:pt x="475641" y="297401"/>
                  <a:pt x="475641" y="303714"/>
                </a:cubicBezTo>
                <a:cubicBezTo>
                  <a:pt x="475641" y="310027"/>
                  <a:pt x="470524" y="315144"/>
                  <a:pt x="464211" y="315144"/>
                </a:cubicBezTo>
                <a:cubicBezTo>
                  <a:pt x="457898" y="315144"/>
                  <a:pt x="452781" y="310027"/>
                  <a:pt x="452781" y="303714"/>
                </a:cubicBezTo>
                <a:cubicBezTo>
                  <a:pt x="452781" y="297401"/>
                  <a:pt x="457898" y="292284"/>
                  <a:pt x="464211" y="292284"/>
                </a:cubicBezTo>
                <a:close/>
                <a:moveTo>
                  <a:pt x="399528" y="292284"/>
                </a:moveTo>
                <a:cubicBezTo>
                  <a:pt x="405841" y="292284"/>
                  <a:pt x="410958" y="297401"/>
                  <a:pt x="410958" y="303714"/>
                </a:cubicBezTo>
                <a:cubicBezTo>
                  <a:pt x="410958" y="310027"/>
                  <a:pt x="405841" y="315144"/>
                  <a:pt x="399528" y="315144"/>
                </a:cubicBezTo>
                <a:cubicBezTo>
                  <a:pt x="393215" y="315144"/>
                  <a:pt x="388098" y="310027"/>
                  <a:pt x="388098" y="303714"/>
                </a:cubicBezTo>
                <a:cubicBezTo>
                  <a:pt x="388098" y="297401"/>
                  <a:pt x="393215" y="292284"/>
                  <a:pt x="399528" y="292284"/>
                </a:cubicBezTo>
                <a:close/>
                <a:moveTo>
                  <a:pt x="334845" y="292284"/>
                </a:moveTo>
                <a:cubicBezTo>
                  <a:pt x="341158" y="292284"/>
                  <a:pt x="346275" y="297401"/>
                  <a:pt x="346275" y="303714"/>
                </a:cubicBezTo>
                <a:cubicBezTo>
                  <a:pt x="346275" y="310027"/>
                  <a:pt x="341158" y="315144"/>
                  <a:pt x="334845" y="315144"/>
                </a:cubicBezTo>
                <a:cubicBezTo>
                  <a:pt x="328532" y="315144"/>
                  <a:pt x="323415" y="310027"/>
                  <a:pt x="323415" y="303714"/>
                </a:cubicBezTo>
                <a:cubicBezTo>
                  <a:pt x="323415" y="297401"/>
                  <a:pt x="328532" y="292284"/>
                  <a:pt x="334845" y="292284"/>
                </a:cubicBezTo>
                <a:close/>
                <a:moveTo>
                  <a:pt x="270162" y="292284"/>
                </a:moveTo>
                <a:cubicBezTo>
                  <a:pt x="276475" y="292284"/>
                  <a:pt x="281592" y="297401"/>
                  <a:pt x="281592" y="303714"/>
                </a:cubicBezTo>
                <a:cubicBezTo>
                  <a:pt x="281592" y="310027"/>
                  <a:pt x="276475" y="315144"/>
                  <a:pt x="270162" y="315144"/>
                </a:cubicBezTo>
                <a:cubicBezTo>
                  <a:pt x="263849" y="315144"/>
                  <a:pt x="258732" y="310027"/>
                  <a:pt x="258732" y="303714"/>
                </a:cubicBezTo>
                <a:cubicBezTo>
                  <a:pt x="258732" y="297401"/>
                  <a:pt x="263849" y="292284"/>
                  <a:pt x="270162" y="292284"/>
                </a:cubicBezTo>
                <a:close/>
                <a:moveTo>
                  <a:pt x="205479" y="292284"/>
                </a:moveTo>
                <a:cubicBezTo>
                  <a:pt x="211792" y="292284"/>
                  <a:pt x="216909" y="297401"/>
                  <a:pt x="216909" y="303714"/>
                </a:cubicBezTo>
                <a:cubicBezTo>
                  <a:pt x="216909" y="310027"/>
                  <a:pt x="211792" y="315144"/>
                  <a:pt x="205479" y="315144"/>
                </a:cubicBezTo>
                <a:cubicBezTo>
                  <a:pt x="199166" y="315144"/>
                  <a:pt x="194049" y="310027"/>
                  <a:pt x="194049" y="303714"/>
                </a:cubicBezTo>
                <a:cubicBezTo>
                  <a:pt x="194049" y="297401"/>
                  <a:pt x="199166" y="292284"/>
                  <a:pt x="205479" y="292284"/>
                </a:cubicBezTo>
                <a:close/>
                <a:moveTo>
                  <a:pt x="140796" y="292284"/>
                </a:moveTo>
                <a:cubicBezTo>
                  <a:pt x="147109" y="292284"/>
                  <a:pt x="152226" y="297401"/>
                  <a:pt x="152226" y="303714"/>
                </a:cubicBezTo>
                <a:cubicBezTo>
                  <a:pt x="152226" y="310027"/>
                  <a:pt x="147109" y="315144"/>
                  <a:pt x="140796" y="315144"/>
                </a:cubicBezTo>
                <a:cubicBezTo>
                  <a:pt x="134483" y="315144"/>
                  <a:pt x="129366" y="310027"/>
                  <a:pt x="129366" y="303714"/>
                </a:cubicBezTo>
                <a:cubicBezTo>
                  <a:pt x="129366" y="297401"/>
                  <a:pt x="134483" y="292284"/>
                  <a:pt x="140796" y="292284"/>
                </a:cubicBezTo>
                <a:close/>
                <a:moveTo>
                  <a:pt x="76113" y="292284"/>
                </a:moveTo>
                <a:cubicBezTo>
                  <a:pt x="82426" y="292284"/>
                  <a:pt x="87543" y="297401"/>
                  <a:pt x="87543" y="303714"/>
                </a:cubicBezTo>
                <a:cubicBezTo>
                  <a:pt x="87543" y="310027"/>
                  <a:pt x="82426" y="315144"/>
                  <a:pt x="76113" y="315144"/>
                </a:cubicBezTo>
                <a:cubicBezTo>
                  <a:pt x="69800" y="315144"/>
                  <a:pt x="64683" y="310027"/>
                  <a:pt x="64683" y="303714"/>
                </a:cubicBezTo>
                <a:cubicBezTo>
                  <a:pt x="64683" y="297401"/>
                  <a:pt x="69800" y="292284"/>
                  <a:pt x="76113" y="292284"/>
                </a:cubicBezTo>
                <a:close/>
                <a:moveTo>
                  <a:pt x="11430" y="292284"/>
                </a:moveTo>
                <a:cubicBezTo>
                  <a:pt x="17743" y="292284"/>
                  <a:pt x="22860" y="297401"/>
                  <a:pt x="22860" y="303714"/>
                </a:cubicBezTo>
                <a:cubicBezTo>
                  <a:pt x="22860" y="310027"/>
                  <a:pt x="17743" y="315144"/>
                  <a:pt x="11430" y="315144"/>
                </a:cubicBezTo>
                <a:cubicBezTo>
                  <a:pt x="5117" y="315144"/>
                  <a:pt x="0" y="310027"/>
                  <a:pt x="0" y="303714"/>
                </a:cubicBezTo>
                <a:cubicBezTo>
                  <a:pt x="0" y="297401"/>
                  <a:pt x="5117" y="292284"/>
                  <a:pt x="11430" y="292284"/>
                </a:cubicBezTo>
                <a:close/>
                <a:moveTo>
                  <a:pt x="76113" y="219214"/>
                </a:moveTo>
                <a:cubicBezTo>
                  <a:pt x="82426" y="219214"/>
                  <a:pt x="87543" y="224331"/>
                  <a:pt x="87543" y="230644"/>
                </a:cubicBezTo>
                <a:cubicBezTo>
                  <a:pt x="87543" y="236957"/>
                  <a:pt x="82426" y="242074"/>
                  <a:pt x="76113" y="242074"/>
                </a:cubicBezTo>
                <a:cubicBezTo>
                  <a:pt x="69800" y="242074"/>
                  <a:pt x="64683" y="236957"/>
                  <a:pt x="64683" y="230644"/>
                </a:cubicBezTo>
                <a:cubicBezTo>
                  <a:pt x="64683" y="224331"/>
                  <a:pt x="69800" y="219214"/>
                  <a:pt x="76113" y="219214"/>
                </a:cubicBezTo>
                <a:close/>
                <a:moveTo>
                  <a:pt x="11430" y="219214"/>
                </a:moveTo>
                <a:cubicBezTo>
                  <a:pt x="17743" y="219214"/>
                  <a:pt x="22860" y="224331"/>
                  <a:pt x="22860" y="230644"/>
                </a:cubicBezTo>
                <a:cubicBezTo>
                  <a:pt x="22860" y="236957"/>
                  <a:pt x="17743" y="242074"/>
                  <a:pt x="11430" y="242074"/>
                </a:cubicBezTo>
                <a:cubicBezTo>
                  <a:pt x="5117" y="242074"/>
                  <a:pt x="0" y="236957"/>
                  <a:pt x="0" y="230644"/>
                </a:cubicBezTo>
                <a:cubicBezTo>
                  <a:pt x="0" y="224331"/>
                  <a:pt x="5117" y="219214"/>
                  <a:pt x="11430" y="219214"/>
                </a:cubicBezTo>
                <a:close/>
                <a:moveTo>
                  <a:pt x="270162" y="219214"/>
                </a:moveTo>
                <a:cubicBezTo>
                  <a:pt x="276475" y="219214"/>
                  <a:pt x="281592" y="224331"/>
                  <a:pt x="281592" y="230644"/>
                </a:cubicBezTo>
                <a:cubicBezTo>
                  <a:pt x="281592" y="236957"/>
                  <a:pt x="276475" y="242074"/>
                  <a:pt x="270162" y="242074"/>
                </a:cubicBezTo>
                <a:cubicBezTo>
                  <a:pt x="263849" y="242074"/>
                  <a:pt x="258732" y="236957"/>
                  <a:pt x="258732" y="230644"/>
                </a:cubicBezTo>
                <a:cubicBezTo>
                  <a:pt x="258732" y="224331"/>
                  <a:pt x="263849" y="219214"/>
                  <a:pt x="270162" y="219214"/>
                </a:cubicBezTo>
                <a:close/>
                <a:moveTo>
                  <a:pt x="205479" y="219214"/>
                </a:moveTo>
                <a:cubicBezTo>
                  <a:pt x="211792" y="219214"/>
                  <a:pt x="216909" y="224331"/>
                  <a:pt x="216909" y="230644"/>
                </a:cubicBezTo>
                <a:cubicBezTo>
                  <a:pt x="216909" y="236957"/>
                  <a:pt x="211792" y="242074"/>
                  <a:pt x="205479" y="242074"/>
                </a:cubicBezTo>
                <a:cubicBezTo>
                  <a:pt x="199166" y="242074"/>
                  <a:pt x="194049" y="236957"/>
                  <a:pt x="194049" y="230644"/>
                </a:cubicBezTo>
                <a:cubicBezTo>
                  <a:pt x="194049" y="224331"/>
                  <a:pt x="199166" y="219214"/>
                  <a:pt x="205479" y="219214"/>
                </a:cubicBezTo>
                <a:close/>
                <a:moveTo>
                  <a:pt x="140796" y="219214"/>
                </a:moveTo>
                <a:cubicBezTo>
                  <a:pt x="147109" y="219214"/>
                  <a:pt x="152226" y="224331"/>
                  <a:pt x="152226" y="230644"/>
                </a:cubicBezTo>
                <a:cubicBezTo>
                  <a:pt x="152226" y="236957"/>
                  <a:pt x="147109" y="242074"/>
                  <a:pt x="140796" y="242074"/>
                </a:cubicBezTo>
                <a:cubicBezTo>
                  <a:pt x="134483" y="242074"/>
                  <a:pt x="129366" y="236957"/>
                  <a:pt x="129366" y="230644"/>
                </a:cubicBezTo>
                <a:cubicBezTo>
                  <a:pt x="129366" y="224331"/>
                  <a:pt x="134483" y="219214"/>
                  <a:pt x="140796" y="219214"/>
                </a:cubicBezTo>
                <a:close/>
                <a:moveTo>
                  <a:pt x="464211" y="219214"/>
                </a:moveTo>
                <a:cubicBezTo>
                  <a:pt x="470524" y="219214"/>
                  <a:pt x="475641" y="224331"/>
                  <a:pt x="475641" y="230644"/>
                </a:cubicBezTo>
                <a:cubicBezTo>
                  <a:pt x="475641" y="236957"/>
                  <a:pt x="470524" y="242074"/>
                  <a:pt x="464211" y="242074"/>
                </a:cubicBezTo>
                <a:cubicBezTo>
                  <a:pt x="457898" y="242074"/>
                  <a:pt x="452781" y="236957"/>
                  <a:pt x="452781" y="230644"/>
                </a:cubicBezTo>
                <a:cubicBezTo>
                  <a:pt x="452781" y="224331"/>
                  <a:pt x="457898" y="219214"/>
                  <a:pt x="464211" y="219214"/>
                </a:cubicBezTo>
                <a:close/>
                <a:moveTo>
                  <a:pt x="399528" y="219214"/>
                </a:moveTo>
                <a:cubicBezTo>
                  <a:pt x="405841" y="219214"/>
                  <a:pt x="410958" y="224331"/>
                  <a:pt x="410958" y="230644"/>
                </a:cubicBezTo>
                <a:cubicBezTo>
                  <a:pt x="410958" y="236957"/>
                  <a:pt x="405841" y="242074"/>
                  <a:pt x="399528" y="242074"/>
                </a:cubicBezTo>
                <a:cubicBezTo>
                  <a:pt x="393215" y="242074"/>
                  <a:pt x="388098" y="236957"/>
                  <a:pt x="388098" y="230644"/>
                </a:cubicBezTo>
                <a:cubicBezTo>
                  <a:pt x="388098" y="224331"/>
                  <a:pt x="393215" y="219214"/>
                  <a:pt x="399528" y="219214"/>
                </a:cubicBezTo>
                <a:close/>
                <a:moveTo>
                  <a:pt x="334845" y="219214"/>
                </a:moveTo>
                <a:cubicBezTo>
                  <a:pt x="341158" y="219214"/>
                  <a:pt x="346275" y="224331"/>
                  <a:pt x="346275" y="230644"/>
                </a:cubicBezTo>
                <a:cubicBezTo>
                  <a:pt x="346275" y="236957"/>
                  <a:pt x="341158" y="242074"/>
                  <a:pt x="334845" y="242074"/>
                </a:cubicBezTo>
                <a:cubicBezTo>
                  <a:pt x="328532" y="242074"/>
                  <a:pt x="323415" y="236957"/>
                  <a:pt x="323415" y="230644"/>
                </a:cubicBezTo>
                <a:cubicBezTo>
                  <a:pt x="323415" y="224331"/>
                  <a:pt x="328532" y="219214"/>
                  <a:pt x="334845" y="219214"/>
                </a:cubicBezTo>
                <a:close/>
                <a:moveTo>
                  <a:pt x="981675" y="219214"/>
                </a:moveTo>
                <a:cubicBezTo>
                  <a:pt x="987988" y="219214"/>
                  <a:pt x="993105" y="224331"/>
                  <a:pt x="993105" y="230644"/>
                </a:cubicBezTo>
                <a:cubicBezTo>
                  <a:pt x="993105" y="236957"/>
                  <a:pt x="987988" y="242074"/>
                  <a:pt x="981675" y="242074"/>
                </a:cubicBezTo>
                <a:cubicBezTo>
                  <a:pt x="975362" y="242074"/>
                  <a:pt x="970245" y="236957"/>
                  <a:pt x="970245" y="230644"/>
                </a:cubicBezTo>
                <a:cubicBezTo>
                  <a:pt x="970245" y="224331"/>
                  <a:pt x="975362" y="219214"/>
                  <a:pt x="981675" y="219214"/>
                </a:cubicBezTo>
                <a:close/>
                <a:moveTo>
                  <a:pt x="916992" y="219214"/>
                </a:moveTo>
                <a:cubicBezTo>
                  <a:pt x="923305" y="219214"/>
                  <a:pt x="928422" y="224331"/>
                  <a:pt x="928422" y="230644"/>
                </a:cubicBezTo>
                <a:cubicBezTo>
                  <a:pt x="928422" y="236957"/>
                  <a:pt x="923305" y="242074"/>
                  <a:pt x="916992" y="242074"/>
                </a:cubicBezTo>
                <a:cubicBezTo>
                  <a:pt x="910679" y="242074"/>
                  <a:pt x="905562" y="236957"/>
                  <a:pt x="905562" y="230644"/>
                </a:cubicBezTo>
                <a:cubicBezTo>
                  <a:pt x="905562" y="224331"/>
                  <a:pt x="910679" y="219214"/>
                  <a:pt x="916992" y="219214"/>
                </a:cubicBezTo>
                <a:close/>
                <a:moveTo>
                  <a:pt x="852309" y="219214"/>
                </a:moveTo>
                <a:cubicBezTo>
                  <a:pt x="858622" y="219214"/>
                  <a:pt x="863739" y="224331"/>
                  <a:pt x="863739" y="230644"/>
                </a:cubicBezTo>
                <a:cubicBezTo>
                  <a:pt x="863739" y="236957"/>
                  <a:pt x="858622" y="242074"/>
                  <a:pt x="852309" y="242074"/>
                </a:cubicBezTo>
                <a:cubicBezTo>
                  <a:pt x="845996" y="242074"/>
                  <a:pt x="840879" y="236957"/>
                  <a:pt x="840879" y="230644"/>
                </a:cubicBezTo>
                <a:cubicBezTo>
                  <a:pt x="840879" y="224331"/>
                  <a:pt x="845996" y="219214"/>
                  <a:pt x="852309" y="219214"/>
                </a:cubicBezTo>
                <a:close/>
                <a:moveTo>
                  <a:pt x="787626" y="219214"/>
                </a:moveTo>
                <a:cubicBezTo>
                  <a:pt x="793939" y="219214"/>
                  <a:pt x="799056" y="224331"/>
                  <a:pt x="799056" y="230644"/>
                </a:cubicBezTo>
                <a:cubicBezTo>
                  <a:pt x="799056" y="236957"/>
                  <a:pt x="793939" y="242074"/>
                  <a:pt x="787626" y="242074"/>
                </a:cubicBezTo>
                <a:cubicBezTo>
                  <a:pt x="781313" y="242074"/>
                  <a:pt x="776196" y="236957"/>
                  <a:pt x="776196" y="230644"/>
                </a:cubicBezTo>
                <a:cubicBezTo>
                  <a:pt x="776196" y="224331"/>
                  <a:pt x="781313" y="219214"/>
                  <a:pt x="787626" y="219214"/>
                </a:cubicBezTo>
                <a:close/>
                <a:moveTo>
                  <a:pt x="722943" y="219214"/>
                </a:moveTo>
                <a:cubicBezTo>
                  <a:pt x="729256" y="219214"/>
                  <a:pt x="734373" y="224331"/>
                  <a:pt x="734373" y="230644"/>
                </a:cubicBezTo>
                <a:cubicBezTo>
                  <a:pt x="734373" y="236957"/>
                  <a:pt x="729256" y="242074"/>
                  <a:pt x="722943" y="242074"/>
                </a:cubicBezTo>
                <a:cubicBezTo>
                  <a:pt x="716630" y="242074"/>
                  <a:pt x="711513" y="236957"/>
                  <a:pt x="711513" y="230644"/>
                </a:cubicBezTo>
                <a:cubicBezTo>
                  <a:pt x="711513" y="224331"/>
                  <a:pt x="716630" y="219214"/>
                  <a:pt x="722943" y="219214"/>
                </a:cubicBezTo>
                <a:close/>
                <a:moveTo>
                  <a:pt x="658260" y="219214"/>
                </a:moveTo>
                <a:cubicBezTo>
                  <a:pt x="664573" y="219214"/>
                  <a:pt x="669690" y="224331"/>
                  <a:pt x="669690" y="230644"/>
                </a:cubicBezTo>
                <a:cubicBezTo>
                  <a:pt x="669690" y="236957"/>
                  <a:pt x="664573" y="242074"/>
                  <a:pt x="658260" y="242074"/>
                </a:cubicBezTo>
                <a:cubicBezTo>
                  <a:pt x="651947" y="242074"/>
                  <a:pt x="646830" y="236957"/>
                  <a:pt x="646830" y="230644"/>
                </a:cubicBezTo>
                <a:cubicBezTo>
                  <a:pt x="646830" y="224331"/>
                  <a:pt x="651947" y="219214"/>
                  <a:pt x="658260" y="219214"/>
                </a:cubicBezTo>
                <a:close/>
                <a:moveTo>
                  <a:pt x="593577" y="219214"/>
                </a:moveTo>
                <a:cubicBezTo>
                  <a:pt x="599890" y="219214"/>
                  <a:pt x="605007" y="224331"/>
                  <a:pt x="605007" y="230644"/>
                </a:cubicBezTo>
                <a:cubicBezTo>
                  <a:pt x="605007" y="236957"/>
                  <a:pt x="599890" y="242074"/>
                  <a:pt x="593577" y="242074"/>
                </a:cubicBezTo>
                <a:cubicBezTo>
                  <a:pt x="587264" y="242074"/>
                  <a:pt x="582147" y="236957"/>
                  <a:pt x="582147" y="230644"/>
                </a:cubicBezTo>
                <a:cubicBezTo>
                  <a:pt x="582147" y="224331"/>
                  <a:pt x="587264" y="219214"/>
                  <a:pt x="593577" y="219214"/>
                </a:cubicBezTo>
                <a:close/>
                <a:moveTo>
                  <a:pt x="528894" y="219214"/>
                </a:moveTo>
                <a:cubicBezTo>
                  <a:pt x="535207" y="219214"/>
                  <a:pt x="540324" y="224331"/>
                  <a:pt x="540324" y="230644"/>
                </a:cubicBezTo>
                <a:cubicBezTo>
                  <a:pt x="540324" y="236957"/>
                  <a:pt x="535207" y="242074"/>
                  <a:pt x="528894" y="242074"/>
                </a:cubicBezTo>
                <a:cubicBezTo>
                  <a:pt x="522581" y="242074"/>
                  <a:pt x="517464" y="236957"/>
                  <a:pt x="517464" y="230644"/>
                </a:cubicBezTo>
                <a:cubicBezTo>
                  <a:pt x="517464" y="224331"/>
                  <a:pt x="522581" y="219214"/>
                  <a:pt x="528894" y="219214"/>
                </a:cubicBezTo>
                <a:close/>
                <a:moveTo>
                  <a:pt x="1175724" y="219214"/>
                </a:moveTo>
                <a:cubicBezTo>
                  <a:pt x="1182037" y="219214"/>
                  <a:pt x="1187154" y="224331"/>
                  <a:pt x="1187154" y="230644"/>
                </a:cubicBezTo>
                <a:cubicBezTo>
                  <a:pt x="1187154" y="236957"/>
                  <a:pt x="1182037" y="242074"/>
                  <a:pt x="1175724" y="242074"/>
                </a:cubicBezTo>
                <a:cubicBezTo>
                  <a:pt x="1169411" y="242074"/>
                  <a:pt x="1164294" y="236957"/>
                  <a:pt x="1164294" y="230644"/>
                </a:cubicBezTo>
                <a:cubicBezTo>
                  <a:pt x="1164294" y="224331"/>
                  <a:pt x="1169411" y="219214"/>
                  <a:pt x="1175724" y="219214"/>
                </a:cubicBezTo>
                <a:close/>
                <a:moveTo>
                  <a:pt x="1111041" y="219214"/>
                </a:moveTo>
                <a:cubicBezTo>
                  <a:pt x="1117354" y="219214"/>
                  <a:pt x="1122471" y="224331"/>
                  <a:pt x="1122471" y="230644"/>
                </a:cubicBezTo>
                <a:cubicBezTo>
                  <a:pt x="1122471" y="236957"/>
                  <a:pt x="1117354" y="242074"/>
                  <a:pt x="1111041" y="242074"/>
                </a:cubicBezTo>
                <a:cubicBezTo>
                  <a:pt x="1104728" y="242074"/>
                  <a:pt x="1099611" y="236957"/>
                  <a:pt x="1099611" y="230644"/>
                </a:cubicBezTo>
                <a:cubicBezTo>
                  <a:pt x="1099611" y="224331"/>
                  <a:pt x="1104728" y="219214"/>
                  <a:pt x="1111041" y="219214"/>
                </a:cubicBezTo>
                <a:close/>
                <a:moveTo>
                  <a:pt x="1046358" y="219214"/>
                </a:moveTo>
                <a:cubicBezTo>
                  <a:pt x="1052671" y="219214"/>
                  <a:pt x="1057788" y="224331"/>
                  <a:pt x="1057788" y="230644"/>
                </a:cubicBezTo>
                <a:cubicBezTo>
                  <a:pt x="1057788" y="236957"/>
                  <a:pt x="1052671" y="242074"/>
                  <a:pt x="1046358" y="242074"/>
                </a:cubicBezTo>
                <a:cubicBezTo>
                  <a:pt x="1040045" y="242074"/>
                  <a:pt x="1034928" y="236957"/>
                  <a:pt x="1034928" y="230644"/>
                </a:cubicBezTo>
                <a:cubicBezTo>
                  <a:pt x="1034928" y="224331"/>
                  <a:pt x="1040045" y="219214"/>
                  <a:pt x="1046358" y="219214"/>
                </a:cubicBezTo>
                <a:close/>
                <a:moveTo>
                  <a:pt x="2145982" y="219214"/>
                </a:moveTo>
                <a:cubicBezTo>
                  <a:pt x="2152295" y="219214"/>
                  <a:pt x="2157412" y="224331"/>
                  <a:pt x="2157412" y="230644"/>
                </a:cubicBezTo>
                <a:cubicBezTo>
                  <a:pt x="2157412" y="236957"/>
                  <a:pt x="2152295" y="242074"/>
                  <a:pt x="2145982" y="242074"/>
                </a:cubicBezTo>
                <a:cubicBezTo>
                  <a:pt x="2139669" y="242074"/>
                  <a:pt x="2134552" y="236957"/>
                  <a:pt x="2134552" y="230644"/>
                </a:cubicBezTo>
                <a:cubicBezTo>
                  <a:pt x="2134552" y="224331"/>
                  <a:pt x="2139669" y="219214"/>
                  <a:pt x="2145982" y="219214"/>
                </a:cubicBezTo>
                <a:close/>
                <a:moveTo>
                  <a:pt x="2081286" y="219214"/>
                </a:moveTo>
                <a:cubicBezTo>
                  <a:pt x="2087599" y="219214"/>
                  <a:pt x="2092716" y="224331"/>
                  <a:pt x="2092716" y="230644"/>
                </a:cubicBezTo>
                <a:cubicBezTo>
                  <a:pt x="2092716" y="236957"/>
                  <a:pt x="2087599" y="242074"/>
                  <a:pt x="2081286" y="242074"/>
                </a:cubicBezTo>
                <a:cubicBezTo>
                  <a:pt x="2074973" y="242074"/>
                  <a:pt x="2069856" y="236957"/>
                  <a:pt x="2069856" y="230644"/>
                </a:cubicBezTo>
                <a:cubicBezTo>
                  <a:pt x="2069856" y="224331"/>
                  <a:pt x="2074973" y="219214"/>
                  <a:pt x="2081286" y="219214"/>
                </a:cubicBezTo>
                <a:close/>
                <a:moveTo>
                  <a:pt x="2016603" y="219214"/>
                </a:moveTo>
                <a:cubicBezTo>
                  <a:pt x="2022916" y="219214"/>
                  <a:pt x="2028033" y="224331"/>
                  <a:pt x="2028033" y="230644"/>
                </a:cubicBezTo>
                <a:cubicBezTo>
                  <a:pt x="2028033" y="236957"/>
                  <a:pt x="2022916" y="242074"/>
                  <a:pt x="2016603" y="242074"/>
                </a:cubicBezTo>
                <a:cubicBezTo>
                  <a:pt x="2010290" y="242074"/>
                  <a:pt x="2005173" y="236957"/>
                  <a:pt x="2005173" y="230644"/>
                </a:cubicBezTo>
                <a:cubicBezTo>
                  <a:pt x="2005173" y="224331"/>
                  <a:pt x="2010290" y="219214"/>
                  <a:pt x="2016603" y="219214"/>
                </a:cubicBezTo>
                <a:close/>
                <a:moveTo>
                  <a:pt x="1951920" y="219214"/>
                </a:moveTo>
                <a:cubicBezTo>
                  <a:pt x="1958233" y="219214"/>
                  <a:pt x="1963350" y="224331"/>
                  <a:pt x="1963350" y="230644"/>
                </a:cubicBezTo>
                <a:cubicBezTo>
                  <a:pt x="1963350" y="236957"/>
                  <a:pt x="1958233" y="242074"/>
                  <a:pt x="1951920" y="242074"/>
                </a:cubicBezTo>
                <a:cubicBezTo>
                  <a:pt x="1945607" y="242074"/>
                  <a:pt x="1940490" y="236957"/>
                  <a:pt x="1940490" y="230644"/>
                </a:cubicBezTo>
                <a:cubicBezTo>
                  <a:pt x="1940490" y="224331"/>
                  <a:pt x="1945607" y="219214"/>
                  <a:pt x="1951920" y="219214"/>
                </a:cubicBezTo>
                <a:close/>
                <a:moveTo>
                  <a:pt x="1887237" y="219214"/>
                </a:moveTo>
                <a:cubicBezTo>
                  <a:pt x="1893550" y="219214"/>
                  <a:pt x="1898667" y="224331"/>
                  <a:pt x="1898667" y="230644"/>
                </a:cubicBezTo>
                <a:cubicBezTo>
                  <a:pt x="1898667" y="236957"/>
                  <a:pt x="1893550" y="242074"/>
                  <a:pt x="1887237" y="242074"/>
                </a:cubicBezTo>
                <a:cubicBezTo>
                  <a:pt x="1880924" y="242074"/>
                  <a:pt x="1875807" y="236957"/>
                  <a:pt x="1875807" y="230644"/>
                </a:cubicBezTo>
                <a:cubicBezTo>
                  <a:pt x="1875807" y="224331"/>
                  <a:pt x="1880924" y="219214"/>
                  <a:pt x="1887237" y="219214"/>
                </a:cubicBezTo>
                <a:close/>
                <a:moveTo>
                  <a:pt x="1822554" y="219214"/>
                </a:moveTo>
                <a:cubicBezTo>
                  <a:pt x="1828867" y="219214"/>
                  <a:pt x="1833984" y="224331"/>
                  <a:pt x="1833984" y="230644"/>
                </a:cubicBezTo>
                <a:cubicBezTo>
                  <a:pt x="1833984" y="236957"/>
                  <a:pt x="1828867" y="242074"/>
                  <a:pt x="1822554" y="242074"/>
                </a:cubicBezTo>
                <a:cubicBezTo>
                  <a:pt x="1816241" y="242074"/>
                  <a:pt x="1811124" y="236957"/>
                  <a:pt x="1811124" y="230644"/>
                </a:cubicBezTo>
                <a:cubicBezTo>
                  <a:pt x="1811124" y="224331"/>
                  <a:pt x="1816241" y="219214"/>
                  <a:pt x="1822554" y="219214"/>
                </a:cubicBezTo>
                <a:close/>
                <a:moveTo>
                  <a:pt x="1757871" y="219214"/>
                </a:moveTo>
                <a:cubicBezTo>
                  <a:pt x="1764184" y="219214"/>
                  <a:pt x="1769301" y="224331"/>
                  <a:pt x="1769301" y="230644"/>
                </a:cubicBezTo>
                <a:cubicBezTo>
                  <a:pt x="1769301" y="236957"/>
                  <a:pt x="1764184" y="242074"/>
                  <a:pt x="1757871" y="242074"/>
                </a:cubicBezTo>
                <a:cubicBezTo>
                  <a:pt x="1751558" y="242074"/>
                  <a:pt x="1746441" y="236957"/>
                  <a:pt x="1746441" y="230644"/>
                </a:cubicBezTo>
                <a:cubicBezTo>
                  <a:pt x="1746441" y="224331"/>
                  <a:pt x="1751558" y="219214"/>
                  <a:pt x="1757871" y="219214"/>
                </a:cubicBezTo>
                <a:close/>
                <a:moveTo>
                  <a:pt x="1693188" y="219214"/>
                </a:moveTo>
                <a:cubicBezTo>
                  <a:pt x="1699501" y="219214"/>
                  <a:pt x="1704618" y="224331"/>
                  <a:pt x="1704618" y="230644"/>
                </a:cubicBezTo>
                <a:cubicBezTo>
                  <a:pt x="1704618" y="236957"/>
                  <a:pt x="1699501" y="242074"/>
                  <a:pt x="1693188" y="242074"/>
                </a:cubicBezTo>
                <a:cubicBezTo>
                  <a:pt x="1686875" y="242074"/>
                  <a:pt x="1681758" y="236957"/>
                  <a:pt x="1681758" y="230644"/>
                </a:cubicBezTo>
                <a:cubicBezTo>
                  <a:pt x="1681758" y="224331"/>
                  <a:pt x="1686875" y="219214"/>
                  <a:pt x="1693188" y="219214"/>
                </a:cubicBezTo>
                <a:close/>
                <a:moveTo>
                  <a:pt x="1628505" y="219214"/>
                </a:moveTo>
                <a:cubicBezTo>
                  <a:pt x="1634818" y="219214"/>
                  <a:pt x="1639935" y="224331"/>
                  <a:pt x="1639935" y="230644"/>
                </a:cubicBezTo>
                <a:cubicBezTo>
                  <a:pt x="1639935" y="236957"/>
                  <a:pt x="1634818" y="242074"/>
                  <a:pt x="1628505" y="242074"/>
                </a:cubicBezTo>
                <a:cubicBezTo>
                  <a:pt x="1622192" y="242074"/>
                  <a:pt x="1617075" y="236957"/>
                  <a:pt x="1617075" y="230644"/>
                </a:cubicBezTo>
                <a:cubicBezTo>
                  <a:pt x="1617075" y="224331"/>
                  <a:pt x="1622192" y="219214"/>
                  <a:pt x="1628505" y="219214"/>
                </a:cubicBezTo>
                <a:close/>
                <a:moveTo>
                  <a:pt x="1563822" y="219214"/>
                </a:moveTo>
                <a:cubicBezTo>
                  <a:pt x="1570135" y="219214"/>
                  <a:pt x="1575252" y="224331"/>
                  <a:pt x="1575252" y="230644"/>
                </a:cubicBezTo>
                <a:cubicBezTo>
                  <a:pt x="1575252" y="236957"/>
                  <a:pt x="1570135" y="242074"/>
                  <a:pt x="1563822" y="242074"/>
                </a:cubicBezTo>
                <a:cubicBezTo>
                  <a:pt x="1557509" y="242074"/>
                  <a:pt x="1552392" y="236957"/>
                  <a:pt x="1552392" y="230644"/>
                </a:cubicBezTo>
                <a:cubicBezTo>
                  <a:pt x="1552392" y="224331"/>
                  <a:pt x="1557509" y="219214"/>
                  <a:pt x="1563822" y="219214"/>
                </a:cubicBezTo>
                <a:close/>
                <a:moveTo>
                  <a:pt x="1499139" y="219214"/>
                </a:moveTo>
                <a:cubicBezTo>
                  <a:pt x="1505452" y="219214"/>
                  <a:pt x="1510569" y="224331"/>
                  <a:pt x="1510569" y="230644"/>
                </a:cubicBezTo>
                <a:cubicBezTo>
                  <a:pt x="1510569" y="236957"/>
                  <a:pt x="1505452" y="242074"/>
                  <a:pt x="1499139" y="242074"/>
                </a:cubicBezTo>
                <a:cubicBezTo>
                  <a:pt x="1492826" y="242074"/>
                  <a:pt x="1487709" y="236957"/>
                  <a:pt x="1487709" y="230644"/>
                </a:cubicBezTo>
                <a:cubicBezTo>
                  <a:pt x="1487709" y="224331"/>
                  <a:pt x="1492826" y="219214"/>
                  <a:pt x="1499139" y="219214"/>
                </a:cubicBezTo>
                <a:close/>
                <a:moveTo>
                  <a:pt x="1434456" y="219214"/>
                </a:moveTo>
                <a:cubicBezTo>
                  <a:pt x="1440769" y="219214"/>
                  <a:pt x="1445886" y="224331"/>
                  <a:pt x="1445886" y="230644"/>
                </a:cubicBezTo>
                <a:cubicBezTo>
                  <a:pt x="1445886" y="236957"/>
                  <a:pt x="1440769" y="242074"/>
                  <a:pt x="1434456" y="242074"/>
                </a:cubicBezTo>
                <a:cubicBezTo>
                  <a:pt x="1428143" y="242074"/>
                  <a:pt x="1423026" y="236957"/>
                  <a:pt x="1423026" y="230644"/>
                </a:cubicBezTo>
                <a:cubicBezTo>
                  <a:pt x="1423026" y="224331"/>
                  <a:pt x="1428143" y="219214"/>
                  <a:pt x="1434456" y="219214"/>
                </a:cubicBezTo>
                <a:close/>
                <a:moveTo>
                  <a:pt x="1369773" y="219214"/>
                </a:moveTo>
                <a:cubicBezTo>
                  <a:pt x="1376086" y="219214"/>
                  <a:pt x="1381203" y="224331"/>
                  <a:pt x="1381203" y="230644"/>
                </a:cubicBezTo>
                <a:cubicBezTo>
                  <a:pt x="1381203" y="236957"/>
                  <a:pt x="1376086" y="242074"/>
                  <a:pt x="1369773" y="242074"/>
                </a:cubicBezTo>
                <a:cubicBezTo>
                  <a:pt x="1363460" y="242074"/>
                  <a:pt x="1358343" y="236957"/>
                  <a:pt x="1358343" y="230644"/>
                </a:cubicBezTo>
                <a:cubicBezTo>
                  <a:pt x="1358343" y="224331"/>
                  <a:pt x="1363460" y="219214"/>
                  <a:pt x="1369773" y="219214"/>
                </a:cubicBezTo>
                <a:close/>
                <a:moveTo>
                  <a:pt x="1305090" y="219214"/>
                </a:moveTo>
                <a:cubicBezTo>
                  <a:pt x="1311403" y="219214"/>
                  <a:pt x="1316520" y="224331"/>
                  <a:pt x="1316520" y="230644"/>
                </a:cubicBezTo>
                <a:cubicBezTo>
                  <a:pt x="1316520" y="236957"/>
                  <a:pt x="1311403" y="242074"/>
                  <a:pt x="1305090" y="242074"/>
                </a:cubicBezTo>
                <a:cubicBezTo>
                  <a:pt x="1298777" y="242074"/>
                  <a:pt x="1293660" y="236957"/>
                  <a:pt x="1293660" y="230644"/>
                </a:cubicBezTo>
                <a:cubicBezTo>
                  <a:pt x="1293660" y="224331"/>
                  <a:pt x="1298777" y="219214"/>
                  <a:pt x="1305090" y="219214"/>
                </a:cubicBezTo>
                <a:close/>
                <a:moveTo>
                  <a:pt x="1240407" y="219214"/>
                </a:moveTo>
                <a:cubicBezTo>
                  <a:pt x="1246720" y="219214"/>
                  <a:pt x="1251837" y="224331"/>
                  <a:pt x="1251837" y="230644"/>
                </a:cubicBezTo>
                <a:cubicBezTo>
                  <a:pt x="1251837" y="236957"/>
                  <a:pt x="1246720" y="242074"/>
                  <a:pt x="1240407" y="242074"/>
                </a:cubicBezTo>
                <a:cubicBezTo>
                  <a:pt x="1234094" y="242074"/>
                  <a:pt x="1228977" y="236957"/>
                  <a:pt x="1228977" y="230644"/>
                </a:cubicBezTo>
                <a:cubicBezTo>
                  <a:pt x="1228977" y="224331"/>
                  <a:pt x="1234094" y="219214"/>
                  <a:pt x="1240407" y="219214"/>
                </a:cubicBezTo>
                <a:close/>
                <a:moveTo>
                  <a:pt x="76113" y="146143"/>
                </a:moveTo>
                <a:cubicBezTo>
                  <a:pt x="82426" y="146143"/>
                  <a:pt x="87543" y="151260"/>
                  <a:pt x="87543" y="157573"/>
                </a:cubicBezTo>
                <a:cubicBezTo>
                  <a:pt x="87543" y="163886"/>
                  <a:pt x="82426" y="169003"/>
                  <a:pt x="76113" y="169003"/>
                </a:cubicBezTo>
                <a:cubicBezTo>
                  <a:pt x="69800" y="169003"/>
                  <a:pt x="64683" y="163886"/>
                  <a:pt x="64683" y="157573"/>
                </a:cubicBezTo>
                <a:cubicBezTo>
                  <a:pt x="64683" y="151260"/>
                  <a:pt x="69800" y="146143"/>
                  <a:pt x="76113" y="146143"/>
                </a:cubicBezTo>
                <a:close/>
                <a:moveTo>
                  <a:pt x="11430" y="146143"/>
                </a:moveTo>
                <a:cubicBezTo>
                  <a:pt x="17743" y="146143"/>
                  <a:pt x="22860" y="151260"/>
                  <a:pt x="22860" y="157573"/>
                </a:cubicBezTo>
                <a:cubicBezTo>
                  <a:pt x="22860" y="163886"/>
                  <a:pt x="17743" y="169003"/>
                  <a:pt x="11430" y="169003"/>
                </a:cubicBezTo>
                <a:cubicBezTo>
                  <a:pt x="5117" y="169003"/>
                  <a:pt x="0" y="163886"/>
                  <a:pt x="0" y="157573"/>
                </a:cubicBezTo>
                <a:cubicBezTo>
                  <a:pt x="0" y="151260"/>
                  <a:pt x="5117" y="146143"/>
                  <a:pt x="11430" y="146143"/>
                </a:cubicBezTo>
                <a:close/>
                <a:moveTo>
                  <a:pt x="205479" y="146143"/>
                </a:moveTo>
                <a:cubicBezTo>
                  <a:pt x="211792" y="146143"/>
                  <a:pt x="216909" y="151260"/>
                  <a:pt x="216909" y="157573"/>
                </a:cubicBezTo>
                <a:cubicBezTo>
                  <a:pt x="216909" y="163886"/>
                  <a:pt x="211792" y="169003"/>
                  <a:pt x="205479" y="169003"/>
                </a:cubicBezTo>
                <a:cubicBezTo>
                  <a:pt x="199166" y="169003"/>
                  <a:pt x="194049" y="163886"/>
                  <a:pt x="194049" y="157573"/>
                </a:cubicBezTo>
                <a:cubicBezTo>
                  <a:pt x="194049" y="151260"/>
                  <a:pt x="199166" y="146143"/>
                  <a:pt x="205479" y="146143"/>
                </a:cubicBezTo>
                <a:close/>
                <a:moveTo>
                  <a:pt x="140796" y="146143"/>
                </a:moveTo>
                <a:cubicBezTo>
                  <a:pt x="147109" y="146143"/>
                  <a:pt x="152226" y="151260"/>
                  <a:pt x="152226" y="157573"/>
                </a:cubicBezTo>
                <a:cubicBezTo>
                  <a:pt x="152226" y="163886"/>
                  <a:pt x="147109" y="169003"/>
                  <a:pt x="140796" y="169003"/>
                </a:cubicBezTo>
                <a:cubicBezTo>
                  <a:pt x="134483" y="169003"/>
                  <a:pt x="129366" y="163886"/>
                  <a:pt x="129366" y="157573"/>
                </a:cubicBezTo>
                <a:cubicBezTo>
                  <a:pt x="129366" y="151260"/>
                  <a:pt x="134483" y="146143"/>
                  <a:pt x="140796" y="146143"/>
                </a:cubicBezTo>
                <a:close/>
                <a:moveTo>
                  <a:pt x="399528" y="146143"/>
                </a:moveTo>
                <a:cubicBezTo>
                  <a:pt x="405841" y="146143"/>
                  <a:pt x="410958" y="151260"/>
                  <a:pt x="410958" y="157573"/>
                </a:cubicBezTo>
                <a:cubicBezTo>
                  <a:pt x="410958" y="163886"/>
                  <a:pt x="405841" y="169003"/>
                  <a:pt x="399528" y="169003"/>
                </a:cubicBezTo>
                <a:cubicBezTo>
                  <a:pt x="393215" y="169003"/>
                  <a:pt x="388098" y="163886"/>
                  <a:pt x="388098" y="157573"/>
                </a:cubicBezTo>
                <a:cubicBezTo>
                  <a:pt x="388098" y="151260"/>
                  <a:pt x="393215" y="146143"/>
                  <a:pt x="399528" y="146143"/>
                </a:cubicBezTo>
                <a:close/>
                <a:moveTo>
                  <a:pt x="334845" y="146143"/>
                </a:moveTo>
                <a:cubicBezTo>
                  <a:pt x="341158" y="146143"/>
                  <a:pt x="346275" y="151260"/>
                  <a:pt x="346275" y="157573"/>
                </a:cubicBezTo>
                <a:cubicBezTo>
                  <a:pt x="346275" y="163886"/>
                  <a:pt x="341158" y="169003"/>
                  <a:pt x="334845" y="169003"/>
                </a:cubicBezTo>
                <a:cubicBezTo>
                  <a:pt x="328532" y="169003"/>
                  <a:pt x="323415" y="163886"/>
                  <a:pt x="323415" y="157573"/>
                </a:cubicBezTo>
                <a:cubicBezTo>
                  <a:pt x="323415" y="151260"/>
                  <a:pt x="328532" y="146143"/>
                  <a:pt x="334845" y="146143"/>
                </a:cubicBezTo>
                <a:close/>
                <a:moveTo>
                  <a:pt x="270162" y="146143"/>
                </a:moveTo>
                <a:cubicBezTo>
                  <a:pt x="276475" y="146143"/>
                  <a:pt x="281592" y="151260"/>
                  <a:pt x="281592" y="157573"/>
                </a:cubicBezTo>
                <a:cubicBezTo>
                  <a:pt x="281592" y="163886"/>
                  <a:pt x="276475" y="169003"/>
                  <a:pt x="270162" y="169003"/>
                </a:cubicBezTo>
                <a:cubicBezTo>
                  <a:pt x="263849" y="169003"/>
                  <a:pt x="258732" y="163886"/>
                  <a:pt x="258732" y="157573"/>
                </a:cubicBezTo>
                <a:cubicBezTo>
                  <a:pt x="258732" y="151260"/>
                  <a:pt x="263849" y="146143"/>
                  <a:pt x="270162" y="146143"/>
                </a:cubicBezTo>
                <a:close/>
                <a:moveTo>
                  <a:pt x="528894" y="146143"/>
                </a:moveTo>
                <a:cubicBezTo>
                  <a:pt x="535207" y="146143"/>
                  <a:pt x="540324" y="151260"/>
                  <a:pt x="540324" y="157573"/>
                </a:cubicBezTo>
                <a:cubicBezTo>
                  <a:pt x="540324" y="163886"/>
                  <a:pt x="535207" y="169003"/>
                  <a:pt x="528894" y="169003"/>
                </a:cubicBezTo>
                <a:cubicBezTo>
                  <a:pt x="522581" y="169003"/>
                  <a:pt x="517464" y="163886"/>
                  <a:pt x="517464" y="157573"/>
                </a:cubicBezTo>
                <a:cubicBezTo>
                  <a:pt x="517464" y="151260"/>
                  <a:pt x="522581" y="146143"/>
                  <a:pt x="528894" y="146143"/>
                </a:cubicBezTo>
                <a:close/>
                <a:moveTo>
                  <a:pt x="464211" y="146143"/>
                </a:moveTo>
                <a:cubicBezTo>
                  <a:pt x="470524" y="146143"/>
                  <a:pt x="475641" y="151260"/>
                  <a:pt x="475641" y="157573"/>
                </a:cubicBezTo>
                <a:cubicBezTo>
                  <a:pt x="475641" y="163886"/>
                  <a:pt x="470524" y="169003"/>
                  <a:pt x="464211" y="169003"/>
                </a:cubicBezTo>
                <a:cubicBezTo>
                  <a:pt x="457898" y="169003"/>
                  <a:pt x="452781" y="163886"/>
                  <a:pt x="452781" y="157573"/>
                </a:cubicBezTo>
                <a:cubicBezTo>
                  <a:pt x="452781" y="151260"/>
                  <a:pt x="457898" y="146143"/>
                  <a:pt x="464211" y="146143"/>
                </a:cubicBezTo>
                <a:close/>
                <a:moveTo>
                  <a:pt x="722943" y="146143"/>
                </a:moveTo>
                <a:cubicBezTo>
                  <a:pt x="729256" y="146143"/>
                  <a:pt x="734373" y="151260"/>
                  <a:pt x="734373" y="157573"/>
                </a:cubicBezTo>
                <a:cubicBezTo>
                  <a:pt x="734373" y="163886"/>
                  <a:pt x="729256" y="169003"/>
                  <a:pt x="722943" y="169003"/>
                </a:cubicBezTo>
                <a:cubicBezTo>
                  <a:pt x="716630" y="169003"/>
                  <a:pt x="711513" y="163886"/>
                  <a:pt x="711513" y="157573"/>
                </a:cubicBezTo>
                <a:cubicBezTo>
                  <a:pt x="711513" y="151260"/>
                  <a:pt x="716630" y="146143"/>
                  <a:pt x="722943" y="146143"/>
                </a:cubicBezTo>
                <a:close/>
                <a:moveTo>
                  <a:pt x="658260" y="146143"/>
                </a:moveTo>
                <a:cubicBezTo>
                  <a:pt x="664573" y="146143"/>
                  <a:pt x="669690" y="151260"/>
                  <a:pt x="669690" y="157573"/>
                </a:cubicBezTo>
                <a:cubicBezTo>
                  <a:pt x="669690" y="163886"/>
                  <a:pt x="664573" y="169003"/>
                  <a:pt x="658260" y="169003"/>
                </a:cubicBezTo>
                <a:cubicBezTo>
                  <a:pt x="651947" y="169003"/>
                  <a:pt x="646830" y="163886"/>
                  <a:pt x="646830" y="157573"/>
                </a:cubicBezTo>
                <a:cubicBezTo>
                  <a:pt x="646830" y="151260"/>
                  <a:pt x="651947" y="146143"/>
                  <a:pt x="658260" y="146143"/>
                </a:cubicBezTo>
                <a:close/>
                <a:moveTo>
                  <a:pt x="593577" y="146143"/>
                </a:moveTo>
                <a:cubicBezTo>
                  <a:pt x="599890" y="146143"/>
                  <a:pt x="605007" y="151260"/>
                  <a:pt x="605007" y="157573"/>
                </a:cubicBezTo>
                <a:cubicBezTo>
                  <a:pt x="605007" y="163886"/>
                  <a:pt x="599890" y="169003"/>
                  <a:pt x="593577" y="169003"/>
                </a:cubicBezTo>
                <a:cubicBezTo>
                  <a:pt x="587264" y="169003"/>
                  <a:pt x="582147" y="163886"/>
                  <a:pt x="582147" y="157573"/>
                </a:cubicBezTo>
                <a:cubicBezTo>
                  <a:pt x="582147" y="151260"/>
                  <a:pt x="587264" y="146143"/>
                  <a:pt x="593577" y="146143"/>
                </a:cubicBezTo>
                <a:close/>
                <a:moveTo>
                  <a:pt x="852309" y="146143"/>
                </a:moveTo>
                <a:cubicBezTo>
                  <a:pt x="858622" y="146143"/>
                  <a:pt x="863739" y="151260"/>
                  <a:pt x="863739" y="157573"/>
                </a:cubicBezTo>
                <a:cubicBezTo>
                  <a:pt x="863739" y="163886"/>
                  <a:pt x="858622" y="169003"/>
                  <a:pt x="852309" y="169003"/>
                </a:cubicBezTo>
                <a:cubicBezTo>
                  <a:pt x="845996" y="169003"/>
                  <a:pt x="840879" y="163886"/>
                  <a:pt x="840879" y="157573"/>
                </a:cubicBezTo>
                <a:cubicBezTo>
                  <a:pt x="840879" y="151260"/>
                  <a:pt x="845996" y="146143"/>
                  <a:pt x="852309" y="146143"/>
                </a:cubicBezTo>
                <a:close/>
                <a:moveTo>
                  <a:pt x="787626" y="146143"/>
                </a:moveTo>
                <a:cubicBezTo>
                  <a:pt x="793939" y="146143"/>
                  <a:pt x="799056" y="151260"/>
                  <a:pt x="799056" y="157573"/>
                </a:cubicBezTo>
                <a:cubicBezTo>
                  <a:pt x="799056" y="163886"/>
                  <a:pt x="793939" y="169003"/>
                  <a:pt x="787626" y="169003"/>
                </a:cubicBezTo>
                <a:cubicBezTo>
                  <a:pt x="781313" y="169003"/>
                  <a:pt x="776196" y="163886"/>
                  <a:pt x="776196" y="157573"/>
                </a:cubicBezTo>
                <a:cubicBezTo>
                  <a:pt x="776196" y="151260"/>
                  <a:pt x="781313" y="146143"/>
                  <a:pt x="787626" y="146143"/>
                </a:cubicBezTo>
                <a:close/>
                <a:moveTo>
                  <a:pt x="1046358" y="146143"/>
                </a:moveTo>
                <a:cubicBezTo>
                  <a:pt x="1052671" y="146143"/>
                  <a:pt x="1057788" y="151260"/>
                  <a:pt x="1057788" y="157573"/>
                </a:cubicBezTo>
                <a:cubicBezTo>
                  <a:pt x="1057788" y="163886"/>
                  <a:pt x="1052671" y="169002"/>
                  <a:pt x="1046358" y="169002"/>
                </a:cubicBezTo>
                <a:cubicBezTo>
                  <a:pt x="1040045" y="169002"/>
                  <a:pt x="1034928" y="163886"/>
                  <a:pt x="1034928" y="157573"/>
                </a:cubicBezTo>
                <a:cubicBezTo>
                  <a:pt x="1034928" y="151260"/>
                  <a:pt x="1040045" y="146143"/>
                  <a:pt x="1046358" y="146143"/>
                </a:cubicBezTo>
                <a:close/>
                <a:moveTo>
                  <a:pt x="981675" y="146143"/>
                </a:moveTo>
                <a:cubicBezTo>
                  <a:pt x="987988" y="146143"/>
                  <a:pt x="993105" y="151260"/>
                  <a:pt x="993105" y="157573"/>
                </a:cubicBezTo>
                <a:cubicBezTo>
                  <a:pt x="993105" y="163886"/>
                  <a:pt x="987988" y="169003"/>
                  <a:pt x="981675" y="169003"/>
                </a:cubicBezTo>
                <a:cubicBezTo>
                  <a:pt x="975362" y="169003"/>
                  <a:pt x="970245" y="163886"/>
                  <a:pt x="970245" y="157573"/>
                </a:cubicBezTo>
                <a:cubicBezTo>
                  <a:pt x="970245" y="151260"/>
                  <a:pt x="975362" y="146143"/>
                  <a:pt x="981675" y="146143"/>
                </a:cubicBezTo>
                <a:close/>
                <a:moveTo>
                  <a:pt x="916992" y="146143"/>
                </a:moveTo>
                <a:cubicBezTo>
                  <a:pt x="923305" y="146143"/>
                  <a:pt x="928422" y="151260"/>
                  <a:pt x="928422" y="157573"/>
                </a:cubicBezTo>
                <a:cubicBezTo>
                  <a:pt x="928422" y="163886"/>
                  <a:pt x="923305" y="169003"/>
                  <a:pt x="916992" y="169003"/>
                </a:cubicBezTo>
                <a:cubicBezTo>
                  <a:pt x="910679" y="169003"/>
                  <a:pt x="905562" y="163886"/>
                  <a:pt x="905562" y="157573"/>
                </a:cubicBezTo>
                <a:cubicBezTo>
                  <a:pt x="905562" y="151260"/>
                  <a:pt x="910679" y="146143"/>
                  <a:pt x="916992" y="146143"/>
                </a:cubicBezTo>
                <a:close/>
                <a:moveTo>
                  <a:pt x="1175724" y="146143"/>
                </a:moveTo>
                <a:cubicBezTo>
                  <a:pt x="1182037" y="146143"/>
                  <a:pt x="1187154" y="151260"/>
                  <a:pt x="1187154" y="157573"/>
                </a:cubicBezTo>
                <a:cubicBezTo>
                  <a:pt x="1187154" y="163886"/>
                  <a:pt x="1182037" y="169002"/>
                  <a:pt x="1175724" y="169002"/>
                </a:cubicBezTo>
                <a:cubicBezTo>
                  <a:pt x="1169411" y="169002"/>
                  <a:pt x="1164294" y="163886"/>
                  <a:pt x="1164294" y="157573"/>
                </a:cubicBezTo>
                <a:cubicBezTo>
                  <a:pt x="1164294" y="151260"/>
                  <a:pt x="1169411" y="146143"/>
                  <a:pt x="1175724" y="146143"/>
                </a:cubicBezTo>
                <a:close/>
                <a:moveTo>
                  <a:pt x="1111041" y="146143"/>
                </a:moveTo>
                <a:cubicBezTo>
                  <a:pt x="1117354" y="146143"/>
                  <a:pt x="1122471" y="151260"/>
                  <a:pt x="1122471" y="157573"/>
                </a:cubicBezTo>
                <a:cubicBezTo>
                  <a:pt x="1122471" y="163886"/>
                  <a:pt x="1117354" y="169002"/>
                  <a:pt x="1111041" y="169002"/>
                </a:cubicBezTo>
                <a:cubicBezTo>
                  <a:pt x="1104728" y="169002"/>
                  <a:pt x="1099611" y="163886"/>
                  <a:pt x="1099611" y="157573"/>
                </a:cubicBezTo>
                <a:cubicBezTo>
                  <a:pt x="1099611" y="151260"/>
                  <a:pt x="1104728" y="146143"/>
                  <a:pt x="1111041" y="146143"/>
                </a:cubicBezTo>
                <a:close/>
                <a:moveTo>
                  <a:pt x="1305090" y="146143"/>
                </a:moveTo>
                <a:cubicBezTo>
                  <a:pt x="1311403" y="146143"/>
                  <a:pt x="1316520" y="151260"/>
                  <a:pt x="1316520" y="157573"/>
                </a:cubicBezTo>
                <a:cubicBezTo>
                  <a:pt x="1316520" y="163886"/>
                  <a:pt x="1311403" y="169002"/>
                  <a:pt x="1305090" y="169002"/>
                </a:cubicBezTo>
                <a:cubicBezTo>
                  <a:pt x="1298777" y="169002"/>
                  <a:pt x="1293660" y="163886"/>
                  <a:pt x="1293660" y="157573"/>
                </a:cubicBezTo>
                <a:cubicBezTo>
                  <a:pt x="1293660" y="151260"/>
                  <a:pt x="1298777" y="146143"/>
                  <a:pt x="1305090" y="146143"/>
                </a:cubicBezTo>
                <a:close/>
                <a:moveTo>
                  <a:pt x="1240407" y="146143"/>
                </a:moveTo>
                <a:cubicBezTo>
                  <a:pt x="1246720" y="146143"/>
                  <a:pt x="1251837" y="151260"/>
                  <a:pt x="1251837" y="157573"/>
                </a:cubicBezTo>
                <a:cubicBezTo>
                  <a:pt x="1251837" y="163886"/>
                  <a:pt x="1246720" y="169002"/>
                  <a:pt x="1240407" y="169002"/>
                </a:cubicBezTo>
                <a:cubicBezTo>
                  <a:pt x="1234094" y="169002"/>
                  <a:pt x="1228977" y="163886"/>
                  <a:pt x="1228977" y="157573"/>
                </a:cubicBezTo>
                <a:cubicBezTo>
                  <a:pt x="1228977" y="151260"/>
                  <a:pt x="1234094" y="146143"/>
                  <a:pt x="1240407" y="146143"/>
                </a:cubicBezTo>
                <a:close/>
                <a:moveTo>
                  <a:pt x="1434456" y="146143"/>
                </a:moveTo>
                <a:cubicBezTo>
                  <a:pt x="1440769" y="146143"/>
                  <a:pt x="1445886" y="151260"/>
                  <a:pt x="1445886" y="157573"/>
                </a:cubicBezTo>
                <a:cubicBezTo>
                  <a:pt x="1445886" y="163886"/>
                  <a:pt x="1440769" y="169002"/>
                  <a:pt x="1434456" y="169002"/>
                </a:cubicBezTo>
                <a:cubicBezTo>
                  <a:pt x="1428143" y="169002"/>
                  <a:pt x="1423026" y="163886"/>
                  <a:pt x="1423026" y="157573"/>
                </a:cubicBezTo>
                <a:cubicBezTo>
                  <a:pt x="1423026" y="151260"/>
                  <a:pt x="1428143" y="146143"/>
                  <a:pt x="1434456" y="146143"/>
                </a:cubicBezTo>
                <a:close/>
                <a:moveTo>
                  <a:pt x="1369773" y="146143"/>
                </a:moveTo>
                <a:cubicBezTo>
                  <a:pt x="1376086" y="146143"/>
                  <a:pt x="1381203" y="151260"/>
                  <a:pt x="1381203" y="157573"/>
                </a:cubicBezTo>
                <a:cubicBezTo>
                  <a:pt x="1381203" y="163886"/>
                  <a:pt x="1376086" y="169002"/>
                  <a:pt x="1369773" y="169002"/>
                </a:cubicBezTo>
                <a:cubicBezTo>
                  <a:pt x="1363460" y="169002"/>
                  <a:pt x="1358343" y="163886"/>
                  <a:pt x="1358343" y="157573"/>
                </a:cubicBezTo>
                <a:cubicBezTo>
                  <a:pt x="1358343" y="151260"/>
                  <a:pt x="1363460" y="146143"/>
                  <a:pt x="1369773" y="146143"/>
                </a:cubicBezTo>
                <a:close/>
                <a:moveTo>
                  <a:pt x="1693188" y="146143"/>
                </a:moveTo>
                <a:cubicBezTo>
                  <a:pt x="1699501" y="146143"/>
                  <a:pt x="1704618" y="151260"/>
                  <a:pt x="1704618" y="157573"/>
                </a:cubicBezTo>
                <a:cubicBezTo>
                  <a:pt x="1704618" y="163886"/>
                  <a:pt x="1699501" y="169002"/>
                  <a:pt x="1693188" y="169002"/>
                </a:cubicBezTo>
                <a:cubicBezTo>
                  <a:pt x="1686875" y="169002"/>
                  <a:pt x="1681758" y="163886"/>
                  <a:pt x="1681758" y="157573"/>
                </a:cubicBezTo>
                <a:cubicBezTo>
                  <a:pt x="1681758" y="151260"/>
                  <a:pt x="1686875" y="146143"/>
                  <a:pt x="1693188" y="146143"/>
                </a:cubicBezTo>
                <a:close/>
                <a:moveTo>
                  <a:pt x="1628505" y="146143"/>
                </a:moveTo>
                <a:cubicBezTo>
                  <a:pt x="1634818" y="146143"/>
                  <a:pt x="1639935" y="151260"/>
                  <a:pt x="1639935" y="157573"/>
                </a:cubicBezTo>
                <a:cubicBezTo>
                  <a:pt x="1639935" y="163886"/>
                  <a:pt x="1634818" y="169002"/>
                  <a:pt x="1628505" y="169002"/>
                </a:cubicBezTo>
                <a:cubicBezTo>
                  <a:pt x="1622192" y="169002"/>
                  <a:pt x="1617075" y="163886"/>
                  <a:pt x="1617075" y="157573"/>
                </a:cubicBezTo>
                <a:cubicBezTo>
                  <a:pt x="1617075" y="151260"/>
                  <a:pt x="1622192" y="146143"/>
                  <a:pt x="1628505" y="146143"/>
                </a:cubicBezTo>
                <a:close/>
                <a:moveTo>
                  <a:pt x="1563822" y="146143"/>
                </a:moveTo>
                <a:cubicBezTo>
                  <a:pt x="1570135" y="146143"/>
                  <a:pt x="1575252" y="151260"/>
                  <a:pt x="1575252" y="157573"/>
                </a:cubicBezTo>
                <a:cubicBezTo>
                  <a:pt x="1575252" y="163886"/>
                  <a:pt x="1570135" y="169002"/>
                  <a:pt x="1563822" y="169002"/>
                </a:cubicBezTo>
                <a:cubicBezTo>
                  <a:pt x="1557509" y="169002"/>
                  <a:pt x="1552392" y="163886"/>
                  <a:pt x="1552392" y="157573"/>
                </a:cubicBezTo>
                <a:cubicBezTo>
                  <a:pt x="1552392" y="151260"/>
                  <a:pt x="1557509" y="146143"/>
                  <a:pt x="1563822" y="146143"/>
                </a:cubicBezTo>
                <a:close/>
                <a:moveTo>
                  <a:pt x="1499139" y="146143"/>
                </a:moveTo>
                <a:cubicBezTo>
                  <a:pt x="1505452" y="146143"/>
                  <a:pt x="1510569" y="151260"/>
                  <a:pt x="1510569" y="157573"/>
                </a:cubicBezTo>
                <a:cubicBezTo>
                  <a:pt x="1510569" y="163886"/>
                  <a:pt x="1505452" y="169002"/>
                  <a:pt x="1499139" y="169002"/>
                </a:cubicBezTo>
                <a:cubicBezTo>
                  <a:pt x="1492826" y="169002"/>
                  <a:pt x="1487709" y="163886"/>
                  <a:pt x="1487709" y="157573"/>
                </a:cubicBezTo>
                <a:cubicBezTo>
                  <a:pt x="1487709" y="151260"/>
                  <a:pt x="1492826" y="146143"/>
                  <a:pt x="1499139" y="146143"/>
                </a:cubicBezTo>
                <a:close/>
                <a:moveTo>
                  <a:pt x="1822554" y="146143"/>
                </a:moveTo>
                <a:cubicBezTo>
                  <a:pt x="1828867" y="146143"/>
                  <a:pt x="1833984" y="151260"/>
                  <a:pt x="1833984" y="157573"/>
                </a:cubicBezTo>
                <a:cubicBezTo>
                  <a:pt x="1833984" y="163886"/>
                  <a:pt x="1828867" y="169002"/>
                  <a:pt x="1822554" y="169002"/>
                </a:cubicBezTo>
                <a:cubicBezTo>
                  <a:pt x="1816241" y="169002"/>
                  <a:pt x="1811124" y="163886"/>
                  <a:pt x="1811124" y="157573"/>
                </a:cubicBezTo>
                <a:cubicBezTo>
                  <a:pt x="1811124" y="151260"/>
                  <a:pt x="1816241" y="146143"/>
                  <a:pt x="1822554" y="146143"/>
                </a:cubicBezTo>
                <a:close/>
                <a:moveTo>
                  <a:pt x="1757871" y="146143"/>
                </a:moveTo>
                <a:cubicBezTo>
                  <a:pt x="1764184" y="146143"/>
                  <a:pt x="1769301" y="151260"/>
                  <a:pt x="1769301" y="157573"/>
                </a:cubicBezTo>
                <a:cubicBezTo>
                  <a:pt x="1769301" y="163886"/>
                  <a:pt x="1764184" y="169002"/>
                  <a:pt x="1757871" y="169002"/>
                </a:cubicBezTo>
                <a:cubicBezTo>
                  <a:pt x="1751558" y="169002"/>
                  <a:pt x="1746441" y="163886"/>
                  <a:pt x="1746441" y="157573"/>
                </a:cubicBezTo>
                <a:cubicBezTo>
                  <a:pt x="1746441" y="151260"/>
                  <a:pt x="1751558" y="146143"/>
                  <a:pt x="1757871" y="146143"/>
                </a:cubicBezTo>
                <a:close/>
                <a:moveTo>
                  <a:pt x="1951920" y="146143"/>
                </a:moveTo>
                <a:cubicBezTo>
                  <a:pt x="1958233" y="146143"/>
                  <a:pt x="1963350" y="151260"/>
                  <a:pt x="1963350" y="157573"/>
                </a:cubicBezTo>
                <a:cubicBezTo>
                  <a:pt x="1963350" y="163886"/>
                  <a:pt x="1958233" y="169002"/>
                  <a:pt x="1951920" y="169002"/>
                </a:cubicBezTo>
                <a:cubicBezTo>
                  <a:pt x="1945607" y="169002"/>
                  <a:pt x="1940490" y="163886"/>
                  <a:pt x="1940490" y="157573"/>
                </a:cubicBezTo>
                <a:cubicBezTo>
                  <a:pt x="1940490" y="151260"/>
                  <a:pt x="1945607" y="146143"/>
                  <a:pt x="1951920" y="146143"/>
                </a:cubicBezTo>
                <a:close/>
                <a:moveTo>
                  <a:pt x="1887237" y="146143"/>
                </a:moveTo>
                <a:cubicBezTo>
                  <a:pt x="1893550" y="146143"/>
                  <a:pt x="1898667" y="151260"/>
                  <a:pt x="1898667" y="157573"/>
                </a:cubicBezTo>
                <a:cubicBezTo>
                  <a:pt x="1898667" y="163886"/>
                  <a:pt x="1893550" y="169002"/>
                  <a:pt x="1887237" y="169002"/>
                </a:cubicBezTo>
                <a:cubicBezTo>
                  <a:pt x="1880924" y="169002"/>
                  <a:pt x="1875807" y="163886"/>
                  <a:pt x="1875807" y="157573"/>
                </a:cubicBezTo>
                <a:cubicBezTo>
                  <a:pt x="1875807" y="151260"/>
                  <a:pt x="1880924" y="146143"/>
                  <a:pt x="1887237" y="146143"/>
                </a:cubicBezTo>
                <a:close/>
                <a:moveTo>
                  <a:pt x="2145982" y="146143"/>
                </a:moveTo>
                <a:cubicBezTo>
                  <a:pt x="2152295" y="146143"/>
                  <a:pt x="2157412" y="151260"/>
                  <a:pt x="2157412" y="157573"/>
                </a:cubicBezTo>
                <a:cubicBezTo>
                  <a:pt x="2157412" y="163886"/>
                  <a:pt x="2152295" y="169002"/>
                  <a:pt x="2145982" y="169002"/>
                </a:cubicBezTo>
                <a:cubicBezTo>
                  <a:pt x="2139669" y="169002"/>
                  <a:pt x="2134552" y="163886"/>
                  <a:pt x="2134552" y="157573"/>
                </a:cubicBezTo>
                <a:cubicBezTo>
                  <a:pt x="2134552" y="151260"/>
                  <a:pt x="2139669" y="146143"/>
                  <a:pt x="2145982" y="146143"/>
                </a:cubicBezTo>
                <a:close/>
                <a:moveTo>
                  <a:pt x="2081286" y="146143"/>
                </a:moveTo>
                <a:cubicBezTo>
                  <a:pt x="2087599" y="146143"/>
                  <a:pt x="2092716" y="151260"/>
                  <a:pt x="2092716" y="157573"/>
                </a:cubicBezTo>
                <a:cubicBezTo>
                  <a:pt x="2092716" y="163886"/>
                  <a:pt x="2087599" y="169002"/>
                  <a:pt x="2081286" y="169002"/>
                </a:cubicBezTo>
                <a:cubicBezTo>
                  <a:pt x="2074973" y="169002"/>
                  <a:pt x="2069856" y="163886"/>
                  <a:pt x="2069856" y="157573"/>
                </a:cubicBezTo>
                <a:cubicBezTo>
                  <a:pt x="2069856" y="151260"/>
                  <a:pt x="2074973" y="146143"/>
                  <a:pt x="2081286" y="146143"/>
                </a:cubicBezTo>
                <a:close/>
                <a:moveTo>
                  <a:pt x="2016603" y="146143"/>
                </a:moveTo>
                <a:cubicBezTo>
                  <a:pt x="2022916" y="146143"/>
                  <a:pt x="2028033" y="151260"/>
                  <a:pt x="2028033" y="157573"/>
                </a:cubicBezTo>
                <a:cubicBezTo>
                  <a:pt x="2028033" y="163886"/>
                  <a:pt x="2022916" y="169002"/>
                  <a:pt x="2016603" y="169002"/>
                </a:cubicBezTo>
                <a:cubicBezTo>
                  <a:pt x="2010290" y="169002"/>
                  <a:pt x="2005173" y="163886"/>
                  <a:pt x="2005173" y="157573"/>
                </a:cubicBezTo>
                <a:cubicBezTo>
                  <a:pt x="2005173" y="151260"/>
                  <a:pt x="2010290" y="146143"/>
                  <a:pt x="2016603" y="146143"/>
                </a:cubicBezTo>
                <a:close/>
                <a:moveTo>
                  <a:pt x="11430" y="73072"/>
                </a:moveTo>
                <a:cubicBezTo>
                  <a:pt x="17743" y="73072"/>
                  <a:pt x="22860" y="78189"/>
                  <a:pt x="22860" y="84502"/>
                </a:cubicBezTo>
                <a:cubicBezTo>
                  <a:pt x="22860" y="90815"/>
                  <a:pt x="17743" y="95932"/>
                  <a:pt x="11430" y="95932"/>
                </a:cubicBezTo>
                <a:cubicBezTo>
                  <a:pt x="5117" y="95932"/>
                  <a:pt x="0" y="90815"/>
                  <a:pt x="0" y="84502"/>
                </a:cubicBezTo>
                <a:cubicBezTo>
                  <a:pt x="0" y="78189"/>
                  <a:pt x="5117" y="73072"/>
                  <a:pt x="11430" y="73072"/>
                </a:cubicBezTo>
                <a:close/>
                <a:moveTo>
                  <a:pt x="76113" y="73072"/>
                </a:moveTo>
                <a:cubicBezTo>
                  <a:pt x="82426" y="73072"/>
                  <a:pt x="87543" y="78189"/>
                  <a:pt x="87543" y="84502"/>
                </a:cubicBezTo>
                <a:cubicBezTo>
                  <a:pt x="87543" y="90815"/>
                  <a:pt x="82426" y="95931"/>
                  <a:pt x="76113" y="95931"/>
                </a:cubicBezTo>
                <a:cubicBezTo>
                  <a:pt x="69800" y="95931"/>
                  <a:pt x="64683" y="90815"/>
                  <a:pt x="64683" y="84502"/>
                </a:cubicBezTo>
                <a:cubicBezTo>
                  <a:pt x="64683" y="78189"/>
                  <a:pt x="69800" y="73072"/>
                  <a:pt x="76113" y="73072"/>
                </a:cubicBezTo>
                <a:close/>
                <a:moveTo>
                  <a:pt x="140796" y="73071"/>
                </a:moveTo>
                <a:cubicBezTo>
                  <a:pt x="147109" y="73071"/>
                  <a:pt x="152226" y="78189"/>
                  <a:pt x="152226" y="84502"/>
                </a:cubicBezTo>
                <a:cubicBezTo>
                  <a:pt x="152226" y="90814"/>
                  <a:pt x="147109" y="95931"/>
                  <a:pt x="140796" y="95931"/>
                </a:cubicBezTo>
                <a:cubicBezTo>
                  <a:pt x="134483" y="95931"/>
                  <a:pt x="129366" y="90814"/>
                  <a:pt x="129366" y="84502"/>
                </a:cubicBezTo>
                <a:cubicBezTo>
                  <a:pt x="129366" y="78189"/>
                  <a:pt x="134483" y="73071"/>
                  <a:pt x="140796" y="73071"/>
                </a:cubicBezTo>
                <a:close/>
                <a:moveTo>
                  <a:pt x="205479" y="73071"/>
                </a:moveTo>
                <a:cubicBezTo>
                  <a:pt x="211792" y="73071"/>
                  <a:pt x="216909" y="78188"/>
                  <a:pt x="216909" y="84501"/>
                </a:cubicBezTo>
                <a:cubicBezTo>
                  <a:pt x="216909" y="90814"/>
                  <a:pt x="211792" y="95931"/>
                  <a:pt x="205479" y="95931"/>
                </a:cubicBezTo>
                <a:cubicBezTo>
                  <a:pt x="199166" y="95931"/>
                  <a:pt x="194049" y="90814"/>
                  <a:pt x="194049" y="84501"/>
                </a:cubicBezTo>
                <a:cubicBezTo>
                  <a:pt x="194049" y="78188"/>
                  <a:pt x="199166" y="73071"/>
                  <a:pt x="205479" y="73071"/>
                </a:cubicBezTo>
                <a:close/>
                <a:moveTo>
                  <a:pt x="334845" y="73071"/>
                </a:moveTo>
                <a:cubicBezTo>
                  <a:pt x="341158" y="73071"/>
                  <a:pt x="346275" y="78188"/>
                  <a:pt x="346275" y="84501"/>
                </a:cubicBezTo>
                <a:cubicBezTo>
                  <a:pt x="346275" y="90814"/>
                  <a:pt x="341158" y="95931"/>
                  <a:pt x="334845" y="95931"/>
                </a:cubicBezTo>
                <a:cubicBezTo>
                  <a:pt x="328532" y="95931"/>
                  <a:pt x="323415" y="90814"/>
                  <a:pt x="323415" y="84501"/>
                </a:cubicBezTo>
                <a:cubicBezTo>
                  <a:pt x="323415" y="78188"/>
                  <a:pt x="328532" y="73071"/>
                  <a:pt x="334845" y="73071"/>
                </a:cubicBezTo>
                <a:close/>
                <a:moveTo>
                  <a:pt x="270162" y="73071"/>
                </a:moveTo>
                <a:cubicBezTo>
                  <a:pt x="276475" y="73071"/>
                  <a:pt x="281592" y="78188"/>
                  <a:pt x="281592" y="84501"/>
                </a:cubicBezTo>
                <a:cubicBezTo>
                  <a:pt x="281592" y="90814"/>
                  <a:pt x="276475" y="95931"/>
                  <a:pt x="270162" y="95931"/>
                </a:cubicBezTo>
                <a:cubicBezTo>
                  <a:pt x="263849" y="95931"/>
                  <a:pt x="258732" y="90814"/>
                  <a:pt x="258732" y="84501"/>
                </a:cubicBezTo>
                <a:cubicBezTo>
                  <a:pt x="258732" y="78188"/>
                  <a:pt x="263849" y="73071"/>
                  <a:pt x="270162" y="73071"/>
                </a:cubicBezTo>
                <a:close/>
                <a:moveTo>
                  <a:pt x="399528" y="73071"/>
                </a:moveTo>
                <a:cubicBezTo>
                  <a:pt x="405841" y="73071"/>
                  <a:pt x="410958" y="78188"/>
                  <a:pt x="410958" y="84501"/>
                </a:cubicBezTo>
                <a:cubicBezTo>
                  <a:pt x="410958" y="90814"/>
                  <a:pt x="405841" y="95931"/>
                  <a:pt x="399528" y="95931"/>
                </a:cubicBezTo>
                <a:cubicBezTo>
                  <a:pt x="393215" y="95931"/>
                  <a:pt x="388098" y="90814"/>
                  <a:pt x="388098" y="84501"/>
                </a:cubicBezTo>
                <a:cubicBezTo>
                  <a:pt x="388098" y="78188"/>
                  <a:pt x="393215" y="73071"/>
                  <a:pt x="399528" y="73071"/>
                </a:cubicBezTo>
                <a:close/>
                <a:moveTo>
                  <a:pt x="464211" y="73071"/>
                </a:moveTo>
                <a:cubicBezTo>
                  <a:pt x="470524" y="73071"/>
                  <a:pt x="475641" y="78188"/>
                  <a:pt x="475641" y="84501"/>
                </a:cubicBezTo>
                <a:cubicBezTo>
                  <a:pt x="475641" y="90814"/>
                  <a:pt x="470524" y="95931"/>
                  <a:pt x="464211" y="95931"/>
                </a:cubicBezTo>
                <a:cubicBezTo>
                  <a:pt x="457898" y="95931"/>
                  <a:pt x="452781" y="90814"/>
                  <a:pt x="452781" y="84501"/>
                </a:cubicBezTo>
                <a:cubicBezTo>
                  <a:pt x="452781" y="78188"/>
                  <a:pt x="457898" y="73071"/>
                  <a:pt x="464211" y="73071"/>
                </a:cubicBezTo>
                <a:close/>
                <a:moveTo>
                  <a:pt x="528894" y="73071"/>
                </a:moveTo>
                <a:cubicBezTo>
                  <a:pt x="535207" y="73071"/>
                  <a:pt x="540324" y="78188"/>
                  <a:pt x="540324" y="84501"/>
                </a:cubicBezTo>
                <a:cubicBezTo>
                  <a:pt x="540324" y="90814"/>
                  <a:pt x="535207" y="95931"/>
                  <a:pt x="528894" y="95931"/>
                </a:cubicBezTo>
                <a:cubicBezTo>
                  <a:pt x="522581" y="95931"/>
                  <a:pt x="517464" y="90814"/>
                  <a:pt x="517464" y="84501"/>
                </a:cubicBezTo>
                <a:cubicBezTo>
                  <a:pt x="517464" y="78188"/>
                  <a:pt x="522581" y="73071"/>
                  <a:pt x="528894" y="73071"/>
                </a:cubicBezTo>
                <a:close/>
                <a:moveTo>
                  <a:pt x="593577" y="73071"/>
                </a:moveTo>
                <a:cubicBezTo>
                  <a:pt x="599890" y="73071"/>
                  <a:pt x="605007" y="78188"/>
                  <a:pt x="605007" y="84501"/>
                </a:cubicBezTo>
                <a:cubicBezTo>
                  <a:pt x="605007" y="90814"/>
                  <a:pt x="599890" y="95931"/>
                  <a:pt x="593577" y="95931"/>
                </a:cubicBezTo>
                <a:cubicBezTo>
                  <a:pt x="587264" y="95931"/>
                  <a:pt x="582147" y="90814"/>
                  <a:pt x="582147" y="84501"/>
                </a:cubicBezTo>
                <a:cubicBezTo>
                  <a:pt x="582147" y="78188"/>
                  <a:pt x="587264" y="73071"/>
                  <a:pt x="593577" y="73071"/>
                </a:cubicBezTo>
                <a:close/>
                <a:moveTo>
                  <a:pt x="658260" y="73071"/>
                </a:moveTo>
                <a:cubicBezTo>
                  <a:pt x="664573" y="73071"/>
                  <a:pt x="669690" y="78188"/>
                  <a:pt x="669690" y="84501"/>
                </a:cubicBezTo>
                <a:cubicBezTo>
                  <a:pt x="669690" y="90814"/>
                  <a:pt x="664573" y="95931"/>
                  <a:pt x="658260" y="95931"/>
                </a:cubicBezTo>
                <a:cubicBezTo>
                  <a:pt x="651947" y="95931"/>
                  <a:pt x="646830" y="90814"/>
                  <a:pt x="646830" y="84501"/>
                </a:cubicBezTo>
                <a:cubicBezTo>
                  <a:pt x="646830" y="78188"/>
                  <a:pt x="651947" y="73071"/>
                  <a:pt x="658260" y="73071"/>
                </a:cubicBezTo>
                <a:close/>
                <a:moveTo>
                  <a:pt x="722943" y="73071"/>
                </a:moveTo>
                <a:cubicBezTo>
                  <a:pt x="729256" y="73071"/>
                  <a:pt x="734373" y="78188"/>
                  <a:pt x="734373" y="84501"/>
                </a:cubicBezTo>
                <a:cubicBezTo>
                  <a:pt x="734373" y="90814"/>
                  <a:pt x="729256" y="95931"/>
                  <a:pt x="722943" y="95931"/>
                </a:cubicBezTo>
                <a:cubicBezTo>
                  <a:pt x="716630" y="95931"/>
                  <a:pt x="711513" y="90814"/>
                  <a:pt x="711513" y="84501"/>
                </a:cubicBezTo>
                <a:cubicBezTo>
                  <a:pt x="711513" y="78188"/>
                  <a:pt x="716630" y="73071"/>
                  <a:pt x="722943" y="73071"/>
                </a:cubicBezTo>
                <a:close/>
                <a:moveTo>
                  <a:pt x="787626" y="73071"/>
                </a:moveTo>
                <a:cubicBezTo>
                  <a:pt x="793939" y="73071"/>
                  <a:pt x="799056" y="78188"/>
                  <a:pt x="799056" y="84501"/>
                </a:cubicBezTo>
                <a:cubicBezTo>
                  <a:pt x="799056" y="90814"/>
                  <a:pt x="793939" y="95931"/>
                  <a:pt x="787626" y="95931"/>
                </a:cubicBezTo>
                <a:cubicBezTo>
                  <a:pt x="781313" y="95931"/>
                  <a:pt x="776196" y="90814"/>
                  <a:pt x="776196" y="84501"/>
                </a:cubicBezTo>
                <a:cubicBezTo>
                  <a:pt x="776196" y="78188"/>
                  <a:pt x="781313" y="73071"/>
                  <a:pt x="787626" y="73071"/>
                </a:cubicBezTo>
                <a:close/>
                <a:moveTo>
                  <a:pt x="852309" y="73071"/>
                </a:moveTo>
                <a:cubicBezTo>
                  <a:pt x="858622" y="73071"/>
                  <a:pt x="863739" y="78188"/>
                  <a:pt x="863739" y="84501"/>
                </a:cubicBezTo>
                <a:cubicBezTo>
                  <a:pt x="863739" y="90814"/>
                  <a:pt x="858622" y="95931"/>
                  <a:pt x="852309" y="95931"/>
                </a:cubicBezTo>
                <a:cubicBezTo>
                  <a:pt x="845996" y="95931"/>
                  <a:pt x="840879" y="90814"/>
                  <a:pt x="840879" y="84501"/>
                </a:cubicBezTo>
                <a:cubicBezTo>
                  <a:pt x="840879" y="78188"/>
                  <a:pt x="845996" y="73071"/>
                  <a:pt x="852309" y="73071"/>
                </a:cubicBezTo>
                <a:close/>
                <a:moveTo>
                  <a:pt x="916992" y="73071"/>
                </a:moveTo>
                <a:cubicBezTo>
                  <a:pt x="923305" y="73071"/>
                  <a:pt x="928422" y="78188"/>
                  <a:pt x="928422" y="84501"/>
                </a:cubicBezTo>
                <a:cubicBezTo>
                  <a:pt x="928422" y="90814"/>
                  <a:pt x="923305" y="95931"/>
                  <a:pt x="916992" y="95931"/>
                </a:cubicBezTo>
                <a:cubicBezTo>
                  <a:pt x="910679" y="95931"/>
                  <a:pt x="905562" y="90814"/>
                  <a:pt x="905562" y="84501"/>
                </a:cubicBezTo>
                <a:cubicBezTo>
                  <a:pt x="905562" y="78188"/>
                  <a:pt x="910679" y="73071"/>
                  <a:pt x="916992" y="73071"/>
                </a:cubicBezTo>
                <a:close/>
                <a:moveTo>
                  <a:pt x="981675" y="73071"/>
                </a:moveTo>
                <a:cubicBezTo>
                  <a:pt x="987988" y="73071"/>
                  <a:pt x="993105" y="78188"/>
                  <a:pt x="993105" y="84501"/>
                </a:cubicBezTo>
                <a:cubicBezTo>
                  <a:pt x="993105" y="90814"/>
                  <a:pt x="987988" y="95931"/>
                  <a:pt x="981675" y="95931"/>
                </a:cubicBezTo>
                <a:cubicBezTo>
                  <a:pt x="975362" y="95931"/>
                  <a:pt x="970245" y="90814"/>
                  <a:pt x="970245" y="84501"/>
                </a:cubicBezTo>
                <a:cubicBezTo>
                  <a:pt x="970245" y="78188"/>
                  <a:pt x="975362" y="73071"/>
                  <a:pt x="981675" y="73071"/>
                </a:cubicBezTo>
                <a:close/>
                <a:moveTo>
                  <a:pt x="1046358" y="73071"/>
                </a:moveTo>
                <a:cubicBezTo>
                  <a:pt x="1052671" y="73071"/>
                  <a:pt x="1057788" y="78188"/>
                  <a:pt x="1057788" y="84501"/>
                </a:cubicBezTo>
                <a:cubicBezTo>
                  <a:pt x="1057788" y="90814"/>
                  <a:pt x="1052671" y="95931"/>
                  <a:pt x="1046358" y="95931"/>
                </a:cubicBezTo>
                <a:cubicBezTo>
                  <a:pt x="1040045" y="95931"/>
                  <a:pt x="1034928" y="90814"/>
                  <a:pt x="1034928" y="84501"/>
                </a:cubicBezTo>
                <a:cubicBezTo>
                  <a:pt x="1034928" y="78188"/>
                  <a:pt x="1040045" y="73071"/>
                  <a:pt x="1046358" y="73071"/>
                </a:cubicBezTo>
                <a:close/>
                <a:moveTo>
                  <a:pt x="1175724" y="73071"/>
                </a:moveTo>
                <a:cubicBezTo>
                  <a:pt x="1182037" y="73071"/>
                  <a:pt x="1187154" y="78188"/>
                  <a:pt x="1187154" y="84501"/>
                </a:cubicBezTo>
                <a:cubicBezTo>
                  <a:pt x="1187154" y="90814"/>
                  <a:pt x="1182037" y="95931"/>
                  <a:pt x="1175724" y="95931"/>
                </a:cubicBezTo>
                <a:cubicBezTo>
                  <a:pt x="1169411" y="95931"/>
                  <a:pt x="1164294" y="90814"/>
                  <a:pt x="1164294" y="84501"/>
                </a:cubicBezTo>
                <a:cubicBezTo>
                  <a:pt x="1164294" y="78188"/>
                  <a:pt x="1169411" y="73071"/>
                  <a:pt x="1175724" y="73071"/>
                </a:cubicBezTo>
                <a:close/>
                <a:moveTo>
                  <a:pt x="1111041" y="73071"/>
                </a:moveTo>
                <a:cubicBezTo>
                  <a:pt x="1117354" y="73071"/>
                  <a:pt x="1122471" y="78188"/>
                  <a:pt x="1122471" y="84501"/>
                </a:cubicBezTo>
                <a:cubicBezTo>
                  <a:pt x="1122471" y="90814"/>
                  <a:pt x="1117354" y="95931"/>
                  <a:pt x="1111041" y="95931"/>
                </a:cubicBezTo>
                <a:cubicBezTo>
                  <a:pt x="1104728" y="95931"/>
                  <a:pt x="1099611" y="90814"/>
                  <a:pt x="1099611" y="84501"/>
                </a:cubicBezTo>
                <a:cubicBezTo>
                  <a:pt x="1099611" y="78188"/>
                  <a:pt x="1104728" y="73071"/>
                  <a:pt x="1111041" y="73071"/>
                </a:cubicBezTo>
                <a:close/>
                <a:moveTo>
                  <a:pt x="1240407" y="73071"/>
                </a:moveTo>
                <a:cubicBezTo>
                  <a:pt x="1246720" y="73071"/>
                  <a:pt x="1251837" y="78188"/>
                  <a:pt x="1251837" y="84501"/>
                </a:cubicBezTo>
                <a:cubicBezTo>
                  <a:pt x="1251837" y="90814"/>
                  <a:pt x="1246720" y="95931"/>
                  <a:pt x="1240407" y="95931"/>
                </a:cubicBezTo>
                <a:cubicBezTo>
                  <a:pt x="1234094" y="95931"/>
                  <a:pt x="1228977" y="90814"/>
                  <a:pt x="1228977" y="84501"/>
                </a:cubicBezTo>
                <a:cubicBezTo>
                  <a:pt x="1228977" y="78188"/>
                  <a:pt x="1234094" y="73071"/>
                  <a:pt x="1240407" y="73071"/>
                </a:cubicBezTo>
                <a:close/>
                <a:moveTo>
                  <a:pt x="1305090" y="73071"/>
                </a:moveTo>
                <a:cubicBezTo>
                  <a:pt x="1311403" y="73071"/>
                  <a:pt x="1316520" y="78188"/>
                  <a:pt x="1316520" y="84501"/>
                </a:cubicBezTo>
                <a:cubicBezTo>
                  <a:pt x="1316520" y="90814"/>
                  <a:pt x="1311403" y="95931"/>
                  <a:pt x="1305090" y="95931"/>
                </a:cubicBezTo>
                <a:cubicBezTo>
                  <a:pt x="1298777" y="95931"/>
                  <a:pt x="1293660" y="90814"/>
                  <a:pt x="1293660" y="84501"/>
                </a:cubicBezTo>
                <a:cubicBezTo>
                  <a:pt x="1293660" y="78188"/>
                  <a:pt x="1298777" y="73071"/>
                  <a:pt x="1305090" y="73071"/>
                </a:cubicBezTo>
                <a:close/>
                <a:moveTo>
                  <a:pt x="1369773" y="73071"/>
                </a:moveTo>
                <a:cubicBezTo>
                  <a:pt x="1376086" y="73071"/>
                  <a:pt x="1381203" y="78188"/>
                  <a:pt x="1381203" y="84501"/>
                </a:cubicBezTo>
                <a:cubicBezTo>
                  <a:pt x="1381203" y="90814"/>
                  <a:pt x="1376086" y="95931"/>
                  <a:pt x="1369773" y="95931"/>
                </a:cubicBezTo>
                <a:cubicBezTo>
                  <a:pt x="1363460" y="95931"/>
                  <a:pt x="1358343" y="90814"/>
                  <a:pt x="1358343" y="84501"/>
                </a:cubicBezTo>
                <a:cubicBezTo>
                  <a:pt x="1358343" y="78188"/>
                  <a:pt x="1363460" y="73071"/>
                  <a:pt x="1369773" y="73071"/>
                </a:cubicBezTo>
                <a:close/>
                <a:moveTo>
                  <a:pt x="1434456" y="73071"/>
                </a:moveTo>
                <a:cubicBezTo>
                  <a:pt x="1440769" y="73071"/>
                  <a:pt x="1445886" y="78188"/>
                  <a:pt x="1445886" y="84501"/>
                </a:cubicBezTo>
                <a:cubicBezTo>
                  <a:pt x="1445886" y="90814"/>
                  <a:pt x="1440769" y="95931"/>
                  <a:pt x="1434456" y="95931"/>
                </a:cubicBezTo>
                <a:cubicBezTo>
                  <a:pt x="1428143" y="95931"/>
                  <a:pt x="1423026" y="90814"/>
                  <a:pt x="1423026" y="84501"/>
                </a:cubicBezTo>
                <a:cubicBezTo>
                  <a:pt x="1423026" y="78188"/>
                  <a:pt x="1428143" y="73071"/>
                  <a:pt x="1434456" y="73071"/>
                </a:cubicBezTo>
                <a:close/>
                <a:moveTo>
                  <a:pt x="1499139" y="73071"/>
                </a:moveTo>
                <a:cubicBezTo>
                  <a:pt x="1505452" y="73071"/>
                  <a:pt x="1510569" y="78188"/>
                  <a:pt x="1510569" y="84501"/>
                </a:cubicBezTo>
                <a:cubicBezTo>
                  <a:pt x="1510569" y="90814"/>
                  <a:pt x="1505452" y="95931"/>
                  <a:pt x="1499139" y="95931"/>
                </a:cubicBezTo>
                <a:cubicBezTo>
                  <a:pt x="1492826" y="95931"/>
                  <a:pt x="1487709" y="90814"/>
                  <a:pt x="1487709" y="84501"/>
                </a:cubicBezTo>
                <a:cubicBezTo>
                  <a:pt x="1487709" y="78188"/>
                  <a:pt x="1492826" y="73071"/>
                  <a:pt x="1499139" y="73071"/>
                </a:cubicBezTo>
                <a:close/>
                <a:moveTo>
                  <a:pt x="1563822" y="73071"/>
                </a:moveTo>
                <a:cubicBezTo>
                  <a:pt x="1570135" y="73071"/>
                  <a:pt x="1575252" y="78188"/>
                  <a:pt x="1575252" y="84501"/>
                </a:cubicBezTo>
                <a:cubicBezTo>
                  <a:pt x="1575252" y="90814"/>
                  <a:pt x="1570135" y="95931"/>
                  <a:pt x="1563822" y="95931"/>
                </a:cubicBezTo>
                <a:cubicBezTo>
                  <a:pt x="1557509" y="95931"/>
                  <a:pt x="1552392" y="90814"/>
                  <a:pt x="1552392" y="84501"/>
                </a:cubicBezTo>
                <a:cubicBezTo>
                  <a:pt x="1552392" y="78188"/>
                  <a:pt x="1557509" y="73071"/>
                  <a:pt x="1563822" y="73071"/>
                </a:cubicBezTo>
                <a:close/>
                <a:moveTo>
                  <a:pt x="1628505" y="73071"/>
                </a:moveTo>
                <a:cubicBezTo>
                  <a:pt x="1634818" y="73071"/>
                  <a:pt x="1639935" y="78188"/>
                  <a:pt x="1639935" y="84501"/>
                </a:cubicBezTo>
                <a:cubicBezTo>
                  <a:pt x="1639935" y="90814"/>
                  <a:pt x="1634818" y="95931"/>
                  <a:pt x="1628505" y="95931"/>
                </a:cubicBezTo>
                <a:cubicBezTo>
                  <a:pt x="1622192" y="95931"/>
                  <a:pt x="1617075" y="90814"/>
                  <a:pt x="1617075" y="84501"/>
                </a:cubicBezTo>
                <a:cubicBezTo>
                  <a:pt x="1617075" y="78188"/>
                  <a:pt x="1622192" y="73071"/>
                  <a:pt x="1628505" y="73071"/>
                </a:cubicBezTo>
                <a:close/>
                <a:moveTo>
                  <a:pt x="1693188" y="73071"/>
                </a:moveTo>
                <a:cubicBezTo>
                  <a:pt x="1699501" y="73071"/>
                  <a:pt x="1704618" y="78188"/>
                  <a:pt x="1704618" y="84501"/>
                </a:cubicBezTo>
                <a:cubicBezTo>
                  <a:pt x="1704618" y="90814"/>
                  <a:pt x="1699501" y="95931"/>
                  <a:pt x="1693188" y="95931"/>
                </a:cubicBezTo>
                <a:cubicBezTo>
                  <a:pt x="1686875" y="95931"/>
                  <a:pt x="1681758" y="90814"/>
                  <a:pt x="1681758" y="84501"/>
                </a:cubicBezTo>
                <a:cubicBezTo>
                  <a:pt x="1681758" y="78188"/>
                  <a:pt x="1686875" y="73071"/>
                  <a:pt x="1693188" y="73071"/>
                </a:cubicBezTo>
                <a:close/>
                <a:moveTo>
                  <a:pt x="1757871" y="73071"/>
                </a:moveTo>
                <a:cubicBezTo>
                  <a:pt x="1764184" y="73071"/>
                  <a:pt x="1769301" y="78188"/>
                  <a:pt x="1769301" y="84501"/>
                </a:cubicBezTo>
                <a:cubicBezTo>
                  <a:pt x="1769301" y="90814"/>
                  <a:pt x="1764184" y="95931"/>
                  <a:pt x="1757871" y="95931"/>
                </a:cubicBezTo>
                <a:cubicBezTo>
                  <a:pt x="1751558" y="95931"/>
                  <a:pt x="1746441" y="90814"/>
                  <a:pt x="1746441" y="84501"/>
                </a:cubicBezTo>
                <a:cubicBezTo>
                  <a:pt x="1746441" y="78188"/>
                  <a:pt x="1751558" y="73071"/>
                  <a:pt x="1757871" y="73071"/>
                </a:cubicBezTo>
                <a:close/>
                <a:moveTo>
                  <a:pt x="1822554" y="73071"/>
                </a:moveTo>
                <a:cubicBezTo>
                  <a:pt x="1828867" y="73071"/>
                  <a:pt x="1833984" y="78188"/>
                  <a:pt x="1833984" y="84501"/>
                </a:cubicBezTo>
                <a:cubicBezTo>
                  <a:pt x="1833984" y="90814"/>
                  <a:pt x="1828867" y="95931"/>
                  <a:pt x="1822554" y="95931"/>
                </a:cubicBezTo>
                <a:cubicBezTo>
                  <a:pt x="1816241" y="95931"/>
                  <a:pt x="1811124" y="90814"/>
                  <a:pt x="1811124" y="84501"/>
                </a:cubicBezTo>
                <a:cubicBezTo>
                  <a:pt x="1811124" y="78188"/>
                  <a:pt x="1816241" y="73071"/>
                  <a:pt x="1822554" y="73071"/>
                </a:cubicBezTo>
                <a:close/>
                <a:moveTo>
                  <a:pt x="1887237" y="73071"/>
                </a:moveTo>
                <a:cubicBezTo>
                  <a:pt x="1893550" y="73071"/>
                  <a:pt x="1898667" y="78188"/>
                  <a:pt x="1898667" y="84501"/>
                </a:cubicBezTo>
                <a:cubicBezTo>
                  <a:pt x="1898667" y="90814"/>
                  <a:pt x="1893550" y="95931"/>
                  <a:pt x="1887237" y="95931"/>
                </a:cubicBezTo>
                <a:cubicBezTo>
                  <a:pt x="1880924" y="95931"/>
                  <a:pt x="1875807" y="90814"/>
                  <a:pt x="1875807" y="84501"/>
                </a:cubicBezTo>
                <a:cubicBezTo>
                  <a:pt x="1875807" y="78188"/>
                  <a:pt x="1880924" y="73071"/>
                  <a:pt x="1887237" y="73071"/>
                </a:cubicBezTo>
                <a:close/>
                <a:moveTo>
                  <a:pt x="2016603" y="73071"/>
                </a:moveTo>
                <a:cubicBezTo>
                  <a:pt x="2022916" y="73071"/>
                  <a:pt x="2028033" y="78188"/>
                  <a:pt x="2028033" y="84501"/>
                </a:cubicBezTo>
                <a:cubicBezTo>
                  <a:pt x="2028033" y="90814"/>
                  <a:pt x="2022916" y="95931"/>
                  <a:pt x="2016603" y="95931"/>
                </a:cubicBezTo>
                <a:cubicBezTo>
                  <a:pt x="2010290" y="95931"/>
                  <a:pt x="2005173" y="90814"/>
                  <a:pt x="2005173" y="84501"/>
                </a:cubicBezTo>
                <a:cubicBezTo>
                  <a:pt x="2005173" y="78188"/>
                  <a:pt x="2010290" y="73071"/>
                  <a:pt x="2016603" y="73071"/>
                </a:cubicBezTo>
                <a:close/>
                <a:moveTo>
                  <a:pt x="1951920" y="73071"/>
                </a:moveTo>
                <a:cubicBezTo>
                  <a:pt x="1958233" y="73071"/>
                  <a:pt x="1963350" y="78188"/>
                  <a:pt x="1963350" y="84501"/>
                </a:cubicBezTo>
                <a:cubicBezTo>
                  <a:pt x="1963350" y="90814"/>
                  <a:pt x="1958233" y="95931"/>
                  <a:pt x="1951920" y="95931"/>
                </a:cubicBezTo>
                <a:cubicBezTo>
                  <a:pt x="1945607" y="95931"/>
                  <a:pt x="1940490" y="90814"/>
                  <a:pt x="1940490" y="84501"/>
                </a:cubicBezTo>
                <a:cubicBezTo>
                  <a:pt x="1940490" y="78188"/>
                  <a:pt x="1945607" y="73071"/>
                  <a:pt x="1951920" y="73071"/>
                </a:cubicBezTo>
                <a:close/>
                <a:moveTo>
                  <a:pt x="2081286" y="73071"/>
                </a:moveTo>
                <a:cubicBezTo>
                  <a:pt x="2087599" y="73071"/>
                  <a:pt x="2092716" y="78188"/>
                  <a:pt x="2092716" y="84501"/>
                </a:cubicBezTo>
                <a:cubicBezTo>
                  <a:pt x="2092716" y="90814"/>
                  <a:pt x="2087599" y="95931"/>
                  <a:pt x="2081286" y="95931"/>
                </a:cubicBezTo>
                <a:cubicBezTo>
                  <a:pt x="2074973" y="95931"/>
                  <a:pt x="2069856" y="90814"/>
                  <a:pt x="2069856" y="84501"/>
                </a:cubicBezTo>
                <a:cubicBezTo>
                  <a:pt x="2069856" y="78188"/>
                  <a:pt x="2074973" y="73071"/>
                  <a:pt x="2081286" y="73071"/>
                </a:cubicBezTo>
                <a:close/>
                <a:moveTo>
                  <a:pt x="2145982" y="73071"/>
                </a:moveTo>
                <a:cubicBezTo>
                  <a:pt x="2152295" y="73071"/>
                  <a:pt x="2157412" y="78188"/>
                  <a:pt x="2157412" y="84501"/>
                </a:cubicBezTo>
                <a:cubicBezTo>
                  <a:pt x="2157412" y="90814"/>
                  <a:pt x="2152295" y="95931"/>
                  <a:pt x="2145982" y="95931"/>
                </a:cubicBezTo>
                <a:cubicBezTo>
                  <a:pt x="2139669" y="95931"/>
                  <a:pt x="2134552" y="90814"/>
                  <a:pt x="2134552" y="84501"/>
                </a:cubicBezTo>
                <a:cubicBezTo>
                  <a:pt x="2134552" y="78188"/>
                  <a:pt x="2139669" y="73071"/>
                  <a:pt x="2145982" y="73071"/>
                </a:cubicBezTo>
                <a:close/>
                <a:moveTo>
                  <a:pt x="2145982" y="2"/>
                </a:moveTo>
                <a:cubicBezTo>
                  <a:pt x="2152295" y="2"/>
                  <a:pt x="2157412" y="5119"/>
                  <a:pt x="2157412" y="11432"/>
                </a:cubicBezTo>
                <a:cubicBezTo>
                  <a:pt x="2157412" y="17745"/>
                  <a:pt x="2152295" y="22862"/>
                  <a:pt x="2145982" y="22862"/>
                </a:cubicBezTo>
                <a:cubicBezTo>
                  <a:pt x="2139669" y="22862"/>
                  <a:pt x="2134552" y="17745"/>
                  <a:pt x="2134552" y="11432"/>
                </a:cubicBezTo>
                <a:cubicBezTo>
                  <a:pt x="2134552" y="5119"/>
                  <a:pt x="2139669" y="2"/>
                  <a:pt x="2145982" y="2"/>
                </a:cubicBezTo>
                <a:close/>
                <a:moveTo>
                  <a:pt x="11430" y="0"/>
                </a:moveTo>
                <a:cubicBezTo>
                  <a:pt x="17743" y="0"/>
                  <a:pt x="22860" y="5117"/>
                  <a:pt x="22860" y="11430"/>
                </a:cubicBez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lose/>
                <a:moveTo>
                  <a:pt x="76113" y="0"/>
                </a:moveTo>
                <a:cubicBezTo>
                  <a:pt x="82426" y="0"/>
                  <a:pt x="87543" y="5117"/>
                  <a:pt x="87543" y="11430"/>
                </a:cubicBezTo>
                <a:cubicBezTo>
                  <a:pt x="87543" y="17743"/>
                  <a:pt x="82426" y="22860"/>
                  <a:pt x="76113" y="22860"/>
                </a:cubicBezTo>
                <a:cubicBezTo>
                  <a:pt x="69800" y="22860"/>
                  <a:pt x="64683" y="17743"/>
                  <a:pt x="64683" y="11430"/>
                </a:cubicBezTo>
                <a:cubicBezTo>
                  <a:pt x="64683" y="5117"/>
                  <a:pt x="69800" y="0"/>
                  <a:pt x="76113" y="0"/>
                </a:cubicBezTo>
                <a:close/>
                <a:moveTo>
                  <a:pt x="140796" y="0"/>
                </a:moveTo>
                <a:cubicBezTo>
                  <a:pt x="147109" y="0"/>
                  <a:pt x="152226" y="5117"/>
                  <a:pt x="152226" y="11430"/>
                </a:cubicBezTo>
                <a:cubicBezTo>
                  <a:pt x="152226" y="17743"/>
                  <a:pt x="147109" y="22860"/>
                  <a:pt x="140796" y="22860"/>
                </a:cubicBezTo>
                <a:cubicBezTo>
                  <a:pt x="134483" y="22860"/>
                  <a:pt x="129366" y="17743"/>
                  <a:pt x="129366" y="11430"/>
                </a:cubicBezTo>
                <a:cubicBezTo>
                  <a:pt x="129366" y="5117"/>
                  <a:pt x="134483" y="0"/>
                  <a:pt x="140796" y="0"/>
                </a:cubicBezTo>
                <a:close/>
                <a:moveTo>
                  <a:pt x="205479" y="0"/>
                </a:moveTo>
                <a:cubicBezTo>
                  <a:pt x="211792" y="0"/>
                  <a:pt x="216909" y="5117"/>
                  <a:pt x="216909" y="11430"/>
                </a:cubicBezTo>
                <a:cubicBezTo>
                  <a:pt x="216909" y="17743"/>
                  <a:pt x="211792" y="22860"/>
                  <a:pt x="205479" y="22860"/>
                </a:cubicBezTo>
                <a:cubicBezTo>
                  <a:pt x="199166" y="22860"/>
                  <a:pt x="194049" y="17743"/>
                  <a:pt x="194049" y="11430"/>
                </a:cubicBezTo>
                <a:cubicBezTo>
                  <a:pt x="194049" y="5117"/>
                  <a:pt x="199166" y="0"/>
                  <a:pt x="205479" y="0"/>
                </a:cubicBezTo>
                <a:close/>
                <a:moveTo>
                  <a:pt x="270162" y="0"/>
                </a:moveTo>
                <a:cubicBezTo>
                  <a:pt x="276475" y="0"/>
                  <a:pt x="281592" y="5117"/>
                  <a:pt x="281592" y="11430"/>
                </a:cubicBezTo>
                <a:cubicBezTo>
                  <a:pt x="281592" y="17743"/>
                  <a:pt x="276475" y="22860"/>
                  <a:pt x="270162" y="22860"/>
                </a:cubicBezTo>
                <a:cubicBezTo>
                  <a:pt x="263849" y="22860"/>
                  <a:pt x="258732" y="17743"/>
                  <a:pt x="258732" y="11430"/>
                </a:cubicBezTo>
                <a:cubicBezTo>
                  <a:pt x="258732" y="5117"/>
                  <a:pt x="263849" y="0"/>
                  <a:pt x="270162" y="0"/>
                </a:cubicBezTo>
                <a:close/>
                <a:moveTo>
                  <a:pt x="334845" y="0"/>
                </a:moveTo>
                <a:cubicBezTo>
                  <a:pt x="341158" y="0"/>
                  <a:pt x="346275" y="5117"/>
                  <a:pt x="346275" y="11430"/>
                </a:cubicBezTo>
                <a:cubicBezTo>
                  <a:pt x="346275" y="17743"/>
                  <a:pt x="341158" y="22860"/>
                  <a:pt x="334845" y="22860"/>
                </a:cubicBezTo>
                <a:cubicBezTo>
                  <a:pt x="328532" y="22860"/>
                  <a:pt x="323415" y="17743"/>
                  <a:pt x="323415" y="11430"/>
                </a:cubicBezTo>
                <a:cubicBezTo>
                  <a:pt x="323415" y="5117"/>
                  <a:pt x="328532" y="0"/>
                  <a:pt x="334845" y="0"/>
                </a:cubicBezTo>
                <a:close/>
                <a:moveTo>
                  <a:pt x="399528" y="0"/>
                </a:moveTo>
                <a:cubicBezTo>
                  <a:pt x="405841" y="0"/>
                  <a:pt x="410958" y="5117"/>
                  <a:pt x="410958" y="11430"/>
                </a:cubicBezTo>
                <a:cubicBezTo>
                  <a:pt x="410958" y="17743"/>
                  <a:pt x="405841" y="22860"/>
                  <a:pt x="399528" y="22860"/>
                </a:cubicBezTo>
                <a:cubicBezTo>
                  <a:pt x="393215" y="22860"/>
                  <a:pt x="388098" y="17743"/>
                  <a:pt x="388098" y="11430"/>
                </a:cubicBezTo>
                <a:cubicBezTo>
                  <a:pt x="388098" y="5117"/>
                  <a:pt x="393215" y="0"/>
                  <a:pt x="399528" y="0"/>
                </a:cubicBezTo>
                <a:close/>
                <a:moveTo>
                  <a:pt x="464211" y="0"/>
                </a:moveTo>
                <a:cubicBezTo>
                  <a:pt x="470524" y="0"/>
                  <a:pt x="475641" y="5117"/>
                  <a:pt x="475641" y="11430"/>
                </a:cubicBezTo>
                <a:cubicBezTo>
                  <a:pt x="475641" y="17743"/>
                  <a:pt x="470524" y="22860"/>
                  <a:pt x="464211" y="22860"/>
                </a:cubicBezTo>
                <a:cubicBezTo>
                  <a:pt x="457898" y="22860"/>
                  <a:pt x="452781" y="17743"/>
                  <a:pt x="452781" y="11430"/>
                </a:cubicBezTo>
                <a:cubicBezTo>
                  <a:pt x="452781" y="5117"/>
                  <a:pt x="457898" y="0"/>
                  <a:pt x="464211" y="0"/>
                </a:cubicBezTo>
                <a:close/>
                <a:moveTo>
                  <a:pt x="528894" y="0"/>
                </a:moveTo>
                <a:cubicBezTo>
                  <a:pt x="535207" y="0"/>
                  <a:pt x="540324" y="5117"/>
                  <a:pt x="540324" y="11430"/>
                </a:cubicBezTo>
                <a:cubicBezTo>
                  <a:pt x="540324" y="17743"/>
                  <a:pt x="535207" y="22860"/>
                  <a:pt x="528894" y="22860"/>
                </a:cubicBezTo>
                <a:cubicBezTo>
                  <a:pt x="522581" y="22860"/>
                  <a:pt x="517464" y="17743"/>
                  <a:pt x="517464" y="11430"/>
                </a:cubicBezTo>
                <a:cubicBezTo>
                  <a:pt x="517464" y="5117"/>
                  <a:pt x="522581" y="0"/>
                  <a:pt x="528894" y="0"/>
                </a:cubicBezTo>
                <a:close/>
                <a:moveTo>
                  <a:pt x="593577" y="0"/>
                </a:moveTo>
                <a:cubicBezTo>
                  <a:pt x="599890" y="0"/>
                  <a:pt x="605007" y="5117"/>
                  <a:pt x="605007" y="11430"/>
                </a:cubicBezTo>
                <a:cubicBezTo>
                  <a:pt x="605007" y="17743"/>
                  <a:pt x="599890" y="22860"/>
                  <a:pt x="593577" y="22860"/>
                </a:cubicBezTo>
                <a:cubicBezTo>
                  <a:pt x="587264" y="22860"/>
                  <a:pt x="582147" y="17743"/>
                  <a:pt x="582147" y="11430"/>
                </a:cubicBezTo>
                <a:cubicBezTo>
                  <a:pt x="582147" y="5117"/>
                  <a:pt x="587264" y="0"/>
                  <a:pt x="593577" y="0"/>
                </a:cubicBezTo>
                <a:close/>
                <a:moveTo>
                  <a:pt x="658260" y="0"/>
                </a:moveTo>
                <a:cubicBezTo>
                  <a:pt x="664573" y="0"/>
                  <a:pt x="669690" y="5117"/>
                  <a:pt x="669690" y="11430"/>
                </a:cubicBezTo>
                <a:cubicBezTo>
                  <a:pt x="669690" y="17743"/>
                  <a:pt x="664573" y="22860"/>
                  <a:pt x="658260" y="22860"/>
                </a:cubicBezTo>
                <a:cubicBezTo>
                  <a:pt x="651947" y="22860"/>
                  <a:pt x="646830" y="17743"/>
                  <a:pt x="646830" y="11430"/>
                </a:cubicBezTo>
                <a:cubicBezTo>
                  <a:pt x="646830" y="5117"/>
                  <a:pt x="651947" y="0"/>
                  <a:pt x="658260" y="0"/>
                </a:cubicBezTo>
                <a:close/>
                <a:moveTo>
                  <a:pt x="722943" y="0"/>
                </a:moveTo>
                <a:cubicBezTo>
                  <a:pt x="729256" y="0"/>
                  <a:pt x="734373" y="5117"/>
                  <a:pt x="734373" y="11430"/>
                </a:cubicBezTo>
                <a:cubicBezTo>
                  <a:pt x="734373" y="17743"/>
                  <a:pt x="729256" y="22860"/>
                  <a:pt x="722943" y="22860"/>
                </a:cubicBezTo>
                <a:cubicBezTo>
                  <a:pt x="716630" y="22860"/>
                  <a:pt x="711513" y="17743"/>
                  <a:pt x="711513" y="11430"/>
                </a:cubicBezTo>
                <a:cubicBezTo>
                  <a:pt x="711513" y="5117"/>
                  <a:pt x="716630" y="0"/>
                  <a:pt x="722943" y="0"/>
                </a:cubicBezTo>
                <a:close/>
                <a:moveTo>
                  <a:pt x="787626" y="0"/>
                </a:moveTo>
                <a:cubicBezTo>
                  <a:pt x="793939" y="0"/>
                  <a:pt x="799056" y="5117"/>
                  <a:pt x="799056" y="11430"/>
                </a:cubicBezTo>
                <a:cubicBezTo>
                  <a:pt x="799056" y="17743"/>
                  <a:pt x="793939" y="22860"/>
                  <a:pt x="787626" y="22860"/>
                </a:cubicBezTo>
                <a:cubicBezTo>
                  <a:pt x="781313" y="22860"/>
                  <a:pt x="776196" y="17743"/>
                  <a:pt x="776196" y="11430"/>
                </a:cubicBezTo>
                <a:cubicBezTo>
                  <a:pt x="776196" y="5117"/>
                  <a:pt x="781313" y="0"/>
                  <a:pt x="787626" y="0"/>
                </a:cubicBezTo>
                <a:close/>
                <a:moveTo>
                  <a:pt x="852309" y="0"/>
                </a:moveTo>
                <a:cubicBezTo>
                  <a:pt x="858622" y="0"/>
                  <a:pt x="863739" y="5117"/>
                  <a:pt x="863739" y="11430"/>
                </a:cubicBezTo>
                <a:cubicBezTo>
                  <a:pt x="863739" y="17743"/>
                  <a:pt x="858622" y="22860"/>
                  <a:pt x="852309" y="22860"/>
                </a:cubicBezTo>
                <a:cubicBezTo>
                  <a:pt x="845996" y="22860"/>
                  <a:pt x="840879" y="17743"/>
                  <a:pt x="840879" y="11430"/>
                </a:cubicBezTo>
                <a:cubicBezTo>
                  <a:pt x="840879" y="5117"/>
                  <a:pt x="845996" y="0"/>
                  <a:pt x="852309" y="0"/>
                </a:cubicBezTo>
                <a:close/>
                <a:moveTo>
                  <a:pt x="916992" y="0"/>
                </a:moveTo>
                <a:cubicBezTo>
                  <a:pt x="923305" y="0"/>
                  <a:pt x="928422" y="5117"/>
                  <a:pt x="928422" y="11430"/>
                </a:cubicBezTo>
                <a:cubicBezTo>
                  <a:pt x="928422" y="17743"/>
                  <a:pt x="923305" y="22860"/>
                  <a:pt x="916992" y="22860"/>
                </a:cubicBezTo>
                <a:cubicBezTo>
                  <a:pt x="910679" y="22860"/>
                  <a:pt x="905562" y="17743"/>
                  <a:pt x="905562" y="11430"/>
                </a:cubicBezTo>
                <a:cubicBezTo>
                  <a:pt x="905562" y="5117"/>
                  <a:pt x="910679" y="0"/>
                  <a:pt x="916992" y="0"/>
                </a:cubicBezTo>
                <a:close/>
                <a:moveTo>
                  <a:pt x="981675" y="0"/>
                </a:moveTo>
                <a:cubicBezTo>
                  <a:pt x="987988" y="0"/>
                  <a:pt x="993105" y="5117"/>
                  <a:pt x="993105" y="11430"/>
                </a:cubicBezTo>
                <a:cubicBezTo>
                  <a:pt x="993105" y="17743"/>
                  <a:pt x="987988" y="22860"/>
                  <a:pt x="981675" y="22860"/>
                </a:cubicBezTo>
                <a:cubicBezTo>
                  <a:pt x="975362" y="22860"/>
                  <a:pt x="970245" y="17743"/>
                  <a:pt x="970245" y="11430"/>
                </a:cubicBezTo>
                <a:cubicBezTo>
                  <a:pt x="970245" y="5117"/>
                  <a:pt x="975362" y="0"/>
                  <a:pt x="981675" y="0"/>
                </a:cubicBezTo>
                <a:close/>
                <a:moveTo>
                  <a:pt x="1046358" y="0"/>
                </a:moveTo>
                <a:cubicBezTo>
                  <a:pt x="1052671" y="0"/>
                  <a:pt x="1057788" y="5117"/>
                  <a:pt x="1057788" y="11430"/>
                </a:cubicBezTo>
                <a:cubicBezTo>
                  <a:pt x="1057788" y="17743"/>
                  <a:pt x="1052671" y="22860"/>
                  <a:pt x="1046358" y="22860"/>
                </a:cubicBezTo>
                <a:cubicBezTo>
                  <a:pt x="1040045" y="22860"/>
                  <a:pt x="1034928" y="17743"/>
                  <a:pt x="1034928" y="11430"/>
                </a:cubicBezTo>
                <a:cubicBezTo>
                  <a:pt x="1034928" y="5117"/>
                  <a:pt x="1040045" y="0"/>
                  <a:pt x="1046358" y="0"/>
                </a:cubicBezTo>
                <a:close/>
                <a:moveTo>
                  <a:pt x="1111041" y="0"/>
                </a:moveTo>
                <a:cubicBezTo>
                  <a:pt x="1117354" y="0"/>
                  <a:pt x="1122471" y="5117"/>
                  <a:pt x="1122471" y="11430"/>
                </a:cubicBezTo>
                <a:cubicBezTo>
                  <a:pt x="1122471" y="17743"/>
                  <a:pt x="1117354" y="22860"/>
                  <a:pt x="1111041" y="22860"/>
                </a:cubicBezTo>
                <a:cubicBezTo>
                  <a:pt x="1104728" y="22860"/>
                  <a:pt x="1099611" y="17743"/>
                  <a:pt x="1099611" y="11430"/>
                </a:cubicBezTo>
                <a:cubicBezTo>
                  <a:pt x="1099611" y="5117"/>
                  <a:pt x="1104728" y="0"/>
                  <a:pt x="1111041" y="0"/>
                </a:cubicBezTo>
                <a:close/>
                <a:moveTo>
                  <a:pt x="1175724" y="0"/>
                </a:moveTo>
                <a:cubicBezTo>
                  <a:pt x="1182037" y="0"/>
                  <a:pt x="1187154" y="5117"/>
                  <a:pt x="1187154" y="11430"/>
                </a:cubicBezTo>
                <a:cubicBezTo>
                  <a:pt x="1187154" y="17743"/>
                  <a:pt x="1182037" y="22860"/>
                  <a:pt x="1175724" y="22860"/>
                </a:cubicBezTo>
                <a:cubicBezTo>
                  <a:pt x="1169411" y="22860"/>
                  <a:pt x="1164294" y="17743"/>
                  <a:pt x="1164294" y="11430"/>
                </a:cubicBezTo>
                <a:cubicBezTo>
                  <a:pt x="1164294" y="5117"/>
                  <a:pt x="1169411" y="0"/>
                  <a:pt x="1175724" y="0"/>
                </a:cubicBezTo>
                <a:close/>
                <a:moveTo>
                  <a:pt x="1240407" y="0"/>
                </a:moveTo>
                <a:cubicBezTo>
                  <a:pt x="1246720" y="0"/>
                  <a:pt x="1251837" y="5117"/>
                  <a:pt x="1251837" y="11430"/>
                </a:cubicBezTo>
                <a:cubicBezTo>
                  <a:pt x="1251837" y="17743"/>
                  <a:pt x="1246720" y="22860"/>
                  <a:pt x="1240407" y="22860"/>
                </a:cubicBezTo>
                <a:cubicBezTo>
                  <a:pt x="1234094" y="22860"/>
                  <a:pt x="1228977" y="17743"/>
                  <a:pt x="1228977" y="11430"/>
                </a:cubicBezTo>
                <a:cubicBezTo>
                  <a:pt x="1228977" y="5117"/>
                  <a:pt x="1234094" y="0"/>
                  <a:pt x="1240407" y="0"/>
                </a:cubicBezTo>
                <a:close/>
                <a:moveTo>
                  <a:pt x="1305090" y="0"/>
                </a:moveTo>
                <a:cubicBezTo>
                  <a:pt x="1311403" y="0"/>
                  <a:pt x="1316520" y="5117"/>
                  <a:pt x="1316520" y="11430"/>
                </a:cubicBezTo>
                <a:cubicBezTo>
                  <a:pt x="1316520" y="17743"/>
                  <a:pt x="1311403" y="22860"/>
                  <a:pt x="1305090" y="22860"/>
                </a:cubicBezTo>
                <a:cubicBezTo>
                  <a:pt x="1298777" y="22860"/>
                  <a:pt x="1293660" y="17743"/>
                  <a:pt x="1293660" y="11430"/>
                </a:cubicBezTo>
                <a:cubicBezTo>
                  <a:pt x="1293660" y="5117"/>
                  <a:pt x="1298777" y="0"/>
                  <a:pt x="1305090" y="0"/>
                </a:cubicBezTo>
                <a:close/>
                <a:moveTo>
                  <a:pt x="1369773" y="0"/>
                </a:moveTo>
                <a:cubicBezTo>
                  <a:pt x="1376086" y="0"/>
                  <a:pt x="1381203" y="5117"/>
                  <a:pt x="1381203" y="11430"/>
                </a:cubicBezTo>
                <a:cubicBezTo>
                  <a:pt x="1381203" y="17743"/>
                  <a:pt x="1376086" y="22860"/>
                  <a:pt x="1369773" y="22860"/>
                </a:cubicBezTo>
                <a:cubicBezTo>
                  <a:pt x="1363460" y="22860"/>
                  <a:pt x="1358343" y="17743"/>
                  <a:pt x="1358343" y="11430"/>
                </a:cubicBezTo>
                <a:cubicBezTo>
                  <a:pt x="1358343" y="5117"/>
                  <a:pt x="1363460" y="0"/>
                  <a:pt x="1369773" y="0"/>
                </a:cubicBezTo>
                <a:close/>
                <a:moveTo>
                  <a:pt x="1434456" y="0"/>
                </a:moveTo>
                <a:cubicBezTo>
                  <a:pt x="1440769" y="0"/>
                  <a:pt x="1445886" y="5117"/>
                  <a:pt x="1445886" y="11430"/>
                </a:cubicBezTo>
                <a:cubicBezTo>
                  <a:pt x="1445886" y="17743"/>
                  <a:pt x="1440769" y="22860"/>
                  <a:pt x="1434456" y="22860"/>
                </a:cubicBezTo>
                <a:cubicBezTo>
                  <a:pt x="1428143" y="22860"/>
                  <a:pt x="1423026" y="17743"/>
                  <a:pt x="1423026" y="11430"/>
                </a:cubicBezTo>
                <a:cubicBezTo>
                  <a:pt x="1423026" y="5117"/>
                  <a:pt x="1428143" y="0"/>
                  <a:pt x="1434456" y="0"/>
                </a:cubicBezTo>
                <a:close/>
                <a:moveTo>
                  <a:pt x="1499139" y="0"/>
                </a:moveTo>
                <a:cubicBezTo>
                  <a:pt x="1505452" y="0"/>
                  <a:pt x="1510569" y="5117"/>
                  <a:pt x="1510569" y="11430"/>
                </a:cubicBezTo>
                <a:cubicBezTo>
                  <a:pt x="1510569" y="17743"/>
                  <a:pt x="1505452" y="22860"/>
                  <a:pt x="1499139" y="22860"/>
                </a:cubicBezTo>
                <a:cubicBezTo>
                  <a:pt x="1492826" y="22860"/>
                  <a:pt x="1487709" y="17743"/>
                  <a:pt x="1487709" y="11430"/>
                </a:cubicBezTo>
                <a:cubicBezTo>
                  <a:pt x="1487709" y="5117"/>
                  <a:pt x="1492826" y="0"/>
                  <a:pt x="1499139" y="0"/>
                </a:cubicBezTo>
                <a:close/>
                <a:moveTo>
                  <a:pt x="1563822" y="0"/>
                </a:moveTo>
                <a:cubicBezTo>
                  <a:pt x="1570135" y="0"/>
                  <a:pt x="1575252" y="5117"/>
                  <a:pt x="1575252" y="11430"/>
                </a:cubicBezTo>
                <a:cubicBezTo>
                  <a:pt x="1575252" y="17743"/>
                  <a:pt x="1570135" y="22860"/>
                  <a:pt x="1563822" y="22860"/>
                </a:cubicBezTo>
                <a:cubicBezTo>
                  <a:pt x="1557509" y="22860"/>
                  <a:pt x="1552392" y="17743"/>
                  <a:pt x="1552392" y="11430"/>
                </a:cubicBezTo>
                <a:cubicBezTo>
                  <a:pt x="1552392" y="5117"/>
                  <a:pt x="1557509" y="0"/>
                  <a:pt x="1563822" y="0"/>
                </a:cubicBezTo>
                <a:close/>
                <a:moveTo>
                  <a:pt x="1628505" y="0"/>
                </a:moveTo>
                <a:cubicBezTo>
                  <a:pt x="1634818" y="0"/>
                  <a:pt x="1639935" y="5117"/>
                  <a:pt x="1639935" y="11430"/>
                </a:cubicBezTo>
                <a:cubicBezTo>
                  <a:pt x="1639935" y="17743"/>
                  <a:pt x="1634818" y="22860"/>
                  <a:pt x="1628505" y="22860"/>
                </a:cubicBezTo>
                <a:cubicBezTo>
                  <a:pt x="1622192" y="22860"/>
                  <a:pt x="1617075" y="17743"/>
                  <a:pt x="1617075" y="11430"/>
                </a:cubicBezTo>
                <a:cubicBezTo>
                  <a:pt x="1617075" y="5117"/>
                  <a:pt x="1622192" y="0"/>
                  <a:pt x="1628505" y="0"/>
                </a:cubicBezTo>
                <a:close/>
                <a:moveTo>
                  <a:pt x="1693188" y="0"/>
                </a:moveTo>
                <a:cubicBezTo>
                  <a:pt x="1699501" y="0"/>
                  <a:pt x="1704618" y="5117"/>
                  <a:pt x="1704618" y="11430"/>
                </a:cubicBezTo>
                <a:cubicBezTo>
                  <a:pt x="1704618" y="17743"/>
                  <a:pt x="1699501" y="22860"/>
                  <a:pt x="1693188" y="22860"/>
                </a:cubicBezTo>
                <a:cubicBezTo>
                  <a:pt x="1686875" y="22860"/>
                  <a:pt x="1681758" y="17743"/>
                  <a:pt x="1681758" y="11430"/>
                </a:cubicBezTo>
                <a:cubicBezTo>
                  <a:pt x="1681758" y="5117"/>
                  <a:pt x="1686875" y="0"/>
                  <a:pt x="1693188" y="0"/>
                </a:cubicBezTo>
                <a:close/>
                <a:moveTo>
                  <a:pt x="1757871" y="0"/>
                </a:moveTo>
                <a:cubicBezTo>
                  <a:pt x="1764184" y="0"/>
                  <a:pt x="1769301" y="5117"/>
                  <a:pt x="1769301" y="11430"/>
                </a:cubicBezTo>
                <a:cubicBezTo>
                  <a:pt x="1769301" y="17743"/>
                  <a:pt x="1764184" y="22860"/>
                  <a:pt x="1757871" y="22860"/>
                </a:cubicBezTo>
                <a:cubicBezTo>
                  <a:pt x="1751558" y="22860"/>
                  <a:pt x="1746441" y="17743"/>
                  <a:pt x="1746441" y="11430"/>
                </a:cubicBezTo>
                <a:cubicBezTo>
                  <a:pt x="1746441" y="5117"/>
                  <a:pt x="1751558" y="0"/>
                  <a:pt x="1757871" y="0"/>
                </a:cubicBezTo>
                <a:close/>
                <a:moveTo>
                  <a:pt x="1822554" y="0"/>
                </a:moveTo>
                <a:cubicBezTo>
                  <a:pt x="1828867" y="0"/>
                  <a:pt x="1833984" y="5117"/>
                  <a:pt x="1833984" y="11430"/>
                </a:cubicBezTo>
                <a:cubicBezTo>
                  <a:pt x="1833984" y="17743"/>
                  <a:pt x="1828867" y="22860"/>
                  <a:pt x="1822554" y="22860"/>
                </a:cubicBezTo>
                <a:cubicBezTo>
                  <a:pt x="1816241" y="22860"/>
                  <a:pt x="1811124" y="17743"/>
                  <a:pt x="1811124" y="11430"/>
                </a:cubicBezTo>
                <a:cubicBezTo>
                  <a:pt x="1811124" y="5117"/>
                  <a:pt x="1816241" y="0"/>
                  <a:pt x="1822554" y="0"/>
                </a:cubicBezTo>
                <a:close/>
                <a:moveTo>
                  <a:pt x="1887237" y="0"/>
                </a:moveTo>
                <a:cubicBezTo>
                  <a:pt x="1893550" y="0"/>
                  <a:pt x="1898667" y="5117"/>
                  <a:pt x="1898667" y="11430"/>
                </a:cubicBezTo>
                <a:cubicBezTo>
                  <a:pt x="1898667" y="17743"/>
                  <a:pt x="1893550" y="22860"/>
                  <a:pt x="1887237" y="22860"/>
                </a:cubicBezTo>
                <a:cubicBezTo>
                  <a:pt x="1880924" y="22860"/>
                  <a:pt x="1875807" y="17743"/>
                  <a:pt x="1875807" y="11430"/>
                </a:cubicBezTo>
                <a:cubicBezTo>
                  <a:pt x="1875807" y="5117"/>
                  <a:pt x="1880924" y="0"/>
                  <a:pt x="1887237" y="0"/>
                </a:cubicBezTo>
                <a:close/>
                <a:moveTo>
                  <a:pt x="1951920" y="0"/>
                </a:moveTo>
                <a:cubicBezTo>
                  <a:pt x="1958233" y="0"/>
                  <a:pt x="1963350" y="5117"/>
                  <a:pt x="1963350" y="11430"/>
                </a:cubicBezTo>
                <a:cubicBezTo>
                  <a:pt x="1963350" y="17743"/>
                  <a:pt x="1958233" y="22860"/>
                  <a:pt x="1951920" y="22860"/>
                </a:cubicBezTo>
                <a:cubicBezTo>
                  <a:pt x="1945607" y="22860"/>
                  <a:pt x="1940490" y="17743"/>
                  <a:pt x="1940490" y="11430"/>
                </a:cubicBezTo>
                <a:cubicBezTo>
                  <a:pt x="1940490" y="5117"/>
                  <a:pt x="1945607" y="0"/>
                  <a:pt x="1951920" y="0"/>
                </a:cubicBezTo>
                <a:close/>
                <a:moveTo>
                  <a:pt x="2016603" y="0"/>
                </a:moveTo>
                <a:cubicBezTo>
                  <a:pt x="2022916" y="0"/>
                  <a:pt x="2028033" y="5117"/>
                  <a:pt x="2028033" y="11430"/>
                </a:cubicBezTo>
                <a:cubicBezTo>
                  <a:pt x="2028033" y="17743"/>
                  <a:pt x="2022916" y="22860"/>
                  <a:pt x="2016603" y="22860"/>
                </a:cubicBezTo>
                <a:cubicBezTo>
                  <a:pt x="2010290" y="22860"/>
                  <a:pt x="2005173" y="17743"/>
                  <a:pt x="2005173" y="11430"/>
                </a:cubicBezTo>
                <a:cubicBezTo>
                  <a:pt x="2005173" y="5117"/>
                  <a:pt x="2010290" y="0"/>
                  <a:pt x="2016603" y="0"/>
                </a:cubicBezTo>
                <a:close/>
                <a:moveTo>
                  <a:pt x="2081286" y="0"/>
                </a:moveTo>
                <a:cubicBezTo>
                  <a:pt x="2087599" y="0"/>
                  <a:pt x="2092716" y="5117"/>
                  <a:pt x="2092716" y="11430"/>
                </a:cubicBezTo>
                <a:cubicBezTo>
                  <a:pt x="2092716" y="17743"/>
                  <a:pt x="2087599" y="22860"/>
                  <a:pt x="2081286" y="22860"/>
                </a:cubicBezTo>
                <a:cubicBezTo>
                  <a:pt x="2074973" y="22860"/>
                  <a:pt x="2069856" y="17743"/>
                  <a:pt x="2069856" y="11430"/>
                </a:cubicBezTo>
                <a:cubicBezTo>
                  <a:pt x="2069856" y="5117"/>
                  <a:pt x="2074973" y="0"/>
                  <a:pt x="2081286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3463E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238AD1B4-F4E4-180C-2DF9-675CD5C1540D}"/>
              </a:ext>
            </a:extLst>
          </p:cNvPr>
          <p:cNvSpPr/>
          <p:nvPr/>
        </p:nvSpPr>
        <p:spPr>
          <a:xfrm rot="10800000">
            <a:off x="-421284" y="6350000"/>
            <a:ext cx="842568" cy="642419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0D0E0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 42">
            <a:extLst>
              <a:ext uri="{FF2B5EF4-FFF2-40B4-BE49-F238E27FC236}">
                <a16:creationId xmlns:a16="http://schemas.microsoft.com/office/drawing/2014/main" id="{AA3C599C-8C5F-DBD5-DF19-D790321BAB2E}"/>
              </a:ext>
            </a:extLst>
          </p:cNvPr>
          <p:cNvSpPr/>
          <p:nvPr/>
        </p:nvSpPr>
        <p:spPr>
          <a:xfrm rot="10800000">
            <a:off x="931699" y="1407336"/>
            <a:ext cx="257089" cy="501201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67" name="Freeform 42">
            <a:extLst>
              <a:ext uri="{FF2B5EF4-FFF2-40B4-BE49-F238E27FC236}">
                <a16:creationId xmlns:a16="http://schemas.microsoft.com/office/drawing/2014/main" id="{7D70C397-8D04-F1AB-05D2-A1D152CCBBE9}"/>
              </a:ext>
            </a:extLst>
          </p:cNvPr>
          <p:cNvSpPr/>
          <p:nvPr/>
        </p:nvSpPr>
        <p:spPr>
          <a:xfrm rot="10800000">
            <a:off x="1242752" y="1407336"/>
            <a:ext cx="257089" cy="501201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68" name="Freeform 42">
            <a:extLst>
              <a:ext uri="{FF2B5EF4-FFF2-40B4-BE49-F238E27FC236}">
                <a16:creationId xmlns:a16="http://schemas.microsoft.com/office/drawing/2014/main" id="{0ACD875C-9843-1EA9-C5BA-916F29F2A9C4}"/>
              </a:ext>
            </a:extLst>
          </p:cNvPr>
          <p:cNvSpPr/>
          <p:nvPr/>
        </p:nvSpPr>
        <p:spPr>
          <a:xfrm rot="10800000">
            <a:off x="1553803" y="1407336"/>
            <a:ext cx="257089" cy="501201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CA869D0-681E-DBF8-EF98-45E27EA9F0B5}"/>
              </a:ext>
            </a:extLst>
          </p:cNvPr>
          <p:cNvSpPr/>
          <p:nvPr/>
        </p:nvSpPr>
        <p:spPr>
          <a:xfrm rot="16200000">
            <a:off x="11365204" y="6390438"/>
            <a:ext cx="1226470" cy="935123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3463E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509D4AA6-DC2A-4FF6-3128-D505EEF4E75C}"/>
              </a:ext>
            </a:extLst>
          </p:cNvPr>
          <p:cNvSpPr/>
          <p:nvPr/>
        </p:nvSpPr>
        <p:spPr>
          <a:xfrm rot="5400000">
            <a:off x="10038335" y="920876"/>
            <a:ext cx="680714" cy="519011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3463E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Slide Number Placeholder 3">
            <a:extLst>
              <a:ext uri="{FF2B5EF4-FFF2-40B4-BE49-F238E27FC236}">
                <a16:creationId xmlns:a16="http://schemas.microsoft.com/office/drawing/2014/main" id="{53408403-4A6A-9A50-692E-4185511810B9}"/>
              </a:ext>
            </a:extLst>
          </p:cNvPr>
          <p:cNvSpPr txBox="1">
            <a:spLocks/>
          </p:cNvSpPr>
          <p:nvPr/>
        </p:nvSpPr>
        <p:spPr>
          <a:xfrm>
            <a:off x="0" y="6454775"/>
            <a:ext cx="1250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22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0880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group of people sitting in chairs&#10;&#10;Description automatically generated">
            <a:extLst>
              <a:ext uri="{FF2B5EF4-FFF2-40B4-BE49-F238E27FC236}">
                <a16:creationId xmlns:a16="http://schemas.microsoft.com/office/drawing/2014/main" id="{01868594-7BEF-F3B4-2BFE-50B5F65D22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00"/>
          <a:stretch/>
        </p:blipFill>
        <p:spPr>
          <a:xfrm>
            <a:off x="2913001" y="1858753"/>
            <a:ext cx="6365995" cy="5073698"/>
          </a:xfrm>
          <a:prstGeom prst="rect">
            <a:avLst/>
          </a:prstGeom>
        </p:spPr>
      </p:pic>
      <p:sp>
        <p:nvSpPr>
          <p:cNvPr id="145" name="Freeform: Shape 144">
            <a:extLst>
              <a:ext uri="{FF2B5EF4-FFF2-40B4-BE49-F238E27FC236}">
                <a16:creationId xmlns:a16="http://schemas.microsoft.com/office/drawing/2014/main" id="{52A4B6CA-2E91-46F2-9451-BDF2CE2F08FC}"/>
              </a:ext>
            </a:extLst>
          </p:cNvPr>
          <p:cNvSpPr/>
          <p:nvPr/>
        </p:nvSpPr>
        <p:spPr>
          <a:xfrm rot="16200000">
            <a:off x="69432" y="5624840"/>
            <a:ext cx="862225" cy="657404"/>
          </a:xfrm>
          <a:custGeom>
            <a:avLst/>
            <a:gdLst>
              <a:gd name="connsiteX0" fmla="*/ 498683 w 508285"/>
              <a:gd name="connsiteY0" fmla="*/ 368338 h 387543"/>
              <a:gd name="connsiteX1" fmla="*/ 508285 w 508285"/>
              <a:gd name="connsiteY1" fmla="*/ 377940 h 387543"/>
              <a:gd name="connsiteX2" fmla="*/ 498683 w 508285"/>
              <a:gd name="connsiteY2" fmla="*/ 387543 h 387543"/>
              <a:gd name="connsiteX3" fmla="*/ 489080 w 508285"/>
              <a:gd name="connsiteY3" fmla="*/ 377940 h 387543"/>
              <a:gd name="connsiteX4" fmla="*/ 498683 w 508285"/>
              <a:gd name="connsiteY4" fmla="*/ 368338 h 387543"/>
              <a:gd name="connsiteX5" fmla="*/ 444341 w 508285"/>
              <a:gd name="connsiteY5" fmla="*/ 368338 h 387543"/>
              <a:gd name="connsiteX6" fmla="*/ 453943 w 508285"/>
              <a:gd name="connsiteY6" fmla="*/ 377940 h 387543"/>
              <a:gd name="connsiteX7" fmla="*/ 444341 w 508285"/>
              <a:gd name="connsiteY7" fmla="*/ 387543 h 387543"/>
              <a:gd name="connsiteX8" fmla="*/ 434738 w 508285"/>
              <a:gd name="connsiteY8" fmla="*/ 377940 h 387543"/>
              <a:gd name="connsiteX9" fmla="*/ 444341 w 508285"/>
              <a:gd name="connsiteY9" fmla="*/ 368338 h 387543"/>
              <a:gd name="connsiteX10" fmla="*/ 389998 w 508285"/>
              <a:gd name="connsiteY10" fmla="*/ 368338 h 387543"/>
              <a:gd name="connsiteX11" fmla="*/ 399601 w 508285"/>
              <a:gd name="connsiteY11" fmla="*/ 377940 h 387543"/>
              <a:gd name="connsiteX12" fmla="*/ 389998 w 508285"/>
              <a:gd name="connsiteY12" fmla="*/ 387543 h 387543"/>
              <a:gd name="connsiteX13" fmla="*/ 380396 w 508285"/>
              <a:gd name="connsiteY13" fmla="*/ 377940 h 387543"/>
              <a:gd name="connsiteX14" fmla="*/ 389998 w 508285"/>
              <a:gd name="connsiteY14" fmla="*/ 368338 h 387543"/>
              <a:gd name="connsiteX15" fmla="*/ 335656 w 508285"/>
              <a:gd name="connsiteY15" fmla="*/ 368338 h 387543"/>
              <a:gd name="connsiteX16" fmla="*/ 345259 w 508285"/>
              <a:gd name="connsiteY16" fmla="*/ 377940 h 387543"/>
              <a:gd name="connsiteX17" fmla="*/ 335656 w 508285"/>
              <a:gd name="connsiteY17" fmla="*/ 387543 h 387543"/>
              <a:gd name="connsiteX18" fmla="*/ 326053 w 508285"/>
              <a:gd name="connsiteY18" fmla="*/ 377940 h 387543"/>
              <a:gd name="connsiteX19" fmla="*/ 335656 w 508285"/>
              <a:gd name="connsiteY19" fmla="*/ 368338 h 387543"/>
              <a:gd name="connsiteX20" fmla="*/ 281314 w 508285"/>
              <a:gd name="connsiteY20" fmla="*/ 368338 h 387543"/>
              <a:gd name="connsiteX21" fmla="*/ 290917 w 508285"/>
              <a:gd name="connsiteY21" fmla="*/ 377940 h 387543"/>
              <a:gd name="connsiteX22" fmla="*/ 281314 w 508285"/>
              <a:gd name="connsiteY22" fmla="*/ 387543 h 387543"/>
              <a:gd name="connsiteX23" fmla="*/ 271711 w 508285"/>
              <a:gd name="connsiteY23" fmla="*/ 377940 h 387543"/>
              <a:gd name="connsiteX24" fmla="*/ 281314 w 508285"/>
              <a:gd name="connsiteY24" fmla="*/ 368338 h 387543"/>
              <a:gd name="connsiteX25" fmla="*/ 226972 w 508285"/>
              <a:gd name="connsiteY25" fmla="*/ 368338 h 387543"/>
              <a:gd name="connsiteX26" fmla="*/ 236574 w 508285"/>
              <a:gd name="connsiteY26" fmla="*/ 377940 h 387543"/>
              <a:gd name="connsiteX27" fmla="*/ 226972 w 508285"/>
              <a:gd name="connsiteY27" fmla="*/ 387543 h 387543"/>
              <a:gd name="connsiteX28" fmla="*/ 217369 w 508285"/>
              <a:gd name="connsiteY28" fmla="*/ 377940 h 387543"/>
              <a:gd name="connsiteX29" fmla="*/ 226972 w 508285"/>
              <a:gd name="connsiteY29" fmla="*/ 368338 h 387543"/>
              <a:gd name="connsiteX30" fmla="*/ 172630 w 508285"/>
              <a:gd name="connsiteY30" fmla="*/ 368338 h 387543"/>
              <a:gd name="connsiteX31" fmla="*/ 182232 w 508285"/>
              <a:gd name="connsiteY31" fmla="*/ 377940 h 387543"/>
              <a:gd name="connsiteX32" fmla="*/ 172630 w 508285"/>
              <a:gd name="connsiteY32" fmla="*/ 387543 h 387543"/>
              <a:gd name="connsiteX33" fmla="*/ 163027 w 508285"/>
              <a:gd name="connsiteY33" fmla="*/ 377940 h 387543"/>
              <a:gd name="connsiteX34" fmla="*/ 172630 w 508285"/>
              <a:gd name="connsiteY34" fmla="*/ 368338 h 387543"/>
              <a:gd name="connsiteX35" fmla="*/ 118287 w 508285"/>
              <a:gd name="connsiteY35" fmla="*/ 368338 h 387543"/>
              <a:gd name="connsiteX36" fmla="*/ 127890 w 508285"/>
              <a:gd name="connsiteY36" fmla="*/ 377940 h 387543"/>
              <a:gd name="connsiteX37" fmla="*/ 118287 w 508285"/>
              <a:gd name="connsiteY37" fmla="*/ 387543 h 387543"/>
              <a:gd name="connsiteX38" fmla="*/ 108685 w 508285"/>
              <a:gd name="connsiteY38" fmla="*/ 377940 h 387543"/>
              <a:gd name="connsiteX39" fmla="*/ 118287 w 508285"/>
              <a:gd name="connsiteY39" fmla="*/ 368338 h 387543"/>
              <a:gd name="connsiteX40" fmla="*/ 63945 w 508285"/>
              <a:gd name="connsiteY40" fmla="*/ 368338 h 387543"/>
              <a:gd name="connsiteX41" fmla="*/ 73548 w 508285"/>
              <a:gd name="connsiteY41" fmla="*/ 377940 h 387543"/>
              <a:gd name="connsiteX42" fmla="*/ 63945 w 508285"/>
              <a:gd name="connsiteY42" fmla="*/ 387543 h 387543"/>
              <a:gd name="connsiteX43" fmla="*/ 54342 w 508285"/>
              <a:gd name="connsiteY43" fmla="*/ 377940 h 387543"/>
              <a:gd name="connsiteX44" fmla="*/ 63945 w 508285"/>
              <a:gd name="connsiteY44" fmla="*/ 368338 h 387543"/>
              <a:gd name="connsiteX45" fmla="*/ 9603 w 508285"/>
              <a:gd name="connsiteY45" fmla="*/ 368338 h 387543"/>
              <a:gd name="connsiteX46" fmla="*/ 19206 w 508285"/>
              <a:gd name="connsiteY46" fmla="*/ 377940 h 387543"/>
              <a:gd name="connsiteX47" fmla="*/ 9603 w 508285"/>
              <a:gd name="connsiteY47" fmla="*/ 387543 h 387543"/>
              <a:gd name="connsiteX48" fmla="*/ 0 w 508285"/>
              <a:gd name="connsiteY48" fmla="*/ 377940 h 387543"/>
              <a:gd name="connsiteX49" fmla="*/ 9603 w 508285"/>
              <a:gd name="connsiteY49" fmla="*/ 368338 h 387543"/>
              <a:gd name="connsiteX50" fmla="*/ 498683 w 508285"/>
              <a:gd name="connsiteY50" fmla="*/ 306946 h 387543"/>
              <a:gd name="connsiteX51" fmla="*/ 508285 w 508285"/>
              <a:gd name="connsiteY51" fmla="*/ 316549 h 387543"/>
              <a:gd name="connsiteX52" fmla="*/ 498683 w 508285"/>
              <a:gd name="connsiteY52" fmla="*/ 326151 h 387543"/>
              <a:gd name="connsiteX53" fmla="*/ 489080 w 508285"/>
              <a:gd name="connsiteY53" fmla="*/ 316549 h 387543"/>
              <a:gd name="connsiteX54" fmla="*/ 498683 w 508285"/>
              <a:gd name="connsiteY54" fmla="*/ 306946 h 387543"/>
              <a:gd name="connsiteX55" fmla="*/ 444341 w 508285"/>
              <a:gd name="connsiteY55" fmla="*/ 306946 h 387543"/>
              <a:gd name="connsiteX56" fmla="*/ 453943 w 508285"/>
              <a:gd name="connsiteY56" fmla="*/ 316549 h 387543"/>
              <a:gd name="connsiteX57" fmla="*/ 444341 w 508285"/>
              <a:gd name="connsiteY57" fmla="*/ 326151 h 387543"/>
              <a:gd name="connsiteX58" fmla="*/ 434738 w 508285"/>
              <a:gd name="connsiteY58" fmla="*/ 316549 h 387543"/>
              <a:gd name="connsiteX59" fmla="*/ 444341 w 508285"/>
              <a:gd name="connsiteY59" fmla="*/ 306946 h 387543"/>
              <a:gd name="connsiteX60" fmla="*/ 389998 w 508285"/>
              <a:gd name="connsiteY60" fmla="*/ 306946 h 387543"/>
              <a:gd name="connsiteX61" fmla="*/ 399601 w 508285"/>
              <a:gd name="connsiteY61" fmla="*/ 316549 h 387543"/>
              <a:gd name="connsiteX62" fmla="*/ 389998 w 508285"/>
              <a:gd name="connsiteY62" fmla="*/ 326151 h 387543"/>
              <a:gd name="connsiteX63" fmla="*/ 380396 w 508285"/>
              <a:gd name="connsiteY63" fmla="*/ 316549 h 387543"/>
              <a:gd name="connsiteX64" fmla="*/ 389998 w 508285"/>
              <a:gd name="connsiteY64" fmla="*/ 306946 h 387543"/>
              <a:gd name="connsiteX65" fmla="*/ 335656 w 508285"/>
              <a:gd name="connsiteY65" fmla="*/ 306946 h 387543"/>
              <a:gd name="connsiteX66" fmla="*/ 345259 w 508285"/>
              <a:gd name="connsiteY66" fmla="*/ 316549 h 387543"/>
              <a:gd name="connsiteX67" fmla="*/ 335656 w 508285"/>
              <a:gd name="connsiteY67" fmla="*/ 326151 h 387543"/>
              <a:gd name="connsiteX68" fmla="*/ 326053 w 508285"/>
              <a:gd name="connsiteY68" fmla="*/ 316549 h 387543"/>
              <a:gd name="connsiteX69" fmla="*/ 335656 w 508285"/>
              <a:gd name="connsiteY69" fmla="*/ 306946 h 387543"/>
              <a:gd name="connsiteX70" fmla="*/ 281314 w 508285"/>
              <a:gd name="connsiteY70" fmla="*/ 306946 h 387543"/>
              <a:gd name="connsiteX71" fmla="*/ 290917 w 508285"/>
              <a:gd name="connsiteY71" fmla="*/ 316549 h 387543"/>
              <a:gd name="connsiteX72" fmla="*/ 281314 w 508285"/>
              <a:gd name="connsiteY72" fmla="*/ 326151 h 387543"/>
              <a:gd name="connsiteX73" fmla="*/ 271711 w 508285"/>
              <a:gd name="connsiteY73" fmla="*/ 316549 h 387543"/>
              <a:gd name="connsiteX74" fmla="*/ 281314 w 508285"/>
              <a:gd name="connsiteY74" fmla="*/ 306946 h 387543"/>
              <a:gd name="connsiteX75" fmla="*/ 226972 w 508285"/>
              <a:gd name="connsiteY75" fmla="*/ 306946 h 387543"/>
              <a:gd name="connsiteX76" fmla="*/ 236574 w 508285"/>
              <a:gd name="connsiteY76" fmla="*/ 316549 h 387543"/>
              <a:gd name="connsiteX77" fmla="*/ 226972 w 508285"/>
              <a:gd name="connsiteY77" fmla="*/ 326151 h 387543"/>
              <a:gd name="connsiteX78" fmla="*/ 217369 w 508285"/>
              <a:gd name="connsiteY78" fmla="*/ 316549 h 387543"/>
              <a:gd name="connsiteX79" fmla="*/ 226972 w 508285"/>
              <a:gd name="connsiteY79" fmla="*/ 306946 h 387543"/>
              <a:gd name="connsiteX80" fmla="*/ 172630 w 508285"/>
              <a:gd name="connsiteY80" fmla="*/ 306946 h 387543"/>
              <a:gd name="connsiteX81" fmla="*/ 182232 w 508285"/>
              <a:gd name="connsiteY81" fmla="*/ 316549 h 387543"/>
              <a:gd name="connsiteX82" fmla="*/ 172630 w 508285"/>
              <a:gd name="connsiteY82" fmla="*/ 326151 h 387543"/>
              <a:gd name="connsiteX83" fmla="*/ 163027 w 508285"/>
              <a:gd name="connsiteY83" fmla="*/ 316549 h 387543"/>
              <a:gd name="connsiteX84" fmla="*/ 172630 w 508285"/>
              <a:gd name="connsiteY84" fmla="*/ 306946 h 387543"/>
              <a:gd name="connsiteX85" fmla="*/ 118287 w 508285"/>
              <a:gd name="connsiteY85" fmla="*/ 306946 h 387543"/>
              <a:gd name="connsiteX86" fmla="*/ 127890 w 508285"/>
              <a:gd name="connsiteY86" fmla="*/ 316549 h 387543"/>
              <a:gd name="connsiteX87" fmla="*/ 118287 w 508285"/>
              <a:gd name="connsiteY87" fmla="*/ 326151 h 387543"/>
              <a:gd name="connsiteX88" fmla="*/ 108685 w 508285"/>
              <a:gd name="connsiteY88" fmla="*/ 316549 h 387543"/>
              <a:gd name="connsiteX89" fmla="*/ 118287 w 508285"/>
              <a:gd name="connsiteY89" fmla="*/ 306946 h 387543"/>
              <a:gd name="connsiteX90" fmla="*/ 63945 w 508285"/>
              <a:gd name="connsiteY90" fmla="*/ 306946 h 387543"/>
              <a:gd name="connsiteX91" fmla="*/ 73548 w 508285"/>
              <a:gd name="connsiteY91" fmla="*/ 316549 h 387543"/>
              <a:gd name="connsiteX92" fmla="*/ 63945 w 508285"/>
              <a:gd name="connsiteY92" fmla="*/ 326151 h 387543"/>
              <a:gd name="connsiteX93" fmla="*/ 54342 w 508285"/>
              <a:gd name="connsiteY93" fmla="*/ 316549 h 387543"/>
              <a:gd name="connsiteX94" fmla="*/ 63945 w 508285"/>
              <a:gd name="connsiteY94" fmla="*/ 306946 h 387543"/>
              <a:gd name="connsiteX95" fmla="*/ 9603 w 508285"/>
              <a:gd name="connsiteY95" fmla="*/ 306946 h 387543"/>
              <a:gd name="connsiteX96" fmla="*/ 19206 w 508285"/>
              <a:gd name="connsiteY96" fmla="*/ 316549 h 387543"/>
              <a:gd name="connsiteX97" fmla="*/ 9603 w 508285"/>
              <a:gd name="connsiteY97" fmla="*/ 326151 h 387543"/>
              <a:gd name="connsiteX98" fmla="*/ 0 w 508285"/>
              <a:gd name="connsiteY98" fmla="*/ 316549 h 387543"/>
              <a:gd name="connsiteX99" fmla="*/ 9603 w 508285"/>
              <a:gd name="connsiteY99" fmla="*/ 306946 h 387543"/>
              <a:gd name="connsiteX100" fmla="*/ 498683 w 508285"/>
              <a:gd name="connsiteY100" fmla="*/ 245557 h 387543"/>
              <a:gd name="connsiteX101" fmla="*/ 508285 w 508285"/>
              <a:gd name="connsiteY101" fmla="*/ 255160 h 387543"/>
              <a:gd name="connsiteX102" fmla="*/ 498683 w 508285"/>
              <a:gd name="connsiteY102" fmla="*/ 264762 h 387543"/>
              <a:gd name="connsiteX103" fmla="*/ 489080 w 508285"/>
              <a:gd name="connsiteY103" fmla="*/ 255160 h 387543"/>
              <a:gd name="connsiteX104" fmla="*/ 498683 w 508285"/>
              <a:gd name="connsiteY104" fmla="*/ 245557 h 387543"/>
              <a:gd name="connsiteX105" fmla="*/ 444341 w 508285"/>
              <a:gd name="connsiteY105" fmla="*/ 245557 h 387543"/>
              <a:gd name="connsiteX106" fmla="*/ 453943 w 508285"/>
              <a:gd name="connsiteY106" fmla="*/ 255160 h 387543"/>
              <a:gd name="connsiteX107" fmla="*/ 444341 w 508285"/>
              <a:gd name="connsiteY107" fmla="*/ 264762 h 387543"/>
              <a:gd name="connsiteX108" fmla="*/ 434738 w 508285"/>
              <a:gd name="connsiteY108" fmla="*/ 255160 h 387543"/>
              <a:gd name="connsiteX109" fmla="*/ 444341 w 508285"/>
              <a:gd name="connsiteY109" fmla="*/ 245557 h 387543"/>
              <a:gd name="connsiteX110" fmla="*/ 389998 w 508285"/>
              <a:gd name="connsiteY110" fmla="*/ 245557 h 387543"/>
              <a:gd name="connsiteX111" fmla="*/ 399601 w 508285"/>
              <a:gd name="connsiteY111" fmla="*/ 255160 h 387543"/>
              <a:gd name="connsiteX112" fmla="*/ 389998 w 508285"/>
              <a:gd name="connsiteY112" fmla="*/ 264762 h 387543"/>
              <a:gd name="connsiteX113" fmla="*/ 380396 w 508285"/>
              <a:gd name="connsiteY113" fmla="*/ 255160 h 387543"/>
              <a:gd name="connsiteX114" fmla="*/ 389998 w 508285"/>
              <a:gd name="connsiteY114" fmla="*/ 245557 h 387543"/>
              <a:gd name="connsiteX115" fmla="*/ 335656 w 508285"/>
              <a:gd name="connsiteY115" fmla="*/ 245557 h 387543"/>
              <a:gd name="connsiteX116" fmla="*/ 345259 w 508285"/>
              <a:gd name="connsiteY116" fmla="*/ 255160 h 387543"/>
              <a:gd name="connsiteX117" fmla="*/ 335656 w 508285"/>
              <a:gd name="connsiteY117" fmla="*/ 264762 h 387543"/>
              <a:gd name="connsiteX118" fmla="*/ 326053 w 508285"/>
              <a:gd name="connsiteY118" fmla="*/ 255160 h 387543"/>
              <a:gd name="connsiteX119" fmla="*/ 335656 w 508285"/>
              <a:gd name="connsiteY119" fmla="*/ 245557 h 387543"/>
              <a:gd name="connsiteX120" fmla="*/ 281314 w 508285"/>
              <a:gd name="connsiteY120" fmla="*/ 245557 h 387543"/>
              <a:gd name="connsiteX121" fmla="*/ 290917 w 508285"/>
              <a:gd name="connsiteY121" fmla="*/ 255160 h 387543"/>
              <a:gd name="connsiteX122" fmla="*/ 281314 w 508285"/>
              <a:gd name="connsiteY122" fmla="*/ 264762 h 387543"/>
              <a:gd name="connsiteX123" fmla="*/ 271711 w 508285"/>
              <a:gd name="connsiteY123" fmla="*/ 255160 h 387543"/>
              <a:gd name="connsiteX124" fmla="*/ 281314 w 508285"/>
              <a:gd name="connsiteY124" fmla="*/ 245557 h 387543"/>
              <a:gd name="connsiteX125" fmla="*/ 226972 w 508285"/>
              <a:gd name="connsiteY125" fmla="*/ 245557 h 387543"/>
              <a:gd name="connsiteX126" fmla="*/ 236574 w 508285"/>
              <a:gd name="connsiteY126" fmla="*/ 255160 h 387543"/>
              <a:gd name="connsiteX127" fmla="*/ 226972 w 508285"/>
              <a:gd name="connsiteY127" fmla="*/ 264762 h 387543"/>
              <a:gd name="connsiteX128" fmla="*/ 217369 w 508285"/>
              <a:gd name="connsiteY128" fmla="*/ 255160 h 387543"/>
              <a:gd name="connsiteX129" fmla="*/ 226972 w 508285"/>
              <a:gd name="connsiteY129" fmla="*/ 245557 h 387543"/>
              <a:gd name="connsiteX130" fmla="*/ 172630 w 508285"/>
              <a:gd name="connsiteY130" fmla="*/ 245557 h 387543"/>
              <a:gd name="connsiteX131" fmla="*/ 182232 w 508285"/>
              <a:gd name="connsiteY131" fmla="*/ 255160 h 387543"/>
              <a:gd name="connsiteX132" fmla="*/ 172630 w 508285"/>
              <a:gd name="connsiteY132" fmla="*/ 264762 h 387543"/>
              <a:gd name="connsiteX133" fmla="*/ 163027 w 508285"/>
              <a:gd name="connsiteY133" fmla="*/ 255160 h 387543"/>
              <a:gd name="connsiteX134" fmla="*/ 172630 w 508285"/>
              <a:gd name="connsiteY134" fmla="*/ 245557 h 387543"/>
              <a:gd name="connsiteX135" fmla="*/ 118287 w 508285"/>
              <a:gd name="connsiteY135" fmla="*/ 245557 h 387543"/>
              <a:gd name="connsiteX136" fmla="*/ 127890 w 508285"/>
              <a:gd name="connsiteY136" fmla="*/ 255160 h 387543"/>
              <a:gd name="connsiteX137" fmla="*/ 118287 w 508285"/>
              <a:gd name="connsiteY137" fmla="*/ 264762 h 387543"/>
              <a:gd name="connsiteX138" fmla="*/ 108685 w 508285"/>
              <a:gd name="connsiteY138" fmla="*/ 255160 h 387543"/>
              <a:gd name="connsiteX139" fmla="*/ 118287 w 508285"/>
              <a:gd name="connsiteY139" fmla="*/ 245557 h 387543"/>
              <a:gd name="connsiteX140" fmla="*/ 63945 w 508285"/>
              <a:gd name="connsiteY140" fmla="*/ 245557 h 387543"/>
              <a:gd name="connsiteX141" fmla="*/ 73548 w 508285"/>
              <a:gd name="connsiteY141" fmla="*/ 255160 h 387543"/>
              <a:gd name="connsiteX142" fmla="*/ 63945 w 508285"/>
              <a:gd name="connsiteY142" fmla="*/ 264762 h 387543"/>
              <a:gd name="connsiteX143" fmla="*/ 54342 w 508285"/>
              <a:gd name="connsiteY143" fmla="*/ 255160 h 387543"/>
              <a:gd name="connsiteX144" fmla="*/ 63945 w 508285"/>
              <a:gd name="connsiteY144" fmla="*/ 245557 h 387543"/>
              <a:gd name="connsiteX145" fmla="*/ 9603 w 508285"/>
              <a:gd name="connsiteY145" fmla="*/ 245557 h 387543"/>
              <a:gd name="connsiteX146" fmla="*/ 19206 w 508285"/>
              <a:gd name="connsiteY146" fmla="*/ 255160 h 387543"/>
              <a:gd name="connsiteX147" fmla="*/ 9603 w 508285"/>
              <a:gd name="connsiteY147" fmla="*/ 264762 h 387543"/>
              <a:gd name="connsiteX148" fmla="*/ 0 w 508285"/>
              <a:gd name="connsiteY148" fmla="*/ 255160 h 387543"/>
              <a:gd name="connsiteX149" fmla="*/ 9603 w 508285"/>
              <a:gd name="connsiteY149" fmla="*/ 245557 h 387543"/>
              <a:gd name="connsiteX150" fmla="*/ 498683 w 508285"/>
              <a:gd name="connsiteY150" fmla="*/ 184168 h 387543"/>
              <a:gd name="connsiteX151" fmla="*/ 508285 w 508285"/>
              <a:gd name="connsiteY151" fmla="*/ 193770 h 387543"/>
              <a:gd name="connsiteX152" fmla="*/ 498683 w 508285"/>
              <a:gd name="connsiteY152" fmla="*/ 203373 h 387543"/>
              <a:gd name="connsiteX153" fmla="*/ 489080 w 508285"/>
              <a:gd name="connsiteY153" fmla="*/ 193770 h 387543"/>
              <a:gd name="connsiteX154" fmla="*/ 498683 w 508285"/>
              <a:gd name="connsiteY154" fmla="*/ 184168 h 387543"/>
              <a:gd name="connsiteX155" fmla="*/ 444341 w 508285"/>
              <a:gd name="connsiteY155" fmla="*/ 184168 h 387543"/>
              <a:gd name="connsiteX156" fmla="*/ 453943 w 508285"/>
              <a:gd name="connsiteY156" fmla="*/ 193770 h 387543"/>
              <a:gd name="connsiteX157" fmla="*/ 444341 w 508285"/>
              <a:gd name="connsiteY157" fmla="*/ 203373 h 387543"/>
              <a:gd name="connsiteX158" fmla="*/ 434738 w 508285"/>
              <a:gd name="connsiteY158" fmla="*/ 193770 h 387543"/>
              <a:gd name="connsiteX159" fmla="*/ 444341 w 508285"/>
              <a:gd name="connsiteY159" fmla="*/ 184168 h 387543"/>
              <a:gd name="connsiteX160" fmla="*/ 389998 w 508285"/>
              <a:gd name="connsiteY160" fmla="*/ 184168 h 387543"/>
              <a:gd name="connsiteX161" fmla="*/ 399601 w 508285"/>
              <a:gd name="connsiteY161" fmla="*/ 193770 h 387543"/>
              <a:gd name="connsiteX162" fmla="*/ 389998 w 508285"/>
              <a:gd name="connsiteY162" fmla="*/ 203373 h 387543"/>
              <a:gd name="connsiteX163" fmla="*/ 380396 w 508285"/>
              <a:gd name="connsiteY163" fmla="*/ 193770 h 387543"/>
              <a:gd name="connsiteX164" fmla="*/ 389998 w 508285"/>
              <a:gd name="connsiteY164" fmla="*/ 184168 h 387543"/>
              <a:gd name="connsiteX165" fmla="*/ 335656 w 508285"/>
              <a:gd name="connsiteY165" fmla="*/ 184168 h 387543"/>
              <a:gd name="connsiteX166" fmla="*/ 345259 w 508285"/>
              <a:gd name="connsiteY166" fmla="*/ 193770 h 387543"/>
              <a:gd name="connsiteX167" fmla="*/ 335656 w 508285"/>
              <a:gd name="connsiteY167" fmla="*/ 203373 h 387543"/>
              <a:gd name="connsiteX168" fmla="*/ 326053 w 508285"/>
              <a:gd name="connsiteY168" fmla="*/ 193770 h 387543"/>
              <a:gd name="connsiteX169" fmla="*/ 335656 w 508285"/>
              <a:gd name="connsiteY169" fmla="*/ 184168 h 387543"/>
              <a:gd name="connsiteX170" fmla="*/ 281314 w 508285"/>
              <a:gd name="connsiteY170" fmla="*/ 184168 h 387543"/>
              <a:gd name="connsiteX171" fmla="*/ 290917 w 508285"/>
              <a:gd name="connsiteY171" fmla="*/ 193770 h 387543"/>
              <a:gd name="connsiteX172" fmla="*/ 281314 w 508285"/>
              <a:gd name="connsiteY172" fmla="*/ 203373 h 387543"/>
              <a:gd name="connsiteX173" fmla="*/ 271711 w 508285"/>
              <a:gd name="connsiteY173" fmla="*/ 193770 h 387543"/>
              <a:gd name="connsiteX174" fmla="*/ 281314 w 508285"/>
              <a:gd name="connsiteY174" fmla="*/ 184168 h 387543"/>
              <a:gd name="connsiteX175" fmla="*/ 226972 w 508285"/>
              <a:gd name="connsiteY175" fmla="*/ 184168 h 387543"/>
              <a:gd name="connsiteX176" fmla="*/ 236574 w 508285"/>
              <a:gd name="connsiteY176" fmla="*/ 193770 h 387543"/>
              <a:gd name="connsiteX177" fmla="*/ 226972 w 508285"/>
              <a:gd name="connsiteY177" fmla="*/ 203373 h 387543"/>
              <a:gd name="connsiteX178" fmla="*/ 217369 w 508285"/>
              <a:gd name="connsiteY178" fmla="*/ 193770 h 387543"/>
              <a:gd name="connsiteX179" fmla="*/ 226972 w 508285"/>
              <a:gd name="connsiteY179" fmla="*/ 184168 h 387543"/>
              <a:gd name="connsiteX180" fmla="*/ 172630 w 508285"/>
              <a:gd name="connsiteY180" fmla="*/ 184168 h 387543"/>
              <a:gd name="connsiteX181" fmla="*/ 182232 w 508285"/>
              <a:gd name="connsiteY181" fmla="*/ 193770 h 387543"/>
              <a:gd name="connsiteX182" fmla="*/ 172630 w 508285"/>
              <a:gd name="connsiteY182" fmla="*/ 203373 h 387543"/>
              <a:gd name="connsiteX183" fmla="*/ 163027 w 508285"/>
              <a:gd name="connsiteY183" fmla="*/ 193770 h 387543"/>
              <a:gd name="connsiteX184" fmla="*/ 172630 w 508285"/>
              <a:gd name="connsiteY184" fmla="*/ 184168 h 387543"/>
              <a:gd name="connsiteX185" fmla="*/ 118287 w 508285"/>
              <a:gd name="connsiteY185" fmla="*/ 184168 h 387543"/>
              <a:gd name="connsiteX186" fmla="*/ 127890 w 508285"/>
              <a:gd name="connsiteY186" fmla="*/ 193770 h 387543"/>
              <a:gd name="connsiteX187" fmla="*/ 118287 w 508285"/>
              <a:gd name="connsiteY187" fmla="*/ 203373 h 387543"/>
              <a:gd name="connsiteX188" fmla="*/ 108685 w 508285"/>
              <a:gd name="connsiteY188" fmla="*/ 193770 h 387543"/>
              <a:gd name="connsiteX189" fmla="*/ 118287 w 508285"/>
              <a:gd name="connsiteY189" fmla="*/ 184168 h 387543"/>
              <a:gd name="connsiteX190" fmla="*/ 63945 w 508285"/>
              <a:gd name="connsiteY190" fmla="*/ 184168 h 387543"/>
              <a:gd name="connsiteX191" fmla="*/ 73548 w 508285"/>
              <a:gd name="connsiteY191" fmla="*/ 193770 h 387543"/>
              <a:gd name="connsiteX192" fmla="*/ 63945 w 508285"/>
              <a:gd name="connsiteY192" fmla="*/ 203373 h 387543"/>
              <a:gd name="connsiteX193" fmla="*/ 54342 w 508285"/>
              <a:gd name="connsiteY193" fmla="*/ 193770 h 387543"/>
              <a:gd name="connsiteX194" fmla="*/ 63945 w 508285"/>
              <a:gd name="connsiteY194" fmla="*/ 184168 h 387543"/>
              <a:gd name="connsiteX195" fmla="*/ 9603 w 508285"/>
              <a:gd name="connsiteY195" fmla="*/ 184168 h 387543"/>
              <a:gd name="connsiteX196" fmla="*/ 19206 w 508285"/>
              <a:gd name="connsiteY196" fmla="*/ 193770 h 387543"/>
              <a:gd name="connsiteX197" fmla="*/ 9603 w 508285"/>
              <a:gd name="connsiteY197" fmla="*/ 203373 h 387543"/>
              <a:gd name="connsiteX198" fmla="*/ 0 w 508285"/>
              <a:gd name="connsiteY198" fmla="*/ 193770 h 387543"/>
              <a:gd name="connsiteX199" fmla="*/ 9603 w 508285"/>
              <a:gd name="connsiteY199" fmla="*/ 184168 h 387543"/>
              <a:gd name="connsiteX200" fmla="*/ 498683 w 508285"/>
              <a:gd name="connsiteY200" fmla="*/ 122779 h 387543"/>
              <a:gd name="connsiteX201" fmla="*/ 508285 w 508285"/>
              <a:gd name="connsiteY201" fmla="*/ 132382 h 387543"/>
              <a:gd name="connsiteX202" fmla="*/ 498683 w 508285"/>
              <a:gd name="connsiteY202" fmla="*/ 141985 h 387543"/>
              <a:gd name="connsiteX203" fmla="*/ 489080 w 508285"/>
              <a:gd name="connsiteY203" fmla="*/ 132382 h 387543"/>
              <a:gd name="connsiteX204" fmla="*/ 498683 w 508285"/>
              <a:gd name="connsiteY204" fmla="*/ 122779 h 387543"/>
              <a:gd name="connsiteX205" fmla="*/ 444341 w 508285"/>
              <a:gd name="connsiteY205" fmla="*/ 122779 h 387543"/>
              <a:gd name="connsiteX206" fmla="*/ 453943 w 508285"/>
              <a:gd name="connsiteY206" fmla="*/ 132382 h 387543"/>
              <a:gd name="connsiteX207" fmla="*/ 444341 w 508285"/>
              <a:gd name="connsiteY207" fmla="*/ 141985 h 387543"/>
              <a:gd name="connsiteX208" fmla="*/ 434738 w 508285"/>
              <a:gd name="connsiteY208" fmla="*/ 132382 h 387543"/>
              <a:gd name="connsiteX209" fmla="*/ 444341 w 508285"/>
              <a:gd name="connsiteY209" fmla="*/ 122779 h 387543"/>
              <a:gd name="connsiteX210" fmla="*/ 389998 w 508285"/>
              <a:gd name="connsiteY210" fmla="*/ 122779 h 387543"/>
              <a:gd name="connsiteX211" fmla="*/ 399601 w 508285"/>
              <a:gd name="connsiteY211" fmla="*/ 132382 h 387543"/>
              <a:gd name="connsiteX212" fmla="*/ 389998 w 508285"/>
              <a:gd name="connsiteY212" fmla="*/ 141985 h 387543"/>
              <a:gd name="connsiteX213" fmla="*/ 380396 w 508285"/>
              <a:gd name="connsiteY213" fmla="*/ 132382 h 387543"/>
              <a:gd name="connsiteX214" fmla="*/ 389998 w 508285"/>
              <a:gd name="connsiteY214" fmla="*/ 122779 h 387543"/>
              <a:gd name="connsiteX215" fmla="*/ 335656 w 508285"/>
              <a:gd name="connsiteY215" fmla="*/ 122779 h 387543"/>
              <a:gd name="connsiteX216" fmla="*/ 345259 w 508285"/>
              <a:gd name="connsiteY216" fmla="*/ 132382 h 387543"/>
              <a:gd name="connsiteX217" fmla="*/ 335656 w 508285"/>
              <a:gd name="connsiteY217" fmla="*/ 141985 h 387543"/>
              <a:gd name="connsiteX218" fmla="*/ 326053 w 508285"/>
              <a:gd name="connsiteY218" fmla="*/ 132382 h 387543"/>
              <a:gd name="connsiteX219" fmla="*/ 335656 w 508285"/>
              <a:gd name="connsiteY219" fmla="*/ 122779 h 387543"/>
              <a:gd name="connsiteX220" fmla="*/ 281314 w 508285"/>
              <a:gd name="connsiteY220" fmla="*/ 122779 h 387543"/>
              <a:gd name="connsiteX221" fmla="*/ 290917 w 508285"/>
              <a:gd name="connsiteY221" fmla="*/ 132382 h 387543"/>
              <a:gd name="connsiteX222" fmla="*/ 281314 w 508285"/>
              <a:gd name="connsiteY222" fmla="*/ 141985 h 387543"/>
              <a:gd name="connsiteX223" fmla="*/ 271711 w 508285"/>
              <a:gd name="connsiteY223" fmla="*/ 132382 h 387543"/>
              <a:gd name="connsiteX224" fmla="*/ 281314 w 508285"/>
              <a:gd name="connsiteY224" fmla="*/ 122779 h 387543"/>
              <a:gd name="connsiteX225" fmla="*/ 226972 w 508285"/>
              <a:gd name="connsiteY225" fmla="*/ 122779 h 387543"/>
              <a:gd name="connsiteX226" fmla="*/ 236574 w 508285"/>
              <a:gd name="connsiteY226" fmla="*/ 132382 h 387543"/>
              <a:gd name="connsiteX227" fmla="*/ 226972 w 508285"/>
              <a:gd name="connsiteY227" fmla="*/ 141985 h 387543"/>
              <a:gd name="connsiteX228" fmla="*/ 217369 w 508285"/>
              <a:gd name="connsiteY228" fmla="*/ 132382 h 387543"/>
              <a:gd name="connsiteX229" fmla="*/ 226972 w 508285"/>
              <a:gd name="connsiteY229" fmla="*/ 122779 h 387543"/>
              <a:gd name="connsiteX230" fmla="*/ 172630 w 508285"/>
              <a:gd name="connsiteY230" fmla="*/ 122779 h 387543"/>
              <a:gd name="connsiteX231" fmla="*/ 182232 w 508285"/>
              <a:gd name="connsiteY231" fmla="*/ 132382 h 387543"/>
              <a:gd name="connsiteX232" fmla="*/ 172630 w 508285"/>
              <a:gd name="connsiteY232" fmla="*/ 141985 h 387543"/>
              <a:gd name="connsiteX233" fmla="*/ 163027 w 508285"/>
              <a:gd name="connsiteY233" fmla="*/ 132382 h 387543"/>
              <a:gd name="connsiteX234" fmla="*/ 172630 w 508285"/>
              <a:gd name="connsiteY234" fmla="*/ 122779 h 387543"/>
              <a:gd name="connsiteX235" fmla="*/ 118287 w 508285"/>
              <a:gd name="connsiteY235" fmla="*/ 122779 h 387543"/>
              <a:gd name="connsiteX236" fmla="*/ 127890 w 508285"/>
              <a:gd name="connsiteY236" fmla="*/ 132382 h 387543"/>
              <a:gd name="connsiteX237" fmla="*/ 118287 w 508285"/>
              <a:gd name="connsiteY237" fmla="*/ 141985 h 387543"/>
              <a:gd name="connsiteX238" fmla="*/ 108685 w 508285"/>
              <a:gd name="connsiteY238" fmla="*/ 132382 h 387543"/>
              <a:gd name="connsiteX239" fmla="*/ 118287 w 508285"/>
              <a:gd name="connsiteY239" fmla="*/ 122779 h 387543"/>
              <a:gd name="connsiteX240" fmla="*/ 63945 w 508285"/>
              <a:gd name="connsiteY240" fmla="*/ 122779 h 387543"/>
              <a:gd name="connsiteX241" fmla="*/ 73548 w 508285"/>
              <a:gd name="connsiteY241" fmla="*/ 132382 h 387543"/>
              <a:gd name="connsiteX242" fmla="*/ 63945 w 508285"/>
              <a:gd name="connsiteY242" fmla="*/ 141985 h 387543"/>
              <a:gd name="connsiteX243" fmla="*/ 54342 w 508285"/>
              <a:gd name="connsiteY243" fmla="*/ 132382 h 387543"/>
              <a:gd name="connsiteX244" fmla="*/ 63945 w 508285"/>
              <a:gd name="connsiteY244" fmla="*/ 122779 h 387543"/>
              <a:gd name="connsiteX245" fmla="*/ 9603 w 508285"/>
              <a:gd name="connsiteY245" fmla="*/ 122779 h 387543"/>
              <a:gd name="connsiteX246" fmla="*/ 19206 w 508285"/>
              <a:gd name="connsiteY246" fmla="*/ 132382 h 387543"/>
              <a:gd name="connsiteX247" fmla="*/ 9603 w 508285"/>
              <a:gd name="connsiteY247" fmla="*/ 141985 h 387543"/>
              <a:gd name="connsiteX248" fmla="*/ 0 w 508285"/>
              <a:gd name="connsiteY248" fmla="*/ 132382 h 387543"/>
              <a:gd name="connsiteX249" fmla="*/ 9603 w 508285"/>
              <a:gd name="connsiteY249" fmla="*/ 122779 h 387543"/>
              <a:gd name="connsiteX250" fmla="*/ 498683 w 508285"/>
              <a:gd name="connsiteY250" fmla="*/ 61390 h 387543"/>
              <a:gd name="connsiteX251" fmla="*/ 508285 w 508285"/>
              <a:gd name="connsiteY251" fmla="*/ 70993 h 387543"/>
              <a:gd name="connsiteX252" fmla="*/ 498683 w 508285"/>
              <a:gd name="connsiteY252" fmla="*/ 80596 h 387543"/>
              <a:gd name="connsiteX253" fmla="*/ 489080 w 508285"/>
              <a:gd name="connsiteY253" fmla="*/ 70993 h 387543"/>
              <a:gd name="connsiteX254" fmla="*/ 498683 w 508285"/>
              <a:gd name="connsiteY254" fmla="*/ 61390 h 387543"/>
              <a:gd name="connsiteX255" fmla="*/ 444341 w 508285"/>
              <a:gd name="connsiteY255" fmla="*/ 61390 h 387543"/>
              <a:gd name="connsiteX256" fmla="*/ 453943 w 508285"/>
              <a:gd name="connsiteY256" fmla="*/ 70993 h 387543"/>
              <a:gd name="connsiteX257" fmla="*/ 444341 w 508285"/>
              <a:gd name="connsiteY257" fmla="*/ 80596 h 387543"/>
              <a:gd name="connsiteX258" fmla="*/ 434738 w 508285"/>
              <a:gd name="connsiteY258" fmla="*/ 70993 h 387543"/>
              <a:gd name="connsiteX259" fmla="*/ 444341 w 508285"/>
              <a:gd name="connsiteY259" fmla="*/ 61390 h 387543"/>
              <a:gd name="connsiteX260" fmla="*/ 389998 w 508285"/>
              <a:gd name="connsiteY260" fmla="*/ 61390 h 387543"/>
              <a:gd name="connsiteX261" fmla="*/ 399601 w 508285"/>
              <a:gd name="connsiteY261" fmla="*/ 70993 h 387543"/>
              <a:gd name="connsiteX262" fmla="*/ 389998 w 508285"/>
              <a:gd name="connsiteY262" fmla="*/ 80596 h 387543"/>
              <a:gd name="connsiteX263" fmla="*/ 380396 w 508285"/>
              <a:gd name="connsiteY263" fmla="*/ 70993 h 387543"/>
              <a:gd name="connsiteX264" fmla="*/ 389998 w 508285"/>
              <a:gd name="connsiteY264" fmla="*/ 61390 h 387543"/>
              <a:gd name="connsiteX265" fmla="*/ 335656 w 508285"/>
              <a:gd name="connsiteY265" fmla="*/ 61390 h 387543"/>
              <a:gd name="connsiteX266" fmla="*/ 345259 w 508285"/>
              <a:gd name="connsiteY266" fmla="*/ 70993 h 387543"/>
              <a:gd name="connsiteX267" fmla="*/ 335656 w 508285"/>
              <a:gd name="connsiteY267" fmla="*/ 80596 h 387543"/>
              <a:gd name="connsiteX268" fmla="*/ 326053 w 508285"/>
              <a:gd name="connsiteY268" fmla="*/ 70993 h 387543"/>
              <a:gd name="connsiteX269" fmla="*/ 335656 w 508285"/>
              <a:gd name="connsiteY269" fmla="*/ 61390 h 387543"/>
              <a:gd name="connsiteX270" fmla="*/ 281314 w 508285"/>
              <a:gd name="connsiteY270" fmla="*/ 61390 h 387543"/>
              <a:gd name="connsiteX271" fmla="*/ 290917 w 508285"/>
              <a:gd name="connsiteY271" fmla="*/ 70993 h 387543"/>
              <a:gd name="connsiteX272" fmla="*/ 281314 w 508285"/>
              <a:gd name="connsiteY272" fmla="*/ 80596 h 387543"/>
              <a:gd name="connsiteX273" fmla="*/ 271711 w 508285"/>
              <a:gd name="connsiteY273" fmla="*/ 70993 h 387543"/>
              <a:gd name="connsiteX274" fmla="*/ 281314 w 508285"/>
              <a:gd name="connsiteY274" fmla="*/ 61390 h 387543"/>
              <a:gd name="connsiteX275" fmla="*/ 226972 w 508285"/>
              <a:gd name="connsiteY275" fmla="*/ 61390 h 387543"/>
              <a:gd name="connsiteX276" fmla="*/ 236574 w 508285"/>
              <a:gd name="connsiteY276" fmla="*/ 70993 h 387543"/>
              <a:gd name="connsiteX277" fmla="*/ 226972 w 508285"/>
              <a:gd name="connsiteY277" fmla="*/ 80596 h 387543"/>
              <a:gd name="connsiteX278" fmla="*/ 217369 w 508285"/>
              <a:gd name="connsiteY278" fmla="*/ 70993 h 387543"/>
              <a:gd name="connsiteX279" fmla="*/ 226972 w 508285"/>
              <a:gd name="connsiteY279" fmla="*/ 61390 h 387543"/>
              <a:gd name="connsiteX280" fmla="*/ 172630 w 508285"/>
              <a:gd name="connsiteY280" fmla="*/ 61390 h 387543"/>
              <a:gd name="connsiteX281" fmla="*/ 182232 w 508285"/>
              <a:gd name="connsiteY281" fmla="*/ 70993 h 387543"/>
              <a:gd name="connsiteX282" fmla="*/ 172630 w 508285"/>
              <a:gd name="connsiteY282" fmla="*/ 80596 h 387543"/>
              <a:gd name="connsiteX283" fmla="*/ 163027 w 508285"/>
              <a:gd name="connsiteY283" fmla="*/ 70993 h 387543"/>
              <a:gd name="connsiteX284" fmla="*/ 172630 w 508285"/>
              <a:gd name="connsiteY284" fmla="*/ 61390 h 387543"/>
              <a:gd name="connsiteX285" fmla="*/ 118287 w 508285"/>
              <a:gd name="connsiteY285" fmla="*/ 61390 h 387543"/>
              <a:gd name="connsiteX286" fmla="*/ 127890 w 508285"/>
              <a:gd name="connsiteY286" fmla="*/ 70993 h 387543"/>
              <a:gd name="connsiteX287" fmla="*/ 118287 w 508285"/>
              <a:gd name="connsiteY287" fmla="*/ 80596 h 387543"/>
              <a:gd name="connsiteX288" fmla="*/ 108685 w 508285"/>
              <a:gd name="connsiteY288" fmla="*/ 70993 h 387543"/>
              <a:gd name="connsiteX289" fmla="*/ 118287 w 508285"/>
              <a:gd name="connsiteY289" fmla="*/ 61390 h 387543"/>
              <a:gd name="connsiteX290" fmla="*/ 63945 w 508285"/>
              <a:gd name="connsiteY290" fmla="*/ 61390 h 387543"/>
              <a:gd name="connsiteX291" fmla="*/ 73548 w 508285"/>
              <a:gd name="connsiteY291" fmla="*/ 70993 h 387543"/>
              <a:gd name="connsiteX292" fmla="*/ 63945 w 508285"/>
              <a:gd name="connsiteY292" fmla="*/ 80596 h 387543"/>
              <a:gd name="connsiteX293" fmla="*/ 54342 w 508285"/>
              <a:gd name="connsiteY293" fmla="*/ 70993 h 387543"/>
              <a:gd name="connsiteX294" fmla="*/ 63945 w 508285"/>
              <a:gd name="connsiteY294" fmla="*/ 61390 h 387543"/>
              <a:gd name="connsiteX295" fmla="*/ 9603 w 508285"/>
              <a:gd name="connsiteY295" fmla="*/ 61390 h 387543"/>
              <a:gd name="connsiteX296" fmla="*/ 19206 w 508285"/>
              <a:gd name="connsiteY296" fmla="*/ 70993 h 387543"/>
              <a:gd name="connsiteX297" fmla="*/ 9603 w 508285"/>
              <a:gd name="connsiteY297" fmla="*/ 80596 h 387543"/>
              <a:gd name="connsiteX298" fmla="*/ 0 w 508285"/>
              <a:gd name="connsiteY298" fmla="*/ 70993 h 387543"/>
              <a:gd name="connsiteX299" fmla="*/ 9603 w 508285"/>
              <a:gd name="connsiteY299" fmla="*/ 61390 h 387543"/>
              <a:gd name="connsiteX300" fmla="*/ 63945 w 508285"/>
              <a:gd name="connsiteY300" fmla="*/ 1 h 387543"/>
              <a:gd name="connsiteX301" fmla="*/ 73548 w 508285"/>
              <a:gd name="connsiteY301" fmla="*/ 9604 h 387543"/>
              <a:gd name="connsiteX302" fmla="*/ 63945 w 508285"/>
              <a:gd name="connsiteY302" fmla="*/ 19206 h 387543"/>
              <a:gd name="connsiteX303" fmla="*/ 54342 w 508285"/>
              <a:gd name="connsiteY303" fmla="*/ 9604 h 387543"/>
              <a:gd name="connsiteX304" fmla="*/ 63945 w 508285"/>
              <a:gd name="connsiteY304" fmla="*/ 1 h 387543"/>
              <a:gd name="connsiteX305" fmla="*/ 9603 w 508285"/>
              <a:gd name="connsiteY305" fmla="*/ 1 h 387543"/>
              <a:gd name="connsiteX306" fmla="*/ 19206 w 508285"/>
              <a:gd name="connsiteY306" fmla="*/ 9604 h 387543"/>
              <a:gd name="connsiteX307" fmla="*/ 9603 w 508285"/>
              <a:gd name="connsiteY307" fmla="*/ 19207 h 387543"/>
              <a:gd name="connsiteX308" fmla="*/ 0 w 508285"/>
              <a:gd name="connsiteY308" fmla="*/ 9604 h 387543"/>
              <a:gd name="connsiteX309" fmla="*/ 9603 w 508285"/>
              <a:gd name="connsiteY309" fmla="*/ 1 h 387543"/>
              <a:gd name="connsiteX310" fmla="*/ 498683 w 508285"/>
              <a:gd name="connsiteY310" fmla="*/ 0 h 387543"/>
              <a:gd name="connsiteX311" fmla="*/ 508285 w 508285"/>
              <a:gd name="connsiteY311" fmla="*/ 9603 h 387543"/>
              <a:gd name="connsiteX312" fmla="*/ 498683 w 508285"/>
              <a:gd name="connsiteY312" fmla="*/ 19206 h 387543"/>
              <a:gd name="connsiteX313" fmla="*/ 489080 w 508285"/>
              <a:gd name="connsiteY313" fmla="*/ 9603 h 387543"/>
              <a:gd name="connsiteX314" fmla="*/ 498683 w 508285"/>
              <a:gd name="connsiteY314" fmla="*/ 0 h 387543"/>
              <a:gd name="connsiteX315" fmla="*/ 444341 w 508285"/>
              <a:gd name="connsiteY315" fmla="*/ 0 h 387543"/>
              <a:gd name="connsiteX316" fmla="*/ 453943 w 508285"/>
              <a:gd name="connsiteY316" fmla="*/ 9603 h 387543"/>
              <a:gd name="connsiteX317" fmla="*/ 444341 w 508285"/>
              <a:gd name="connsiteY317" fmla="*/ 19206 h 387543"/>
              <a:gd name="connsiteX318" fmla="*/ 434738 w 508285"/>
              <a:gd name="connsiteY318" fmla="*/ 9603 h 387543"/>
              <a:gd name="connsiteX319" fmla="*/ 444341 w 508285"/>
              <a:gd name="connsiteY319" fmla="*/ 0 h 387543"/>
              <a:gd name="connsiteX320" fmla="*/ 389998 w 508285"/>
              <a:gd name="connsiteY320" fmla="*/ 0 h 387543"/>
              <a:gd name="connsiteX321" fmla="*/ 399601 w 508285"/>
              <a:gd name="connsiteY321" fmla="*/ 9603 h 387543"/>
              <a:gd name="connsiteX322" fmla="*/ 389998 w 508285"/>
              <a:gd name="connsiteY322" fmla="*/ 19206 h 387543"/>
              <a:gd name="connsiteX323" fmla="*/ 380396 w 508285"/>
              <a:gd name="connsiteY323" fmla="*/ 9603 h 387543"/>
              <a:gd name="connsiteX324" fmla="*/ 389998 w 508285"/>
              <a:gd name="connsiteY324" fmla="*/ 0 h 387543"/>
              <a:gd name="connsiteX325" fmla="*/ 335656 w 508285"/>
              <a:gd name="connsiteY325" fmla="*/ 0 h 387543"/>
              <a:gd name="connsiteX326" fmla="*/ 345259 w 508285"/>
              <a:gd name="connsiteY326" fmla="*/ 9603 h 387543"/>
              <a:gd name="connsiteX327" fmla="*/ 335656 w 508285"/>
              <a:gd name="connsiteY327" fmla="*/ 19206 h 387543"/>
              <a:gd name="connsiteX328" fmla="*/ 326053 w 508285"/>
              <a:gd name="connsiteY328" fmla="*/ 9603 h 387543"/>
              <a:gd name="connsiteX329" fmla="*/ 335656 w 508285"/>
              <a:gd name="connsiteY329" fmla="*/ 0 h 387543"/>
              <a:gd name="connsiteX330" fmla="*/ 281314 w 508285"/>
              <a:gd name="connsiteY330" fmla="*/ 0 h 387543"/>
              <a:gd name="connsiteX331" fmla="*/ 290917 w 508285"/>
              <a:gd name="connsiteY331" fmla="*/ 9603 h 387543"/>
              <a:gd name="connsiteX332" fmla="*/ 281314 w 508285"/>
              <a:gd name="connsiteY332" fmla="*/ 19206 h 387543"/>
              <a:gd name="connsiteX333" fmla="*/ 271711 w 508285"/>
              <a:gd name="connsiteY333" fmla="*/ 9603 h 387543"/>
              <a:gd name="connsiteX334" fmla="*/ 281314 w 508285"/>
              <a:gd name="connsiteY334" fmla="*/ 0 h 387543"/>
              <a:gd name="connsiteX335" fmla="*/ 226972 w 508285"/>
              <a:gd name="connsiteY335" fmla="*/ 0 h 387543"/>
              <a:gd name="connsiteX336" fmla="*/ 236574 w 508285"/>
              <a:gd name="connsiteY336" fmla="*/ 9603 h 387543"/>
              <a:gd name="connsiteX337" fmla="*/ 226972 w 508285"/>
              <a:gd name="connsiteY337" fmla="*/ 19206 h 387543"/>
              <a:gd name="connsiteX338" fmla="*/ 217369 w 508285"/>
              <a:gd name="connsiteY338" fmla="*/ 9603 h 387543"/>
              <a:gd name="connsiteX339" fmla="*/ 226972 w 508285"/>
              <a:gd name="connsiteY339" fmla="*/ 0 h 387543"/>
              <a:gd name="connsiteX340" fmla="*/ 172630 w 508285"/>
              <a:gd name="connsiteY340" fmla="*/ 0 h 387543"/>
              <a:gd name="connsiteX341" fmla="*/ 182232 w 508285"/>
              <a:gd name="connsiteY341" fmla="*/ 9603 h 387543"/>
              <a:gd name="connsiteX342" fmla="*/ 172630 w 508285"/>
              <a:gd name="connsiteY342" fmla="*/ 19206 h 387543"/>
              <a:gd name="connsiteX343" fmla="*/ 163027 w 508285"/>
              <a:gd name="connsiteY343" fmla="*/ 9603 h 387543"/>
              <a:gd name="connsiteX344" fmla="*/ 172630 w 508285"/>
              <a:gd name="connsiteY344" fmla="*/ 0 h 387543"/>
              <a:gd name="connsiteX345" fmla="*/ 118287 w 508285"/>
              <a:gd name="connsiteY345" fmla="*/ 0 h 387543"/>
              <a:gd name="connsiteX346" fmla="*/ 127890 w 508285"/>
              <a:gd name="connsiteY346" fmla="*/ 9604 h 387543"/>
              <a:gd name="connsiteX347" fmla="*/ 118287 w 508285"/>
              <a:gd name="connsiteY347" fmla="*/ 19206 h 387543"/>
              <a:gd name="connsiteX348" fmla="*/ 108685 w 508285"/>
              <a:gd name="connsiteY348" fmla="*/ 9604 h 387543"/>
              <a:gd name="connsiteX349" fmla="*/ 118287 w 508285"/>
              <a:gd name="connsiteY349" fmla="*/ 0 h 38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508285" h="387543">
                <a:moveTo>
                  <a:pt x="498683" y="368338"/>
                </a:moveTo>
                <a:cubicBezTo>
                  <a:pt x="503987" y="368338"/>
                  <a:pt x="508285" y="372637"/>
                  <a:pt x="508285" y="377940"/>
                </a:cubicBezTo>
                <a:cubicBezTo>
                  <a:pt x="508285" y="383244"/>
                  <a:pt x="503987" y="387543"/>
                  <a:pt x="498683" y="387543"/>
                </a:cubicBezTo>
                <a:cubicBezTo>
                  <a:pt x="493379" y="387543"/>
                  <a:pt x="489080" y="383244"/>
                  <a:pt x="489080" y="377940"/>
                </a:cubicBezTo>
                <a:cubicBezTo>
                  <a:pt x="489080" y="372637"/>
                  <a:pt x="493379" y="368338"/>
                  <a:pt x="498683" y="368338"/>
                </a:cubicBezTo>
                <a:close/>
                <a:moveTo>
                  <a:pt x="444341" y="368338"/>
                </a:moveTo>
                <a:cubicBezTo>
                  <a:pt x="449644" y="368338"/>
                  <a:pt x="453943" y="372637"/>
                  <a:pt x="453943" y="377940"/>
                </a:cubicBezTo>
                <a:cubicBezTo>
                  <a:pt x="453943" y="383244"/>
                  <a:pt x="449644" y="387543"/>
                  <a:pt x="444341" y="387543"/>
                </a:cubicBezTo>
                <a:cubicBezTo>
                  <a:pt x="439037" y="387543"/>
                  <a:pt x="434738" y="383244"/>
                  <a:pt x="434738" y="377940"/>
                </a:cubicBezTo>
                <a:cubicBezTo>
                  <a:pt x="434738" y="372637"/>
                  <a:pt x="439037" y="368338"/>
                  <a:pt x="444341" y="368338"/>
                </a:cubicBezTo>
                <a:close/>
                <a:moveTo>
                  <a:pt x="389998" y="368338"/>
                </a:moveTo>
                <a:cubicBezTo>
                  <a:pt x="395302" y="368338"/>
                  <a:pt x="399601" y="372637"/>
                  <a:pt x="399601" y="377940"/>
                </a:cubicBezTo>
                <a:cubicBezTo>
                  <a:pt x="399601" y="383244"/>
                  <a:pt x="395302" y="387543"/>
                  <a:pt x="389998" y="387543"/>
                </a:cubicBezTo>
                <a:cubicBezTo>
                  <a:pt x="384695" y="387543"/>
                  <a:pt x="380396" y="383244"/>
                  <a:pt x="380396" y="377940"/>
                </a:cubicBezTo>
                <a:cubicBezTo>
                  <a:pt x="380396" y="372637"/>
                  <a:pt x="384695" y="368338"/>
                  <a:pt x="389998" y="368338"/>
                </a:cubicBezTo>
                <a:close/>
                <a:moveTo>
                  <a:pt x="335656" y="368338"/>
                </a:moveTo>
                <a:cubicBezTo>
                  <a:pt x="340960" y="368338"/>
                  <a:pt x="345259" y="372637"/>
                  <a:pt x="345259" y="377940"/>
                </a:cubicBezTo>
                <a:cubicBezTo>
                  <a:pt x="345259" y="383244"/>
                  <a:pt x="340960" y="387543"/>
                  <a:pt x="335656" y="387543"/>
                </a:cubicBezTo>
                <a:cubicBezTo>
                  <a:pt x="330352" y="387543"/>
                  <a:pt x="326053" y="383244"/>
                  <a:pt x="326053" y="377940"/>
                </a:cubicBezTo>
                <a:cubicBezTo>
                  <a:pt x="326053" y="372637"/>
                  <a:pt x="330352" y="368338"/>
                  <a:pt x="335656" y="368338"/>
                </a:cubicBezTo>
                <a:close/>
                <a:moveTo>
                  <a:pt x="281314" y="368338"/>
                </a:moveTo>
                <a:cubicBezTo>
                  <a:pt x="286618" y="368338"/>
                  <a:pt x="290917" y="372637"/>
                  <a:pt x="290917" y="377940"/>
                </a:cubicBezTo>
                <a:cubicBezTo>
                  <a:pt x="290917" y="383244"/>
                  <a:pt x="286618" y="387543"/>
                  <a:pt x="281314" y="387543"/>
                </a:cubicBezTo>
                <a:cubicBezTo>
                  <a:pt x="276010" y="387543"/>
                  <a:pt x="271711" y="383244"/>
                  <a:pt x="271711" y="377940"/>
                </a:cubicBezTo>
                <a:cubicBezTo>
                  <a:pt x="271711" y="372637"/>
                  <a:pt x="276010" y="368338"/>
                  <a:pt x="281314" y="368338"/>
                </a:cubicBezTo>
                <a:close/>
                <a:moveTo>
                  <a:pt x="226972" y="368338"/>
                </a:moveTo>
                <a:cubicBezTo>
                  <a:pt x="232275" y="368338"/>
                  <a:pt x="236574" y="372637"/>
                  <a:pt x="236574" y="377940"/>
                </a:cubicBezTo>
                <a:cubicBezTo>
                  <a:pt x="236574" y="383244"/>
                  <a:pt x="232275" y="387543"/>
                  <a:pt x="226972" y="387543"/>
                </a:cubicBezTo>
                <a:cubicBezTo>
                  <a:pt x="221668" y="387543"/>
                  <a:pt x="217369" y="383244"/>
                  <a:pt x="217369" y="377940"/>
                </a:cubicBezTo>
                <a:cubicBezTo>
                  <a:pt x="217369" y="372637"/>
                  <a:pt x="221668" y="368338"/>
                  <a:pt x="226972" y="368338"/>
                </a:cubicBezTo>
                <a:close/>
                <a:moveTo>
                  <a:pt x="172630" y="368338"/>
                </a:moveTo>
                <a:cubicBezTo>
                  <a:pt x="177933" y="368338"/>
                  <a:pt x="182232" y="372637"/>
                  <a:pt x="182232" y="377940"/>
                </a:cubicBezTo>
                <a:cubicBezTo>
                  <a:pt x="182232" y="383244"/>
                  <a:pt x="177933" y="387543"/>
                  <a:pt x="172630" y="387543"/>
                </a:cubicBezTo>
                <a:cubicBezTo>
                  <a:pt x="167326" y="387543"/>
                  <a:pt x="163027" y="383244"/>
                  <a:pt x="163027" y="377940"/>
                </a:cubicBezTo>
                <a:cubicBezTo>
                  <a:pt x="163027" y="372637"/>
                  <a:pt x="167326" y="368338"/>
                  <a:pt x="172630" y="368338"/>
                </a:cubicBezTo>
                <a:close/>
                <a:moveTo>
                  <a:pt x="118287" y="368338"/>
                </a:moveTo>
                <a:cubicBezTo>
                  <a:pt x="123591" y="368338"/>
                  <a:pt x="127890" y="372637"/>
                  <a:pt x="127890" y="377940"/>
                </a:cubicBezTo>
                <a:cubicBezTo>
                  <a:pt x="127890" y="383244"/>
                  <a:pt x="123591" y="387543"/>
                  <a:pt x="118287" y="387543"/>
                </a:cubicBezTo>
                <a:cubicBezTo>
                  <a:pt x="112984" y="387543"/>
                  <a:pt x="108685" y="383244"/>
                  <a:pt x="108685" y="377940"/>
                </a:cubicBezTo>
                <a:cubicBezTo>
                  <a:pt x="108685" y="372637"/>
                  <a:pt x="112984" y="368338"/>
                  <a:pt x="118287" y="368338"/>
                </a:cubicBezTo>
                <a:close/>
                <a:moveTo>
                  <a:pt x="63945" y="368338"/>
                </a:moveTo>
                <a:cubicBezTo>
                  <a:pt x="69249" y="368338"/>
                  <a:pt x="73548" y="372637"/>
                  <a:pt x="73548" y="377940"/>
                </a:cubicBezTo>
                <a:cubicBezTo>
                  <a:pt x="73548" y="383244"/>
                  <a:pt x="69249" y="387543"/>
                  <a:pt x="63945" y="387543"/>
                </a:cubicBezTo>
                <a:cubicBezTo>
                  <a:pt x="58641" y="387543"/>
                  <a:pt x="54342" y="383244"/>
                  <a:pt x="54342" y="377940"/>
                </a:cubicBezTo>
                <a:cubicBezTo>
                  <a:pt x="54342" y="372637"/>
                  <a:pt x="58641" y="368338"/>
                  <a:pt x="63945" y="368338"/>
                </a:cubicBezTo>
                <a:close/>
                <a:moveTo>
                  <a:pt x="9603" y="368338"/>
                </a:moveTo>
                <a:cubicBezTo>
                  <a:pt x="14907" y="368338"/>
                  <a:pt x="19206" y="372637"/>
                  <a:pt x="19206" y="377940"/>
                </a:cubicBezTo>
                <a:cubicBezTo>
                  <a:pt x="19206" y="383244"/>
                  <a:pt x="14907" y="387543"/>
                  <a:pt x="9603" y="387543"/>
                </a:cubicBezTo>
                <a:cubicBezTo>
                  <a:pt x="4299" y="387543"/>
                  <a:pt x="0" y="383244"/>
                  <a:pt x="0" y="377940"/>
                </a:cubicBezTo>
                <a:cubicBezTo>
                  <a:pt x="0" y="372637"/>
                  <a:pt x="4299" y="368338"/>
                  <a:pt x="9603" y="368338"/>
                </a:cubicBezTo>
                <a:close/>
                <a:moveTo>
                  <a:pt x="498683" y="306946"/>
                </a:moveTo>
                <a:cubicBezTo>
                  <a:pt x="503987" y="306946"/>
                  <a:pt x="508285" y="311245"/>
                  <a:pt x="508285" y="316549"/>
                </a:cubicBezTo>
                <a:cubicBezTo>
                  <a:pt x="508285" y="321853"/>
                  <a:pt x="503987" y="326151"/>
                  <a:pt x="498683" y="326151"/>
                </a:cubicBezTo>
                <a:cubicBezTo>
                  <a:pt x="493379" y="326151"/>
                  <a:pt x="489080" y="321853"/>
                  <a:pt x="489080" y="316549"/>
                </a:cubicBezTo>
                <a:cubicBezTo>
                  <a:pt x="489080" y="311245"/>
                  <a:pt x="493379" y="306946"/>
                  <a:pt x="498683" y="306946"/>
                </a:cubicBezTo>
                <a:close/>
                <a:moveTo>
                  <a:pt x="444341" y="306946"/>
                </a:moveTo>
                <a:cubicBezTo>
                  <a:pt x="449644" y="306946"/>
                  <a:pt x="453943" y="311245"/>
                  <a:pt x="453943" y="316549"/>
                </a:cubicBezTo>
                <a:cubicBezTo>
                  <a:pt x="453943" y="321853"/>
                  <a:pt x="449644" y="326151"/>
                  <a:pt x="444341" y="326151"/>
                </a:cubicBezTo>
                <a:cubicBezTo>
                  <a:pt x="439037" y="326151"/>
                  <a:pt x="434738" y="321853"/>
                  <a:pt x="434738" y="316549"/>
                </a:cubicBezTo>
                <a:cubicBezTo>
                  <a:pt x="434738" y="311245"/>
                  <a:pt x="439037" y="306946"/>
                  <a:pt x="444341" y="306946"/>
                </a:cubicBezTo>
                <a:close/>
                <a:moveTo>
                  <a:pt x="389998" y="306946"/>
                </a:moveTo>
                <a:cubicBezTo>
                  <a:pt x="395302" y="306946"/>
                  <a:pt x="399601" y="311245"/>
                  <a:pt x="399601" y="316549"/>
                </a:cubicBezTo>
                <a:cubicBezTo>
                  <a:pt x="399601" y="321853"/>
                  <a:pt x="395302" y="326151"/>
                  <a:pt x="389998" y="326151"/>
                </a:cubicBezTo>
                <a:cubicBezTo>
                  <a:pt x="384695" y="326151"/>
                  <a:pt x="380396" y="321853"/>
                  <a:pt x="380396" y="316549"/>
                </a:cubicBezTo>
                <a:cubicBezTo>
                  <a:pt x="380396" y="311245"/>
                  <a:pt x="384695" y="306946"/>
                  <a:pt x="389998" y="306946"/>
                </a:cubicBezTo>
                <a:close/>
                <a:moveTo>
                  <a:pt x="335656" y="306946"/>
                </a:moveTo>
                <a:cubicBezTo>
                  <a:pt x="340960" y="306946"/>
                  <a:pt x="345259" y="311245"/>
                  <a:pt x="345259" y="316549"/>
                </a:cubicBezTo>
                <a:cubicBezTo>
                  <a:pt x="345259" y="321853"/>
                  <a:pt x="340960" y="326151"/>
                  <a:pt x="335656" y="326151"/>
                </a:cubicBezTo>
                <a:cubicBezTo>
                  <a:pt x="330352" y="326151"/>
                  <a:pt x="326053" y="321853"/>
                  <a:pt x="326053" y="316549"/>
                </a:cubicBezTo>
                <a:cubicBezTo>
                  <a:pt x="326053" y="311245"/>
                  <a:pt x="330352" y="306946"/>
                  <a:pt x="335656" y="306946"/>
                </a:cubicBezTo>
                <a:close/>
                <a:moveTo>
                  <a:pt x="281314" y="306946"/>
                </a:moveTo>
                <a:cubicBezTo>
                  <a:pt x="286618" y="306946"/>
                  <a:pt x="290917" y="311245"/>
                  <a:pt x="290917" y="316549"/>
                </a:cubicBezTo>
                <a:cubicBezTo>
                  <a:pt x="290917" y="321853"/>
                  <a:pt x="286618" y="326151"/>
                  <a:pt x="281314" y="326151"/>
                </a:cubicBezTo>
                <a:cubicBezTo>
                  <a:pt x="276010" y="326151"/>
                  <a:pt x="271711" y="321853"/>
                  <a:pt x="271711" y="316549"/>
                </a:cubicBezTo>
                <a:cubicBezTo>
                  <a:pt x="271711" y="311245"/>
                  <a:pt x="276010" y="306946"/>
                  <a:pt x="281314" y="306946"/>
                </a:cubicBezTo>
                <a:close/>
                <a:moveTo>
                  <a:pt x="226972" y="306946"/>
                </a:moveTo>
                <a:cubicBezTo>
                  <a:pt x="232275" y="306946"/>
                  <a:pt x="236574" y="311245"/>
                  <a:pt x="236574" y="316549"/>
                </a:cubicBezTo>
                <a:cubicBezTo>
                  <a:pt x="236574" y="321853"/>
                  <a:pt x="232275" y="326151"/>
                  <a:pt x="226972" y="326151"/>
                </a:cubicBezTo>
                <a:cubicBezTo>
                  <a:pt x="221668" y="326151"/>
                  <a:pt x="217369" y="321853"/>
                  <a:pt x="217369" y="316549"/>
                </a:cubicBezTo>
                <a:cubicBezTo>
                  <a:pt x="217369" y="311245"/>
                  <a:pt x="221668" y="306946"/>
                  <a:pt x="226972" y="306946"/>
                </a:cubicBezTo>
                <a:close/>
                <a:moveTo>
                  <a:pt x="172630" y="306946"/>
                </a:moveTo>
                <a:cubicBezTo>
                  <a:pt x="177933" y="306946"/>
                  <a:pt x="182232" y="311245"/>
                  <a:pt x="182232" y="316549"/>
                </a:cubicBezTo>
                <a:cubicBezTo>
                  <a:pt x="182232" y="321853"/>
                  <a:pt x="177933" y="326151"/>
                  <a:pt x="172630" y="326151"/>
                </a:cubicBezTo>
                <a:cubicBezTo>
                  <a:pt x="167326" y="326151"/>
                  <a:pt x="163027" y="321853"/>
                  <a:pt x="163027" y="316549"/>
                </a:cubicBezTo>
                <a:cubicBezTo>
                  <a:pt x="163027" y="311245"/>
                  <a:pt x="167326" y="306946"/>
                  <a:pt x="172630" y="306946"/>
                </a:cubicBezTo>
                <a:close/>
                <a:moveTo>
                  <a:pt x="118287" y="306946"/>
                </a:moveTo>
                <a:cubicBezTo>
                  <a:pt x="123591" y="306946"/>
                  <a:pt x="127890" y="311245"/>
                  <a:pt x="127890" y="316549"/>
                </a:cubicBezTo>
                <a:cubicBezTo>
                  <a:pt x="127890" y="321853"/>
                  <a:pt x="123591" y="326151"/>
                  <a:pt x="118287" y="326151"/>
                </a:cubicBezTo>
                <a:cubicBezTo>
                  <a:pt x="112984" y="326151"/>
                  <a:pt x="108685" y="321853"/>
                  <a:pt x="108685" y="316549"/>
                </a:cubicBezTo>
                <a:cubicBezTo>
                  <a:pt x="108685" y="311245"/>
                  <a:pt x="112984" y="306946"/>
                  <a:pt x="118287" y="306946"/>
                </a:cubicBezTo>
                <a:close/>
                <a:moveTo>
                  <a:pt x="63945" y="306946"/>
                </a:moveTo>
                <a:cubicBezTo>
                  <a:pt x="69249" y="306946"/>
                  <a:pt x="73548" y="311245"/>
                  <a:pt x="73548" y="316549"/>
                </a:cubicBezTo>
                <a:cubicBezTo>
                  <a:pt x="73548" y="321853"/>
                  <a:pt x="69249" y="326151"/>
                  <a:pt x="63945" y="326151"/>
                </a:cubicBezTo>
                <a:cubicBezTo>
                  <a:pt x="58641" y="326151"/>
                  <a:pt x="54342" y="321853"/>
                  <a:pt x="54342" y="316549"/>
                </a:cubicBezTo>
                <a:cubicBezTo>
                  <a:pt x="54342" y="311245"/>
                  <a:pt x="58641" y="306946"/>
                  <a:pt x="63945" y="306946"/>
                </a:cubicBezTo>
                <a:close/>
                <a:moveTo>
                  <a:pt x="9603" y="306946"/>
                </a:moveTo>
                <a:cubicBezTo>
                  <a:pt x="14907" y="306946"/>
                  <a:pt x="19206" y="311245"/>
                  <a:pt x="19206" y="316549"/>
                </a:cubicBezTo>
                <a:cubicBezTo>
                  <a:pt x="19206" y="321853"/>
                  <a:pt x="14907" y="326151"/>
                  <a:pt x="9603" y="326151"/>
                </a:cubicBezTo>
                <a:cubicBezTo>
                  <a:pt x="4299" y="326151"/>
                  <a:pt x="0" y="321853"/>
                  <a:pt x="0" y="316549"/>
                </a:cubicBezTo>
                <a:cubicBezTo>
                  <a:pt x="0" y="311245"/>
                  <a:pt x="4299" y="306946"/>
                  <a:pt x="9603" y="306946"/>
                </a:cubicBezTo>
                <a:close/>
                <a:moveTo>
                  <a:pt x="498683" y="245557"/>
                </a:moveTo>
                <a:cubicBezTo>
                  <a:pt x="503987" y="245557"/>
                  <a:pt x="508285" y="249856"/>
                  <a:pt x="508285" y="255160"/>
                </a:cubicBezTo>
                <a:cubicBezTo>
                  <a:pt x="508285" y="260463"/>
                  <a:pt x="503987" y="264762"/>
                  <a:pt x="498683" y="264762"/>
                </a:cubicBezTo>
                <a:cubicBezTo>
                  <a:pt x="493379" y="264762"/>
                  <a:pt x="489080" y="260463"/>
                  <a:pt x="489080" y="255160"/>
                </a:cubicBezTo>
                <a:cubicBezTo>
                  <a:pt x="489080" y="249856"/>
                  <a:pt x="493379" y="245557"/>
                  <a:pt x="498683" y="245557"/>
                </a:cubicBezTo>
                <a:close/>
                <a:moveTo>
                  <a:pt x="444341" y="245557"/>
                </a:moveTo>
                <a:cubicBezTo>
                  <a:pt x="449644" y="245557"/>
                  <a:pt x="453943" y="249856"/>
                  <a:pt x="453943" y="255160"/>
                </a:cubicBezTo>
                <a:cubicBezTo>
                  <a:pt x="453943" y="260463"/>
                  <a:pt x="449644" y="264762"/>
                  <a:pt x="444341" y="264762"/>
                </a:cubicBezTo>
                <a:cubicBezTo>
                  <a:pt x="439037" y="264762"/>
                  <a:pt x="434738" y="260463"/>
                  <a:pt x="434738" y="255160"/>
                </a:cubicBezTo>
                <a:cubicBezTo>
                  <a:pt x="434738" y="249856"/>
                  <a:pt x="439037" y="245557"/>
                  <a:pt x="444341" y="245557"/>
                </a:cubicBezTo>
                <a:close/>
                <a:moveTo>
                  <a:pt x="389998" y="245557"/>
                </a:moveTo>
                <a:cubicBezTo>
                  <a:pt x="395302" y="245557"/>
                  <a:pt x="399601" y="249856"/>
                  <a:pt x="399601" y="255160"/>
                </a:cubicBezTo>
                <a:cubicBezTo>
                  <a:pt x="399601" y="260463"/>
                  <a:pt x="395302" y="264762"/>
                  <a:pt x="389998" y="264762"/>
                </a:cubicBezTo>
                <a:cubicBezTo>
                  <a:pt x="384695" y="264762"/>
                  <a:pt x="380396" y="260463"/>
                  <a:pt x="380396" y="255160"/>
                </a:cubicBezTo>
                <a:cubicBezTo>
                  <a:pt x="380396" y="249856"/>
                  <a:pt x="384695" y="245557"/>
                  <a:pt x="389998" y="245557"/>
                </a:cubicBezTo>
                <a:close/>
                <a:moveTo>
                  <a:pt x="335656" y="245557"/>
                </a:moveTo>
                <a:cubicBezTo>
                  <a:pt x="340960" y="245557"/>
                  <a:pt x="345259" y="249856"/>
                  <a:pt x="345259" y="255160"/>
                </a:cubicBezTo>
                <a:cubicBezTo>
                  <a:pt x="345259" y="260463"/>
                  <a:pt x="340960" y="264762"/>
                  <a:pt x="335656" y="264762"/>
                </a:cubicBezTo>
                <a:cubicBezTo>
                  <a:pt x="330352" y="264762"/>
                  <a:pt x="326053" y="260463"/>
                  <a:pt x="326053" y="255160"/>
                </a:cubicBezTo>
                <a:cubicBezTo>
                  <a:pt x="326053" y="249856"/>
                  <a:pt x="330352" y="245557"/>
                  <a:pt x="335656" y="245557"/>
                </a:cubicBezTo>
                <a:close/>
                <a:moveTo>
                  <a:pt x="281314" y="245557"/>
                </a:moveTo>
                <a:cubicBezTo>
                  <a:pt x="286618" y="245557"/>
                  <a:pt x="290917" y="249856"/>
                  <a:pt x="290917" y="255160"/>
                </a:cubicBezTo>
                <a:cubicBezTo>
                  <a:pt x="290917" y="260463"/>
                  <a:pt x="286618" y="264762"/>
                  <a:pt x="281314" y="264762"/>
                </a:cubicBezTo>
                <a:cubicBezTo>
                  <a:pt x="276010" y="264762"/>
                  <a:pt x="271711" y="260463"/>
                  <a:pt x="271711" y="255160"/>
                </a:cubicBezTo>
                <a:cubicBezTo>
                  <a:pt x="271711" y="249856"/>
                  <a:pt x="276010" y="245557"/>
                  <a:pt x="281314" y="245557"/>
                </a:cubicBezTo>
                <a:close/>
                <a:moveTo>
                  <a:pt x="226972" y="245557"/>
                </a:moveTo>
                <a:cubicBezTo>
                  <a:pt x="232275" y="245557"/>
                  <a:pt x="236574" y="249856"/>
                  <a:pt x="236574" y="255160"/>
                </a:cubicBezTo>
                <a:cubicBezTo>
                  <a:pt x="236574" y="260463"/>
                  <a:pt x="232275" y="264762"/>
                  <a:pt x="226972" y="264762"/>
                </a:cubicBezTo>
                <a:cubicBezTo>
                  <a:pt x="221668" y="264762"/>
                  <a:pt x="217369" y="260463"/>
                  <a:pt x="217369" y="255160"/>
                </a:cubicBezTo>
                <a:cubicBezTo>
                  <a:pt x="217369" y="249856"/>
                  <a:pt x="221668" y="245557"/>
                  <a:pt x="226972" y="245557"/>
                </a:cubicBezTo>
                <a:close/>
                <a:moveTo>
                  <a:pt x="172630" y="245557"/>
                </a:moveTo>
                <a:cubicBezTo>
                  <a:pt x="177933" y="245557"/>
                  <a:pt x="182232" y="249856"/>
                  <a:pt x="182232" y="255160"/>
                </a:cubicBezTo>
                <a:cubicBezTo>
                  <a:pt x="182232" y="260463"/>
                  <a:pt x="177933" y="264762"/>
                  <a:pt x="172630" y="264762"/>
                </a:cubicBezTo>
                <a:cubicBezTo>
                  <a:pt x="167326" y="264762"/>
                  <a:pt x="163027" y="260463"/>
                  <a:pt x="163027" y="255160"/>
                </a:cubicBezTo>
                <a:cubicBezTo>
                  <a:pt x="163027" y="249856"/>
                  <a:pt x="167326" y="245557"/>
                  <a:pt x="172630" y="245557"/>
                </a:cubicBezTo>
                <a:close/>
                <a:moveTo>
                  <a:pt x="118287" y="245557"/>
                </a:moveTo>
                <a:cubicBezTo>
                  <a:pt x="123591" y="245557"/>
                  <a:pt x="127890" y="249856"/>
                  <a:pt x="127890" y="255160"/>
                </a:cubicBezTo>
                <a:cubicBezTo>
                  <a:pt x="127890" y="260463"/>
                  <a:pt x="123591" y="264762"/>
                  <a:pt x="118287" y="264762"/>
                </a:cubicBezTo>
                <a:cubicBezTo>
                  <a:pt x="112984" y="264762"/>
                  <a:pt x="108685" y="260463"/>
                  <a:pt x="108685" y="255160"/>
                </a:cubicBezTo>
                <a:cubicBezTo>
                  <a:pt x="108685" y="249856"/>
                  <a:pt x="112984" y="245557"/>
                  <a:pt x="118287" y="245557"/>
                </a:cubicBezTo>
                <a:close/>
                <a:moveTo>
                  <a:pt x="63945" y="245557"/>
                </a:moveTo>
                <a:cubicBezTo>
                  <a:pt x="69249" y="245557"/>
                  <a:pt x="73548" y="249856"/>
                  <a:pt x="73548" y="255160"/>
                </a:cubicBezTo>
                <a:cubicBezTo>
                  <a:pt x="73548" y="260463"/>
                  <a:pt x="69249" y="264762"/>
                  <a:pt x="63945" y="264762"/>
                </a:cubicBezTo>
                <a:cubicBezTo>
                  <a:pt x="58641" y="264762"/>
                  <a:pt x="54342" y="260463"/>
                  <a:pt x="54342" y="255160"/>
                </a:cubicBezTo>
                <a:cubicBezTo>
                  <a:pt x="54342" y="249856"/>
                  <a:pt x="58641" y="245557"/>
                  <a:pt x="63945" y="245557"/>
                </a:cubicBezTo>
                <a:close/>
                <a:moveTo>
                  <a:pt x="9603" y="245557"/>
                </a:moveTo>
                <a:cubicBezTo>
                  <a:pt x="14907" y="245557"/>
                  <a:pt x="19206" y="249856"/>
                  <a:pt x="19206" y="255160"/>
                </a:cubicBezTo>
                <a:cubicBezTo>
                  <a:pt x="19206" y="260463"/>
                  <a:pt x="14907" y="264762"/>
                  <a:pt x="9603" y="264762"/>
                </a:cubicBezTo>
                <a:cubicBezTo>
                  <a:pt x="4299" y="264762"/>
                  <a:pt x="0" y="260463"/>
                  <a:pt x="0" y="255160"/>
                </a:cubicBezTo>
                <a:cubicBezTo>
                  <a:pt x="0" y="249856"/>
                  <a:pt x="4299" y="245557"/>
                  <a:pt x="9603" y="245557"/>
                </a:cubicBezTo>
                <a:close/>
                <a:moveTo>
                  <a:pt x="498683" y="184168"/>
                </a:moveTo>
                <a:cubicBezTo>
                  <a:pt x="503987" y="184168"/>
                  <a:pt x="508285" y="188467"/>
                  <a:pt x="508285" y="193770"/>
                </a:cubicBezTo>
                <a:cubicBezTo>
                  <a:pt x="508285" y="199074"/>
                  <a:pt x="503987" y="203373"/>
                  <a:pt x="498683" y="203373"/>
                </a:cubicBezTo>
                <a:cubicBezTo>
                  <a:pt x="493379" y="203373"/>
                  <a:pt x="489080" y="199074"/>
                  <a:pt x="489080" y="193770"/>
                </a:cubicBezTo>
                <a:cubicBezTo>
                  <a:pt x="489080" y="188467"/>
                  <a:pt x="493379" y="184168"/>
                  <a:pt x="498683" y="184168"/>
                </a:cubicBezTo>
                <a:close/>
                <a:moveTo>
                  <a:pt x="444341" y="184168"/>
                </a:moveTo>
                <a:cubicBezTo>
                  <a:pt x="449644" y="184168"/>
                  <a:pt x="453943" y="188467"/>
                  <a:pt x="453943" y="193770"/>
                </a:cubicBezTo>
                <a:cubicBezTo>
                  <a:pt x="453943" y="199074"/>
                  <a:pt x="449644" y="203373"/>
                  <a:pt x="444341" y="203373"/>
                </a:cubicBezTo>
                <a:cubicBezTo>
                  <a:pt x="439037" y="203373"/>
                  <a:pt x="434738" y="199074"/>
                  <a:pt x="434738" y="193770"/>
                </a:cubicBezTo>
                <a:cubicBezTo>
                  <a:pt x="434738" y="188467"/>
                  <a:pt x="439037" y="184168"/>
                  <a:pt x="444341" y="184168"/>
                </a:cubicBezTo>
                <a:close/>
                <a:moveTo>
                  <a:pt x="389998" y="184168"/>
                </a:moveTo>
                <a:cubicBezTo>
                  <a:pt x="395302" y="184168"/>
                  <a:pt x="399601" y="188467"/>
                  <a:pt x="399601" y="193770"/>
                </a:cubicBezTo>
                <a:cubicBezTo>
                  <a:pt x="399601" y="199074"/>
                  <a:pt x="395302" y="203373"/>
                  <a:pt x="389998" y="203373"/>
                </a:cubicBezTo>
                <a:cubicBezTo>
                  <a:pt x="384695" y="203373"/>
                  <a:pt x="380396" y="199074"/>
                  <a:pt x="380396" y="193770"/>
                </a:cubicBezTo>
                <a:cubicBezTo>
                  <a:pt x="380396" y="188467"/>
                  <a:pt x="384695" y="184168"/>
                  <a:pt x="389998" y="184168"/>
                </a:cubicBezTo>
                <a:close/>
                <a:moveTo>
                  <a:pt x="335656" y="184168"/>
                </a:moveTo>
                <a:cubicBezTo>
                  <a:pt x="340960" y="184168"/>
                  <a:pt x="345259" y="188467"/>
                  <a:pt x="345259" y="193770"/>
                </a:cubicBezTo>
                <a:cubicBezTo>
                  <a:pt x="345259" y="199074"/>
                  <a:pt x="340960" y="203373"/>
                  <a:pt x="335656" y="203373"/>
                </a:cubicBezTo>
                <a:cubicBezTo>
                  <a:pt x="330352" y="203373"/>
                  <a:pt x="326053" y="199074"/>
                  <a:pt x="326053" y="193770"/>
                </a:cubicBezTo>
                <a:cubicBezTo>
                  <a:pt x="326053" y="188467"/>
                  <a:pt x="330352" y="184168"/>
                  <a:pt x="335656" y="184168"/>
                </a:cubicBezTo>
                <a:close/>
                <a:moveTo>
                  <a:pt x="281314" y="184168"/>
                </a:moveTo>
                <a:cubicBezTo>
                  <a:pt x="286618" y="184168"/>
                  <a:pt x="290917" y="188467"/>
                  <a:pt x="290917" y="193770"/>
                </a:cubicBezTo>
                <a:cubicBezTo>
                  <a:pt x="290917" y="199074"/>
                  <a:pt x="286618" y="203373"/>
                  <a:pt x="281314" y="203373"/>
                </a:cubicBezTo>
                <a:cubicBezTo>
                  <a:pt x="276010" y="203373"/>
                  <a:pt x="271711" y="199074"/>
                  <a:pt x="271711" y="193770"/>
                </a:cubicBezTo>
                <a:cubicBezTo>
                  <a:pt x="271711" y="188467"/>
                  <a:pt x="276010" y="184168"/>
                  <a:pt x="281314" y="184168"/>
                </a:cubicBezTo>
                <a:close/>
                <a:moveTo>
                  <a:pt x="226972" y="184168"/>
                </a:moveTo>
                <a:cubicBezTo>
                  <a:pt x="232275" y="184168"/>
                  <a:pt x="236574" y="188467"/>
                  <a:pt x="236574" y="193770"/>
                </a:cubicBezTo>
                <a:cubicBezTo>
                  <a:pt x="236574" y="199074"/>
                  <a:pt x="232275" y="203373"/>
                  <a:pt x="226972" y="203373"/>
                </a:cubicBezTo>
                <a:cubicBezTo>
                  <a:pt x="221668" y="203373"/>
                  <a:pt x="217369" y="199074"/>
                  <a:pt x="217369" y="193770"/>
                </a:cubicBezTo>
                <a:cubicBezTo>
                  <a:pt x="217369" y="188467"/>
                  <a:pt x="221668" y="184168"/>
                  <a:pt x="226972" y="184168"/>
                </a:cubicBezTo>
                <a:close/>
                <a:moveTo>
                  <a:pt x="172630" y="184168"/>
                </a:moveTo>
                <a:cubicBezTo>
                  <a:pt x="177933" y="184168"/>
                  <a:pt x="182232" y="188467"/>
                  <a:pt x="182232" y="193770"/>
                </a:cubicBezTo>
                <a:cubicBezTo>
                  <a:pt x="182232" y="199074"/>
                  <a:pt x="177933" y="203373"/>
                  <a:pt x="172630" y="203373"/>
                </a:cubicBezTo>
                <a:cubicBezTo>
                  <a:pt x="167326" y="203373"/>
                  <a:pt x="163027" y="199074"/>
                  <a:pt x="163027" y="193770"/>
                </a:cubicBezTo>
                <a:cubicBezTo>
                  <a:pt x="163027" y="188467"/>
                  <a:pt x="167326" y="184168"/>
                  <a:pt x="172630" y="184168"/>
                </a:cubicBezTo>
                <a:close/>
                <a:moveTo>
                  <a:pt x="118287" y="184168"/>
                </a:moveTo>
                <a:cubicBezTo>
                  <a:pt x="123591" y="184168"/>
                  <a:pt x="127890" y="188467"/>
                  <a:pt x="127890" y="193770"/>
                </a:cubicBezTo>
                <a:cubicBezTo>
                  <a:pt x="127890" y="199074"/>
                  <a:pt x="123591" y="203373"/>
                  <a:pt x="118287" y="203373"/>
                </a:cubicBezTo>
                <a:cubicBezTo>
                  <a:pt x="112984" y="203373"/>
                  <a:pt x="108685" y="199074"/>
                  <a:pt x="108685" y="193770"/>
                </a:cubicBezTo>
                <a:cubicBezTo>
                  <a:pt x="108685" y="188467"/>
                  <a:pt x="112984" y="184168"/>
                  <a:pt x="118287" y="184168"/>
                </a:cubicBezTo>
                <a:close/>
                <a:moveTo>
                  <a:pt x="63945" y="184168"/>
                </a:moveTo>
                <a:cubicBezTo>
                  <a:pt x="69249" y="184168"/>
                  <a:pt x="73548" y="188467"/>
                  <a:pt x="73548" y="193770"/>
                </a:cubicBezTo>
                <a:cubicBezTo>
                  <a:pt x="73548" y="199074"/>
                  <a:pt x="69249" y="203373"/>
                  <a:pt x="63945" y="203373"/>
                </a:cubicBezTo>
                <a:cubicBezTo>
                  <a:pt x="58641" y="203373"/>
                  <a:pt x="54342" y="199074"/>
                  <a:pt x="54342" y="193770"/>
                </a:cubicBezTo>
                <a:cubicBezTo>
                  <a:pt x="54342" y="188467"/>
                  <a:pt x="58641" y="184168"/>
                  <a:pt x="63945" y="184168"/>
                </a:cubicBezTo>
                <a:close/>
                <a:moveTo>
                  <a:pt x="9603" y="184168"/>
                </a:moveTo>
                <a:cubicBezTo>
                  <a:pt x="14907" y="184168"/>
                  <a:pt x="19206" y="188467"/>
                  <a:pt x="19206" y="193770"/>
                </a:cubicBezTo>
                <a:cubicBezTo>
                  <a:pt x="19206" y="199074"/>
                  <a:pt x="14907" y="203373"/>
                  <a:pt x="9603" y="203373"/>
                </a:cubicBezTo>
                <a:cubicBezTo>
                  <a:pt x="4299" y="203373"/>
                  <a:pt x="0" y="199074"/>
                  <a:pt x="0" y="193770"/>
                </a:cubicBezTo>
                <a:cubicBezTo>
                  <a:pt x="0" y="188467"/>
                  <a:pt x="4299" y="184168"/>
                  <a:pt x="9603" y="184168"/>
                </a:cubicBezTo>
                <a:close/>
                <a:moveTo>
                  <a:pt x="498683" y="122779"/>
                </a:moveTo>
                <a:cubicBezTo>
                  <a:pt x="503987" y="122779"/>
                  <a:pt x="508285" y="127078"/>
                  <a:pt x="508285" y="132382"/>
                </a:cubicBezTo>
                <a:cubicBezTo>
                  <a:pt x="508285" y="137686"/>
                  <a:pt x="503987" y="141985"/>
                  <a:pt x="498683" y="141985"/>
                </a:cubicBezTo>
                <a:cubicBezTo>
                  <a:pt x="493379" y="141985"/>
                  <a:pt x="489080" y="137686"/>
                  <a:pt x="489080" y="132382"/>
                </a:cubicBezTo>
                <a:cubicBezTo>
                  <a:pt x="489080" y="127078"/>
                  <a:pt x="493379" y="122779"/>
                  <a:pt x="498683" y="122779"/>
                </a:cubicBezTo>
                <a:close/>
                <a:moveTo>
                  <a:pt x="444341" y="122779"/>
                </a:moveTo>
                <a:cubicBezTo>
                  <a:pt x="449644" y="122779"/>
                  <a:pt x="453943" y="127078"/>
                  <a:pt x="453943" y="132382"/>
                </a:cubicBezTo>
                <a:cubicBezTo>
                  <a:pt x="453943" y="137686"/>
                  <a:pt x="449644" y="141985"/>
                  <a:pt x="444341" y="141985"/>
                </a:cubicBezTo>
                <a:cubicBezTo>
                  <a:pt x="439037" y="141985"/>
                  <a:pt x="434738" y="137686"/>
                  <a:pt x="434738" y="132382"/>
                </a:cubicBezTo>
                <a:cubicBezTo>
                  <a:pt x="434738" y="127078"/>
                  <a:pt x="439037" y="122779"/>
                  <a:pt x="444341" y="122779"/>
                </a:cubicBezTo>
                <a:close/>
                <a:moveTo>
                  <a:pt x="389998" y="122779"/>
                </a:moveTo>
                <a:cubicBezTo>
                  <a:pt x="395302" y="122779"/>
                  <a:pt x="399601" y="127078"/>
                  <a:pt x="399601" y="132382"/>
                </a:cubicBezTo>
                <a:cubicBezTo>
                  <a:pt x="399601" y="137686"/>
                  <a:pt x="395302" y="141985"/>
                  <a:pt x="389998" y="141985"/>
                </a:cubicBezTo>
                <a:cubicBezTo>
                  <a:pt x="384695" y="141985"/>
                  <a:pt x="380396" y="137686"/>
                  <a:pt x="380396" y="132382"/>
                </a:cubicBezTo>
                <a:cubicBezTo>
                  <a:pt x="380396" y="127078"/>
                  <a:pt x="384695" y="122779"/>
                  <a:pt x="389998" y="122779"/>
                </a:cubicBezTo>
                <a:close/>
                <a:moveTo>
                  <a:pt x="335656" y="122779"/>
                </a:moveTo>
                <a:cubicBezTo>
                  <a:pt x="340960" y="122779"/>
                  <a:pt x="345259" y="127078"/>
                  <a:pt x="345259" y="132382"/>
                </a:cubicBezTo>
                <a:cubicBezTo>
                  <a:pt x="345259" y="137686"/>
                  <a:pt x="340960" y="141985"/>
                  <a:pt x="335656" y="141985"/>
                </a:cubicBezTo>
                <a:cubicBezTo>
                  <a:pt x="330352" y="141985"/>
                  <a:pt x="326053" y="137686"/>
                  <a:pt x="326053" y="132382"/>
                </a:cubicBezTo>
                <a:cubicBezTo>
                  <a:pt x="326053" y="127078"/>
                  <a:pt x="330352" y="122779"/>
                  <a:pt x="335656" y="122779"/>
                </a:cubicBezTo>
                <a:close/>
                <a:moveTo>
                  <a:pt x="281314" y="122779"/>
                </a:moveTo>
                <a:cubicBezTo>
                  <a:pt x="286618" y="122779"/>
                  <a:pt x="290917" y="127078"/>
                  <a:pt x="290917" y="132382"/>
                </a:cubicBezTo>
                <a:cubicBezTo>
                  <a:pt x="290917" y="137686"/>
                  <a:pt x="286618" y="141985"/>
                  <a:pt x="281314" y="141985"/>
                </a:cubicBezTo>
                <a:cubicBezTo>
                  <a:pt x="276010" y="141985"/>
                  <a:pt x="271711" y="137686"/>
                  <a:pt x="271711" y="132382"/>
                </a:cubicBezTo>
                <a:cubicBezTo>
                  <a:pt x="271711" y="127078"/>
                  <a:pt x="276010" y="122779"/>
                  <a:pt x="281314" y="122779"/>
                </a:cubicBezTo>
                <a:close/>
                <a:moveTo>
                  <a:pt x="226972" y="122779"/>
                </a:moveTo>
                <a:cubicBezTo>
                  <a:pt x="232275" y="122779"/>
                  <a:pt x="236574" y="127078"/>
                  <a:pt x="236574" y="132382"/>
                </a:cubicBezTo>
                <a:cubicBezTo>
                  <a:pt x="236574" y="137686"/>
                  <a:pt x="232275" y="141985"/>
                  <a:pt x="226972" y="141985"/>
                </a:cubicBezTo>
                <a:cubicBezTo>
                  <a:pt x="221668" y="141985"/>
                  <a:pt x="217369" y="137686"/>
                  <a:pt x="217369" y="132382"/>
                </a:cubicBezTo>
                <a:cubicBezTo>
                  <a:pt x="217369" y="127078"/>
                  <a:pt x="221668" y="122779"/>
                  <a:pt x="226972" y="122779"/>
                </a:cubicBezTo>
                <a:close/>
                <a:moveTo>
                  <a:pt x="172630" y="122779"/>
                </a:moveTo>
                <a:cubicBezTo>
                  <a:pt x="177933" y="122779"/>
                  <a:pt x="182232" y="127078"/>
                  <a:pt x="182232" y="132382"/>
                </a:cubicBezTo>
                <a:cubicBezTo>
                  <a:pt x="182232" y="137686"/>
                  <a:pt x="177933" y="141985"/>
                  <a:pt x="172630" y="141985"/>
                </a:cubicBezTo>
                <a:cubicBezTo>
                  <a:pt x="167326" y="141985"/>
                  <a:pt x="163027" y="137686"/>
                  <a:pt x="163027" y="132382"/>
                </a:cubicBezTo>
                <a:cubicBezTo>
                  <a:pt x="163027" y="127078"/>
                  <a:pt x="167326" y="122779"/>
                  <a:pt x="172630" y="122779"/>
                </a:cubicBezTo>
                <a:close/>
                <a:moveTo>
                  <a:pt x="118287" y="122779"/>
                </a:moveTo>
                <a:cubicBezTo>
                  <a:pt x="123591" y="122779"/>
                  <a:pt x="127890" y="127078"/>
                  <a:pt x="127890" y="132382"/>
                </a:cubicBezTo>
                <a:cubicBezTo>
                  <a:pt x="127890" y="137686"/>
                  <a:pt x="123591" y="141985"/>
                  <a:pt x="118287" y="141985"/>
                </a:cubicBezTo>
                <a:cubicBezTo>
                  <a:pt x="112984" y="141985"/>
                  <a:pt x="108685" y="137686"/>
                  <a:pt x="108685" y="132382"/>
                </a:cubicBezTo>
                <a:cubicBezTo>
                  <a:pt x="108685" y="127078"/>
                  <a:pt x="112984" y="122779"/>
                  <a:pt x="118287" y="122779"/>
                </a:cubicBezTo>
                <a:close/>
                <a:moveTo>
                  <a:pt x="63945" y="122779"/>
                </a:moveTo>
                <a:cubicBezTo>
                  <a:pt x="69249" y="122779"/>
                  <a:pt x="73548" y="127078"/>
                  <a:pt x="73548" y="132382"/>
                </a:cubicBezTo>
                <a:cubicBezTo>
                  <a:pt x="73548" y="137686"/>
                  <a:pt x="69249" y="141985"/>
                  <a:pt x="63945" y="141985"/>
                </a:cubicBezTo>
                <a:cubicBezTo>
                  <a:pt x="58641" y="141985"/>
                  <a:pt x="54342" y="137686"/>
                  <a:pt x="54342" y="132382"/>
                </a:cubicBezTo>
                <a:cubicBezTo>
                  <a:pt x="54342" y="127078"/>
                  <a:pt x="58641" y="122779"/>
                  <a:pt x="63945" y="122779"/>
                </a:cubicBezTo>
                <a:close/>
                <a:moveTo>
                  <a:pt x="9603" y="122779"/>
                </a:moveTo>
                <a:cubicBezTo>
                  <a:pt x="14907" y="122779"/>
                  <a:pt x="19206" y="127078"/>
                  <a:pt x="19206" y="132382"/>
                </a:cubicBezTo>
                <a:cubicBezTo>
                  <a:pt x="19206" y="137686"/>
                  <a:pt x="14907" y="141985"/>
                  <a:pt x="9603" y="141985"/>
                </a:cubicBezTo>
                <a:cubicBezTo>
                  <a:pt x="4299" y="141985"/>
                  <a:pt x="0" y="137686"/>
                  <a:pt x="0" y="132382"/>
                </a:cubicBezTo>
                <a:cubicBezTo>
                  <a:pt x="0" y="127078"/>
                  <a:pt x="4299" y="122779"/>
                  <a:pt x="9603" y="122779"/>
                </a:cubicBezTo>
                <a:close/>
                <a:moveTo>
                  <a:pt x="498683" y="61390"/>
                </a:moveTo>
                <a:cubicBezTo>
                  <a:pt x="503987" y="61390"/>
                  <a:pt x="508285" y="65689"/>
                  <a:pt x="508285" y="70993"/>
                </a:cubicBezTo>
                <a:cubicBezTo>
                  <a:pt x="508285" y="76297"/>
                  <a:pt x="503987" y="80596"/>
                  <a:pt x="498683" y="80596"/>
                </a:cubicBezTo>
                <a:cubicBezTo>
                  <a:pt x="493379" y="80596"/>
                  <a:pt x="489080" y="76297"/>
                  <a:pt x="489080" y="70993"/>
                </a:cubicBezTo>
                <a:cubicBezTo>
                  <a:pt x="489080" y="65689"/>
                  <a:pt x="493379" y="61390"/>
                  <a:pt x="498683" y="61390"/>
                </a:cubicBezTo>
                <a:close/>
                <a:moveTo>
                  <a:pt x="444341" y="61390"/>
                </a:moveTo>
                <a:cubicBezTo>
                  <a:pt x="449644" y="61390"/>
                  <a:pt x="453943" y="65689"/>
                  <a:pt x="453943" y="70993"/>
                </a:cubicBezTo>
                <a:cubicBezTo>
                  <a:pt x="453943" y="76297"/>
                  <a:pt x="449644" y="80596"/>
                  <a:pt x="444341" y="80596"/>
                </a:cubicBezTo>
                <a:cubicBezTo>
                  <a:pt x="439037" y="80596"/>
                  <a:pt x="434738" y="76297"/>
                  <a:pt x="434738" y="70993"/>
                </a:cubicBezTo>
                <a:cubicBezTo>
                  <a:pt x="434738" y="65689"/>
                  <a:pt x="439037" y="61390"/>
                  <a:pt x="444341" y="61390"/>
                </a:cubicBezTo>
                <a:close/>
                <a:moveTo>
                  <a:pt x="389998" y="61390"/>
                </a:moveTo>
                <a:cubicBezTo>
                  <a:pt x="395302" y="61390"/>
                  <a:pt x="399601" y="65689"/>
                  <a:pt x="399601" y="70993"/>
                </a:cubicBezTo>
                <a:cubicBezTo>
                  <a:pt x="399601" y="76297"/>
                  <a:pt x="395302" y="80596"/>
                  <a:pt x="389998" y="80596"/>
                </a:cubicBezTo>
                <a:cubicBezTo>
                  <a:pt x="384695" y="80596"/>
                  <a:pt x="380396" y="76297"/>
                  <a:pt x="380396" y="70993"/>
                </a:cubicBezTo>
                <a:cubicBezTo>
                  <a:pt x="380396" y="65689"/>
                  <a:pt x="384695" y="61390"/>
                  <a:pt x="389998" y="61390"/>
                </a:cubicBezTo>
                <a:close/>
                <a:moveTo>
                  <a:pt x="335656" y="61390"/>
                </a:moveTo>
                <a:cubicBezTo>
                  <a:pt x="340960" y="61390"/>
                  <a:pt x="345259" y="65689"/>
                  <a:pt x="345259" y="70993"/>
                </a:cubicBezTo>
                <a:cubicBezTo>
                  <a:pt x="345259" y="76297"/>
                  <a:pt x="340960" y="80596"/>
                  <a:pt x="335656" y="80596"/>
                </a:cubicBezTo>
                <a:cubicBezTo>
                  <a:pt x="330352" y="80596"/>
                  <a:pt x="326053" y="76297"/>
                  <a:pt x="326053" y="70993"/>
                </a:cubicBezTo>
                <a:cubicBezTo>
                  <a:pt x="326053" y="65689"/>
                  <a:pt x="330352" y="61390"/>
                  <a:pt x="335656" y="61390"/>
                </a:cubicBezTo>
                <a:close/>
                <a:moveTo>
                  <a:pt x="281314" y="61390"/>
                </a:moveTo>
                <a:cubicBezTo>
                  <a:pt x="286618" y="61390"/>
                  <a:pt x="290917" y="65689"/>
                  <a:pt x="290917" y="70993"/>
                </a:cubicBezTo>
                <a:cubicBezTo>
                  <a:pt x="290917" y="76297"/>
                  <a:pt x="286618" y="80596"/>
                  <a:pt x="281314" y="80596"/>
                </a:cubicBezTo>
                <a:cubicBezTo>
                  <a:pt x="276010" y="80596"/>
                  <a:pt x="271711" y="76297"/>
                  <a:pt x="271711" y="70993"/>
                </a:cubicBezTo>
                <a:cubicBezTo>
                  <a:pt x="271711" y="65689"/>
                  <a:pt x="276010" y="61390"/>
                  <a:pt x="281314" y="61390"/>
                </a:cubicBezTo>
                <a:close/>
                <a:moveTo>
                  <a:pt x="226972" y="61390"/>
                </a:moveTo>
                <a:cubicBezTo>
                  <a:pt x="232275" y="61390"/>
                  <a:pt x="236574" y="65689"/>
                  <a:pt x="236574" y="70993"/>
                </a:cubicBezTo>
                <a:cubicBezTo>
                  <a:pt x="236574" y="76297"/>
                  <a:pt x="232275" y="80596"/>
                  <a:pt x="226972" y="80596"/>
                </a:cubicBezTo>
                <a:cubicBezTo>
                  <a:pt x="221668" y="80596"/>
                  <a:pt x="217369" y="76297"/>
                  <a:pt x="217369" y="70993"/>
                </a:cubicBezTo>
                <a:cubicBezTo>
                  <a:pt x="217369" y="65689"/>
                  <a:pt x="221668" y="61390"/>
                  <a:pt x="226972" y="61390"/>
                </a:cubicBezTo>
                <a:close/>
                <a:moveTo>
                  <a:pt x="172630" y="61390"/>
                </a:moveTo>
                <a:cubicBezTo>
                  <a:pt x="177933" y="61390"/>
                  <a:pt x="182232" y="65689"/>
                  <a:pt x="182232" y="70993"/>
                </a:cubicBezTo>
                <a:cubicBezTo>
                  <a:pt x="182232" y="76297"/>
                  <a:pt x="177933" y="80596"/>
                  <a:pt x="172630" y="80596"/>
                </a:cubicBezTo>
                <a:cubicBezTo>
                  <a:pt x="167326" y="80596"/>
                  <a:pt x="163027" y="76297"/>
                  <a:pt x="163027" y="70993"/>
                </a:cubicBezTo>
                <a:cubicBezTo>
                  <a:pt x="163027" y="65689"/>
                  <a:pt x="167326" y="61390"/>
                  <a:pt x="172630" y="61390"/>
                </a:cubicBezTo>
                <a:close/>
                <a:moveTo>
                  <a:pt x="118287" y="61390"/>
                </a:moveTo>
                <a:cubicBezTo>
                  <a:pt x="123591" y="61390"/>
                  <a:pt x="127890" y="65689"/>
                  <a:pt x="127890" y="70993"/>
                </a:cubicBezTo>
                <a:cubicBezTo>
                  <a:pt x="127890" y="76297"/>
                  <a:pt x="123591" y="80596"/>
                  <a:pt x="118287" y="80596"/>
                </a:cubicBezTo>
                <a:cubicBezTo>
                  <a:pt x="112984" y="80596"/>
                  <a:pt x="108685" y="76297"/>
                  <a:pt x="108685" y="70993"/>
                </a:cubicBezTo>
                <a:cubicBezTo>
                  <a:pt x="108685" y="65689"/>
                  <a:pt x="112984" y="61390"/>
                  <a:pt x="118287" y="61390"/>
                </a:cubicBezTo>
                <a:close/>
                <a:moveTo>
                  <a:pt x="63945" y="61390"/>
                </a:moveTo>
                <a:cubicBezTo>
                  <a:pt x="69249" y="61390"/>
                  <a:pt x="73548" y="65689"/>
                  <a:pt x="73548" y="70993"/>
                </a:cubicBezTo>
                <a:cubicBezTo>
                  <a:pt x="73548" y="76297"/>
                  <a:pt x="69249" y="80596"/>
                  <a:pt x="63945" y="80596"/>
                </a:cubicBezTo>
                <a:cubicBezTo>
                  <a:pt x="58641" y="80596"/>
                  <a:pt x="54342" y="76297"/>
                  <a:pt x="54342" y="70993"/>
                </a:cubicBezTo>
                <a:cubicBezTo>
                  <a:pt x="54342" y="65689"/>
                  <a:pt x="58641" y="61390"/>
                  <a:pt x="63945" y="61390"/>
                </a:cubicBezTo>
                <a:close/>
                <a:moveTo>
                  <a:pt x="9603" y="61390"/>
                </a:moveTo>
                <a:cubicBezTo>
                  <a:pt x="14907" y="61390"/>
                  <a:pt x="19206" y="65689"/>
                  <a:pt x="19206" y="70993"/>
                </a:cubicBezTo>
                <a:cubicBezTo>
                  <a:pt x="19206" y="76297"/>
                  <a:pt x="14907" y="80596"/>
                  <a:pt x="9603" y="80596"/>
                </a:cubicBezTo>
                <a:cubicBezTo>
                  <a:pt x="4299" y="80596"/>
                  <a:pt x="0" y="76297"/>
                  <a:pt x="0" y="70993"/>
                </a:cubicBezTo>
                <a:cubicBezTo>
                  <a:pt x="0" y="65689"/>
                  <a:pt x="4299" y="61390"/>
                  <a:pt x="9603" y="61390"/>
                </a:cubicBezTo>
                <a:close/>
                <a:moveTo>
                  <a:pt x="63945" y="1"/>
                </a:moveTo>
                <a:cubicBezTo>
                  <a:pt x="69249" y="1"/>
                  <a:pt x="73548" y="4300"/>
                  <a:pt x="73548" y="9604"/>
                </a:cubicBezTo>
                <a:cubicBezTo>
                  <a:pt x="73548" y="14908"/>
                  <a:pt x="69249" y="19206"/>
                  <a:pt x="63945" y="19206"/>
                </a:cubicBezTo>
                <a:cubicBezTo>
                  <a:pt x="58641" y="19206"/>
                  <a:pt x="54342" y="14908"/>
                  <a:pt x="54342" y="9604"/>
                </a:cubicBezTo>
                <a:cubicBezTo>
                  <a:pt x="54342" y="4300"/>
                  <a:pt x="58641" y="1"/>
                  <a:pt x="63945" y="1"/>
                </a:cubicBezTo>
                <a:close/>
                <a:moveTo>
                  <a:pt x="9603" y="1"/>
                </a:moveTo>
                <a:cubicBezTo>
                  <a:pt x="14907" y="1"/>
                  <a:pt x="19206" y="4300"/>
                  <a:pt x="19206" y="9604"/>
                </a:cubicBezTo>
                <a:cubicBezTo>
                  <a:pt x="19206" y="14908"/>
                  <a:pt x="14907" y="19207"/>
                  <a:pt x="9603" y="19207"/>
                </a:cubicBezTo>
                <a:cubicBezTo>
                  <a:pt x="4299" y="19207"/>
                  <a:pt x="0" y="14908"/>
                  <a:pt x="0" y="9604"/>
                </a:cubicBezTo>
                <a:cubicBezTo>
                  <a:pt x="0" y="4300"/>
                  <a:pt x="4299" y="1"/>
                  <a:pt x="9603" y="1"/>
                </a:cubicBezTo>
                <a:close/>
                <a:moveTo>
                  <a:pt x="498683" y="0"/>
                </a:moveTo>
                <a:cubicBezTo>
                  <a:pt x="503987" y="0"/>
                  <a:pt x="508285" y="4299"/>
                  <a:pt x="508285" y="9603"/>
                </a:cubicBezTo>
                <a:cubicBezTo>
                  <a:pt x="508285" y="14907"/>
                  <a:pt x="503987" y="19206"/>
                  <a:pt x="498683" y="19206"/>
                </a:cubicBezTo>
                <a:cubicBezTo>
                  <a:pt x="493379" y="19206"/>
                  <a:pt x="489080" y="14907"/>
                  <a:pt x="489080" y="9603"/>
                </a:cubicBezTo>
                <a:cubicBezTo>
                  <a:pt x="489080" y="4299"/>
                  <a:pt x="493379" y="0"/>
                  <a:pt x="498683" y="0"/>
                </a:cubicBezTo>
                <a:close/>
                <a:moveTo>
                  <a:pt x="444341" y="0"/>
                </a:moveTo>
                <a:cubicBezTo>
                  <a:pt x="449644" y="0"/>
                  <a:pt x="453943" y="4299"/>
                  <a:pt x="453943" y="9603"/>
                </a:cubicBezTo>
                <a:cubicBezTo>
                  <a:pt x="453943" y="14907"/>
                  <a:pt x="449644" y="19206"/>
                  <a:pt x="444341" y="19206"/>
                </a:cubicBezTo>
                <a:cubicBezTo>
                  <a:pt x="439037" y="19206"/>
                  <a:pt x="434738" y="14907"/>
                  <a:pt x="434738" y="9603"/>
                </a:cubicBezTo>
                <a:cubicBezTo>
                  <a:pt x="434738" y="4299"/>
                  <a:pt x="439037" y="0"/>
                  <a:pt x="444341" y="0"/>
                </a:cubicBezTo>
                <a:close/>
                <a:moveTo>
                  <a:pt x="389998" y="0"/>
                </a:moveTo>
                <a:cubicBezTo>
                  <a:pt x="395302" y="0"/>
                  <a:pt x="399601" y="4299"/>
                  <a:pt x="399601" y="9603"/>
                </a:cubicBezTo>
                <a:cubicBezTo>
                  <a:pt x="399601" y="14907"/>
                  <a:pt x="395302" y="19206"/>
                  <a:pt x="389998" y="19206"/>
                </a:cubicBezTo>
                <a:cubicBezTo>
                  <a:pt x="384695" y="19206"/>
                  <a:pt x="380396" y="14907"/>
                  <a:pt x="380396" y="9603"/>
                </a:cubicBezTo>
                <a:cubicBezTo>
                  <a:pt x="380396" y="4299"/>
                  <a:pt x="384695" y="0"/>
                  <a:pt x="389998" y="0"/>
                </a:cubicBezTo>
                <a:close/>
                <a:moveTo>
                  <a:pt x="335656" y="0"/>
                </a:moveTo>
                <a:cubicBezTo>
                  <a:pt x="340960" y="0"/>
                  <a:pt x="345259" y="4299"/>
                  <a:pt x="345259" y="9603"/>
                </a:cubicBezTo>
                <a:cubicBezTo>
                  <a:pt x="345259" y="14907"/>
                  <a:pt x="340960" y="19206"/>
                  <a:pt x="335656" y="19206"/>
                </a:cubicBezTo>
                <a:cubicBezTo>
                  <a:pt x="330352" y="19206"/>
                  <a:pt x="326053" y="14907"/>
                  <a:pt x="326053" y="9603"/>
                </a:cubicBezTo>
                <a:cubicBezTo>
                  <a:pt x="326053" y="4299"/>
                  <a:pt x="330352" y="0"/>
                  <a:pt x="335656" y="0"/>
                </a:cubicBezTo>
                <a:close/>
                <a:moveTo>
                  <a:pt x="281314" y="0"/>
                </a:moveTo>
                <a:cubicBezTo>
                  <a:pt x="286618" y="0"/>
                  <a:pt x="290917" y="4299"/>
                  <a:pt x="290917" y="9603"/>
                </a:cubicBezTo>
                <a:cubicBezTo>
                  <a:pt x="290917" y="14907"/>
                  <a:pt x="286618" y="19206"/>
                  <a:pt x="281314" y="19206"/>
                </a:cubicBezTo>
                <a:cubicBezTo>
                  <a:pt x="276010" y="19206"/>
                  <a:pt x="271711" y="14907"/>
                  <a:pt x="271711" y="9603"/>
                </a:cubicBezTo>
                <a:cubicBezTo>
                  <a:pt x="271711" y="4299"/>
                  <a:pt x="276010" y="0"/>
                  <a:pt x="281314" y="0"/>
                </a:cubicBezTo>
                <a:close/>
                <a:moveTo>
                  <a:pt x="226972" y="0"/>
                </a:moveTo>
                <a:cubicBezTo>
                  <a:pt x="232275" y="0"/>
                  <a:pt x="236574" y="4299"/>
                  <a:pt x="236574" y="9603"/>
                </a:cubicBezTo>
                <a:cubicBezTo>
                  <a:pt x="236574" y="14907"/>
                  <a:pt x="232275" y="19206"/>
                  <a:pt x="226972" y="19206"/>
                </a:cubicBezTo>
                <a:cubicBezTo>
                  <a:pt x="221668" y="19206"/>
                  <a:pt x="217369" y="14907"/>
                  <a:pt x="217369" y="9603"/>
                </a:cubicBezTo>
                <a:cubicBezTo>
                  <a:pt x="217369" y="4299"/>
                  <a:pt x="221668" y="0"/>
                  <a:pt x="226972" y="0"/>
                </a:cubicBezTo>
                <a:close/>
                <a:moveTo>
                  <a:pt x="172630" y="0"/>
                </a:moveTo>
                <a:cubicBezTo>
                  <a:pt x="177933" y="0"/>
                  <a:pt x="182232" y="4299"/>
                  <a:pt x="182232" y="9603"/>
                </a:cubicBezTo>
                <a:cubicBezTo>
                  <a:pt x="182232" y="14907"/>
                  <a:pt x="177933" y="19206"/>
                  <a:pt x="172630" y="19206"/>
                </a:cubicBezTo>
                <a:cubicBezTo>
                  <a:pt x="167326" y="19206"/>
                  <a:pt x="163027" y="14907"/>
                  <a:pt x="163027" y="9603"/>
                </a:cubicBezTo>
                <a:cubicBezTo>
                  <a:pt x="163027" y="4299"/>
                  <a:pt x="167326" y="0"/>
                  <a:pt x="172630" y="0"/>
                </a:cubicBezTo>
                <a:close/>
                <a:moveTo>
                  <a:pt x="118287" y="0"/>
                </a:moveTo>
                <a:cubicBezTo>
                  <a:pt x="123591" y="0"/>
                  <a:pt x="127890" y="4300"/>
                  <a:pt x="127890" y="9604"/>
                </a:cubicBezTo>
                <a:cubicBezTo>
                  <a:pt x="127890" y="14907"/>
                  <a:pt x="123591" y="19206"/>
                  <a:pt x="118287" y="19206"/>
                </a:cubicBezTo>
                <a:cubicBezTo>
                  <a:pt x="112984" y="19206"/>
                  <a:pt x="108685" y="14907"/>
                  <a:pt x="108685" y="9604"/>
                </a:cubicBezTo>
                <a:cubicBezTo>
                  <a:pt x="108685" y="4300"/>
                  <a:pt x="112984" y="0"/>
                  <a:pt x="118287" y="0"/>
                </a:cubicBezTo>
                <a:close/>
              </a:path>
            </a:pathLst>
          </a:custGeom>
          <a:gradFill>
            <a:gsLst>
              <a:gs pos="0">
                <a:srgbClr val="D3D3D3">
                  <a:alpha val="0"/>
                </a:srgbClr>
              </a:gs>
              <a:gs pos="100000">
                <a:srgbClr val="D3D3D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3873227-CF2E-4939-AA8F-A17730CB1EBA}"/>
              </a:ext>
            </a:extLst>
          </p:cNvPr>
          <p:cNvSpPr txBox="1"/>
          <p:nvPr/>
        </p:nvSpPr>
        <p:spPr>
          <a:xfrm>
            <a:off x="1615301" y="1535587"/>
            <a:ext cx="8961394" cy="64633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sz="3600" b="1" dirty="0">
                <a:solidFill>
                  <a:srgbClr val="0D0E0E"/>
                </a:solidFill>
                <a:latin typeface="Century Gothic" panose="020B0502020202020204" pitchFamily="34" charset="0"/>
              </a:rPr>
              <a:t>Q&amp;A</a:t>
            </a:r>
            <a:endParaRPr lang="en-US" sz="3600" b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2F1B60C7-E9EA-4FDC-8C75-E1C56CA97619}"/>
              </a:ext>
            </a:extLst>
          </p:cNvPr>
          <p:cNvSpPr/>
          <p:nvPr/>
        </p:nvSpPr>
        <p:spPr>
          <a:xfrm>
            <a:off x="5017294" y="23845"/>
            <a:ext cx="2157412" cy="534360"/>
          </a:xfrm>
          <a:custGeom>
            <a:avLst/>
            <a:gdLst>
              <a:gd name="connsiteX0" fmla="*/ 2145982 w 2157412"/>
              <a:gd name="connsiteY0" fmla="*/ 511500 h 534360"/>
              <a:gd name="connsiteX1" fmla="*/ 2157412 w 2157412"/>
              <a:gd name="connsiteY1" fmla="*/ 522930 h 534360"/>
              <a:gd name="connsiteX2" fmla="*/ 2145982 w 2157412"/>
              <a:gd name="connsiteY2" fmla="*/ 534360 h 534360"/>
              <a:gd name="connsiteX3" fmla="*/ 2134552 w 2157412"/>
              <a:gd name="connsiteY3" fmla="*/ 522930 h 534360"/>
              <a:gd name="connsiteX4" fmla="*/ 2145982 w 2157412"/>
              <a:gd name="connsiteY4" fmla="*/ 511500 h 534360"/>
              <a:gd name="connsiteX5" fmla="*/ 2081286 w 2157412"/>
              <a:gd name="connsiteY5" fmla="*/ 511500 h 534360"/>
              <a:gd name="connsiteX6" fmla="*/ 2092716 w 2157412"/>
              <a:gd name="connsiteY6" fmla="*/ 522930 h 534360"/>
              <a:gd name="connsiteX7" fmla="*/ 2081286 w 2157412"/>
              <a:gd name="connsiteY7" fmla="*/ 534360 h 534360"/>
              <a:gd name="connsiteX8" fmla="*/ 2069856 w 2157412"/>
              <a:gd name="connsiteY8" fmla="*/ 522930 h 534360"/>
              <a:gd name="connsiteX9" fmla="*/ 2081286 w 2157412"/>
              <a:gd name="connsiteY9" fmla="*/ 511500 h 534360"/>
              <a:gd name="connsiteX10" fmla="*/ 2016603 w 2157412"/>
              <a:gd name="connsiteY10" fmla="*/ 511500 h 534360"/>
              <a:gd name="connsiteX11" fmla="*/ 2028033 w 2157412"/>
              <a:gd name="connsiteY11" fmla="*/ 522930 h 534360"/>
              <a:gd name="connsiteX12" fmla="*/ 2016603 w 2157412"/>
              <a:gd name="connsiteY12" fmla="*/ 534360 h 534360"/>
              <a:gd name="connsiteX13" fmla="*/ 2005173 w 2157412"/>
              <a:gd name="connsiteY13" fmla="*/ 522930 h 534360"/>
              <a:gd name="connsiteX14" fmla="*/ 2016603 w 2157412"/>
              <a:gd name="connsiteY14" fmla="*/ 511500 h 534360"/>
              <a:gd name="connsiteX15" fmla="*/ 1951920 w 2157412"/>
              <a:gd name="connsiteY15" fmla="*/ 511500 h 534360"/>
              <a:gd name="connsiteX16" fmla="*/ 1963350 w 2157412"/>
              <a:gd name="connsiteY16" fmla="*/ 522930 h 534360"/>
              <a:gd name="connsiteX17" fmla="*/ 1951920 w 2157412"/>
              <a:gd name="connsiteY17" fmla="*/ 534360 h 534360"/>
              <a:gd name="connsiteX18" fmla="*/ 1940490 w 2157412"/>
              <a:gd name="connsiteY18" fmla="*/ 522930 h 534360"/>
              <a:gd name="connsiteX19" fmla="*/ 1951920 w 2157412"/>
              <a:gd name="connsiteY19" fmla="*/ 511500 h 534360"/>
              <a:gd name="connsiteX20" fmla="*/ 1887237 w 2157412"/>
              <a:gd name="connsiteY20" fmla="*/ 511500 h 534360"/>
              <a:gd name="connsiteX21" fmla="*/ 1898667 w 2157412"/>
              <a:gd name="connsiteY21" fmla="*/ 522930 h 534360"/>
              <a:gd name="connsiteX22" fmla="*/ 1887237 w 2157412"/>
              <a:gd name="connsiteY22" fmla="*/ 534360 h 534360"/>
              <a:gd name="connsiteX23" fmla="*/ 1875807 w 2157412"/>
              <a:gd name="connsiteY23" fmla="*/ 522930 h 534360"/>
              <a:gd name="connsiteX24" fmla="*/ 1887237 w 2157412"/>
              <a:gd name="connsiteY24" fmla="*/ 511500 h 534360"/>
              <a:gd name="connsiteX25" fmla="*/ 1822554 w 2157412"/>
              <a:gd name="connsiteY25" fmla="*/ 511500 h 534360"/>
              <a:gd name="connsiteX26" fmla="*/ 1833984 w 2157412"/>
              <a:gd name="connsiteY26" fmla="*/ 522930 h 534360"/>
              <a:gd name="connsiteX27" fmla="*/ 1822554 w 2157412"/>
              <a:gd name="connsiteY27" fmla="*/ 534360 h 534360"/>
              <a:gd name="connsiteX28" fmla="*/ 1811124 w 2157412"/>
              <a:gd name="connsiteY28" fmla="*/ 522930 h 534360"/>
              <a:gd name="connsiteX29" fmla="*/ 1822554 w 2157412"/>
              <a:gd name="connsiteY29" fmla="*/ 511500 h 534360"/>
              <a:gd name="connsiteX30" fmla="*/ 1757871 w 2157412"/>
              <a:gd name="connsiteY30" fmla="*/ 511500 h 534360"/>
              <a:gd name="connsiteX31" fmla="*/ 1769301 w 2157412"/>
              <a:gd name="connsiteY31" fmla="*/ 522930 h 534360"/>
              <a:gd name="connsiteX32" fmla="*/ 1757871 w 2157412"/>
              <a:gd name="connsiteY32" fmla="*/ 534360 h 534360"/>
              <a:gd name="connsiteX33" fmla="*/ 1746441 w 2157412"/>
              <a:gd name="connsiteY33" fmla="*/ 522930 h 534360"/>
              <a:gd name="connsiteX34" fmla="*/ 1757871 w 2157412"/>
              <a:gd name="connsiteY34" fmla="*/ 511500 h 534360"/>
              <a:gd name="connsiteX35" fmla="*/ 1693188 w 2157412"/>
              <a:gd name="connsiteY35" fmla="*/ 511500 h 534360"/>
              <a:gd name="connsiteX36" fmla="*/ 1704618 w 2157412"/>
              <a:gd name="connsiteY36" fmla="*/ 522930 h 534360"/>
              <a:gd name="connsiteX37" fmla="*/ 1693188 w 2157412"/>
              <a:gd name="connsiteY37" fmla="*/ 534360 h 534360"/>
              <a:gd name="connsiteX38" fmla="*/ 1681758 w 2157412"/>
              <a:gd name="connsiteY38" fmla="*/ 522930 h 534360"/>
              <a:gd name="connsiteX39" fmla="*/ 1693188 w 2157412"/>
              <a:gd name="connsiteY39" fmla="*/ 511500 h 534360"/>
              <a:gd name="connsiteX40" fmla="*/ 1628505 w 2157412"/>
              <a:gd name="connsiteY40" fmla="*/ 511500 h 534360"/>
              <a:gd name="connsiteX41" fmla="*/ 1639935 w 2157412"/>
              <a:gd name="connsiteY41" fmla="*/ 522930 h 534360"/>
              <a:gd name="connsiteX42" fmla="*/ 1628505 w 2157412"/>
              <a:gd name="connsiteY42" fmla="*/ 534360 h 534360"/>
              <a:gd name="connsiteX43" fmla="*/ 1617075 w 2157412"/>
              <a:gd name="connsiteY43" fmla="*/ 522930 h 534360"/>
              <a:gd name="connsiteX44" fmla="*/ 1628505 w 2157412"/>
              <a:gd name="connsiteY44" fmla="*/ 511500 h 534360"/>
              <a:gd name="connsiteX45" fmla="*/ 1563822 w 2157412"/>
              <a:gd name="connsiteY45" fmla="*/ 511500 h 534360"/>
              <a:gd name="connsiteX46" fmla="*/ 1575252 w 2157412"/>
              <a:gd name="connsiteY46" fmla="*/ 522930 h 534360"/>
              <a:gd name="connsiteX47" fmla="*/ 1563822 w 2157412"/>
              <a:gd name="connsiteY47" fmla="*/ 534360 h 534360"/>
              <a:gd name="connsiteX48" fmla="*/ 1552392 w 2157412"/>
              <a:gd name="connsiteY48" fmla="*/ 522930 h 534360"/>
              <a:gd name="connsiteX49" fmla="*/ 1563822 w 2157412"/>
              <a:gd name="connsiteY49" fmla="*/ 511500 h 534360"/>
              <a:gd name="connsiteX50" fmla="*/ 1499139 w 2157412"/>
              <a:gd name="connsiteY50" fmla="*/ 511500 h 534360"/>
              <a:gd name="connsiteX51" fmla="*/ 1510569 w 2157412"/>
              <a:gd name="connsiteY51" fmla="*/ 522930 h 534360"/>
              <a:gd name="connsiteX52" fmla="*/ 1499139 w 2157412"/>
              <a:gd name="connsiteY52" fmla="*/ 534360 h 534360"/>
              <a:gd name="connsiteX53" fmla="*/ 1487709 w 2157412"/>
              <a:gd name="connsiteY53" fmla="*/ 522930 h 534360"/>
              <a:gd name="connsiteX54" fmla="*/ 1499139 w 2157412"/>
              <a:gd name="connsiteY54" fmla="*/ 511500 h 534360"/>
              <a:gd name="connsiteX55" fmla="*/ 1434456 w 2157412"/>
              <a:gd name="connsiteY55" fmla="*/ 511500 h 534360"/>
              <a:gd name="connsiteX56" fmla="*/ 1445886 w 2157412"/>
              <a:gd name="connsiteY56" fmla="*/ 522930 h 534360"/>
              <a:gd name="connsiteX57" fmla="*/ 1434456 w 2157412"/>
              <a:gd name="connsiteY57" fmla="*/ 534360 h 534360"/>
              <a:gd name="connsiteX58" fmla="*/ 1423026 w 2157412"/>
              <a:gd name="connsiteY58" fmla="*/ 522930 h 534360"/>
              <a:gd name="connsiteX59" fmla="*/ 1434456 w 2157412"/>
              <a:gd name="connsiteY59" fmla="*/ 511500 h 534360"/>
              <a:gd name="connsiteX60" fmla="*/ 1369773 w 2157412"/>
              <a:gd name="connsiteY60" fmla="*/ 511500 h 534360"/>
              <a:gd name="connsiteX61" fmla="*/ 1381203 w 2157412"/>
              <a:gd name="connsiteY61" fmla="*/ 522930 h 534360"/>
              <a:gd name="connsiteX62" fmla="*/ 1369773 w 2157412"/>
              <a:gd name="connsiteY62" fmla="*/ 534360 h 534360"/>
              <a:gd name="connsiteX63" fmla="*/ 1358343 w 2157412"/>
              <a:gd name="connsiteY63" fmla="*/ 522930 h 534360"/>
              <a:gd name="connsiteX64" fmla="*/ 1369773 w 2157412"/>
              <a:gd name="connsiteY64" fmla="*/ 511500 h 534360"/>
              <a:gd name="connsiteX65" fmla="*/ 1305090 w 2157412"/>
              <a:gd name="connsiteY65" fmla="*/ 511500 h 534360"/>
              <a:gd name="connsiteX66" fmla="*/ 1316520 w 2157412"/>
              <a:gd name="connsiteY66" fmla="*/ 522930 h 534360"/>
              <a:gd name="connsiteX67" fmla="*/ 1305090 w 2157412"/>
              <a:gd name="connsiteY67" fmla="*/ 534360 h 534360"/>
              <a:gd name="connsiteX68" fmla="*/ 1293660 w 2157412"/>
              <a:gd name="connsiteY68" fmla="*/ 522930 h 534360"/>
              <a:gd name="connsiteX69" fmla="*/ 1305090 w 2157412"/>
              <a:gd name="connsiteY69" fmla="*/ 511500 h 534360"/>
              <a:gd name="connsiteX70" fmla="*/ 1240407 w 2157412"/>
              <a:gd name="connsiteY70" fmla="*/ 511500 h 534360"/>
              <a:gd name="connsiteX71" fmla="*/ 1251837 w 2157412"/>
              <a:gd name="connsiteY71" fmla="*/ 522930 h 534360"/>
              <a:gd name="connsiteX72" fmla="*/ 1240407 w 2157412"/>
              <a:gd name="connsiteY72" fmla="*/ 534360 h 534360"/>
              <a:gd name="connsiteX73" fmla="*/ 1228977 w 2157412"/>
              <a:gd name="connsiteY73" fmla="*/ 522930 h 534360"/>
              <a:gd name="connsiteX74" fmla="*/ 1240407 w 2157412"/>
              <a:gd name="connsiteY74" fmla="*/ 511500 h 534360"/>
              <a:gd name="connsiteX75" fmla="*/ 1175724 w 2157412"/>
              <a:gd name="connsiteY75" fmla="*/ 511500 h 534360"/>
              <a:gd name="connsiteX76" fmla="*/ 1187154 w 2157412"/>
              <a:gd name="connsiteY76" fmla="*/ 522930 h 534360"/>
              <a:gd name="connsiteX77" fmla="*/ 1175724 w 2157412"/>
              <a:gd name="connsiteY77" fmla="*/ 534360 h 534360"/>
              <a:gd name="connsiteX78" fmla="*/ 1164294 w 2157412"/>
              <a:gd name="connsiteY78" fmla="*/ 522930 h 534360"/>
              <a:gd name="connsiteX79" fmla="*/ 1175724 w 2157412"/>
              <a:gd name="connsiteY79" fmla="*/ 511500 h 534360"/>
              <a:gd name="connsiteX80" fmla="*/ 1111041 w 2157412"/>
              <a:gd name="connsiteY80" fmla="*/ 511500 h 534360"/>
              <a:gd name="connsiteX81" fmla="*/ 1122471 w 2157412"/>
              <a:gd name="connsiteY81" fmla="*/ 522930 h 534360"/>
              <a:gd name="connsiteX82" fmla="*/ 1111041 w 2157412"/>
              <a:gd name="connsiteY82" fmla="*/ 534360 h 534360"/>
              <a:gd name="connsiteX83" fmla="*/ 1099611 w 2157412"/>
              <a:gd name="connsiteY83" fmla="*/ 522930 h 534360"/>
              <a:gd name="connsiteX84" fmla="*/ 1111041 w 2157412"/>
              <a:gd name="connsiteY84" fmla="*/ 511500 h 534360"/>
              <a:gd name="connsiteX85" fmla="*/ 1046358 w 2157412"/>
              <a:gd name="connsiteY85" fmla="*/ 511500 h 534360"/>
              <a:gd name="connsiteX86" fmla="*/ 1057788 w 2157412"/>
              <a:gd name="connsiteY86" fmla="*/ 522930 h 534360"/>
              <a:gd name="connsiteX87" fmla="*/ 1046358 w 2157412"/>
              <a:gd name="connsiteY87" fmla="*/ 534360 h 534360"/>
              <a:gd name="connsiteX88" fmla="*/ 1034928 w 2157412"/>
              <a:gd name="connsiteY88" fmla="*/ 522930 h 534360"/>
              <a:gd name="connsiteX89" fmla="*/ 1046358 w 2157412"/>
              <a:gd name="connsiteY89" fmla="*/ 511500 h 534360"/>
              <a:gd name="connsiteX90" fmla="*/ 981675 w 2157412"/>
              <a:gd name="connsiteY90" fmla="*/ 511500 h 534360"/>
              <a:gd name="connsiteX91" fmla="*/ 993105 w 2157412"/>
              <a:gd name="connsiteY91" fmla="*/ 522930 h 534360"/>
              <a:gd name="connsiteX92" fmla="*/ 981675 w 2157412"/>
              <a:gd name="connsiteY92" fmla="*/ 534360 h 534360"/>
              <a:gd name="connsiteX93" fmla="*/ 970245 w 2157412"/>
              <a:gd name="connsiteY93" fmla="*/ 522930 h 534360"/>
              <a:gd name="connsiteX94" fmla="*/ 981675 w 2157412"/>
              <a:gd name="connsiteY94" fmla="*/ 511500 h 534360"/>
              <a:gd name="connsiteX95" fmla="*/ 916992 w 2157412"/>
              <a:gd name="connsiteY95" fmla="*/ 511500 h 534360"/>
              <a:gd name="connsiteX96" fmla="*/ 928422 w 2157412"/>
              <a:gd name="connsiteY96" fmla="*/ 522930 h 534360"/>
              <a:gd name="connsiteX97" fmla="*/ 916992 w 2157412"/>
              <a:gd name="connsiteY97" fmla="*/ 534360 h 534360"/>
              <a:gd name="connsiteX98" fmla="*/ 905562 w 2157412"/>
              <a:gd name="connsiteY98" fmla="*/ 522930 h 534360"/>
              <a:gd name="connsiteX99" fmla="*/ 916992 w 2157412"/>
              <a:gd name="connsiteY99" fmla="*/ 511500 h 534360"/>
              <a:gd name="connsiteX100" fmla="*/ 852309 w 2157412"/>
              <a:gd name="connsiteY100" fmla="*/ 511500 h 534360"/>
              <a:gd name="connsiteX101" fmla="*/ 863739 w 2157412"/>
              <a:gd name="connsiteY101" fmla="*/ 522930 h 534360"/>
              <a:gd name="connsiteX102" fmla="*/ 852309 w 2157412"/>
              <a:gd name="connsiteY102" fmla="*/ 534360 h 534360"/>
              <a:gd name="connsiteX103" fmla="*/ 840879 w 2157412"/>
              <a:gd name="connsiteY103" fmla="*/ 522930 h 534360"/>
              <a:gd name="connsiteX104" fmla="*/ 852309 w 2157412"/>
              <a:gd name="connsiteY104" fmla="*/ 511500 h 534360"/>
              <a:gd name="connsiteX105" fmla="*/ 787626 w 2157412"/>
              <a:gd name="connsiteY105" fmla="*/ 511500 h 534360"/>
              <a:gd name="connsiteX106" fmla="*/ 799056 w 2157412"/>
              <a:gd name="connsiteY106" fmla="*/ 522930 h 534360"/>
              <a:gd name="connsiteX107" fmla="*/ 787626 w 2157412"/>
              <a:gd name="connsiteY107" fmla="*/ 534360 h 534360"/>
              <a:gd name="connsiteX108" fmla="*/ 776196 w 2157412"/>
              <a:gd name="connsiteY108" fmla="*/ 522930 h 534360"/>
              <a:gd name="connsiteX109" fmla="*/ 787626 w 2157412"/>
              <a:gd name="connsiteY109" fmla="*/ 511500 h 534360"/>
              <a:gd name="connsiteX110" fmla="*/ 722943 w 2157412"/>
              <a:gd name="connsiteY110" fmla="*/ 511500 h 534360"/>
              <a:gd name="connsiteX111" fmla="*/ 734373 w 2157412"/>
              <a:gd name="connsiteY111" fmla="*/ 522930 h 534360"/>
              <a:gd name="connsiteX112" fmla="*/ 722943 w 2157412"/>
              <a:gd name="connsiteY112" fmla="*/ 534360 h 534360"/>
              <a:gd name="connsiteX113" fmla="*/ 711513 w 2157412"/>
              <a:gd name="connsiteY113" fmla="*/ 522930 h 534360"/>
              <a:gd name="connsiteX114" fmla="*/ 722943 w 2157412"/>
              <a:gd name="connsiteY114" fmla="*/ 511500 h 534360"/>
              <a:gd name="connsiteX115" fmla="*/ 658260 w 2157412"/>
              <a:gd name="connsiteY115" fmla="*/ 511500 h 534360"/>
              <a:gd name="connsiteX116" fmla="*/ 669690 w 2157412"/>
              <a:gd name="connsiteY116" fmla="*/ 522930 h 534360"/>
              <a:gd name="connsiteX117" fmla="*/ 658260 w 2157412"/>
              <a:gd name="connsiteY117" fmla="*/ 534360 h 534360"/>
              <a:gd name="connsiteX118" fmla="*/ 646830 w 2157412"/>
              <a:gd name="connsiteY118" fmla="*/ 522930 h 534360"/>
              <a:gd name="connsiteX119" fmla="*/ 658260 w 2157412"/>
              <a:gd name="connsiteY119" fmla="*/ 511500 h 534360"/>
              <a:gd name="connsiteX120" fmla="*/ 593577 w 2157412"/>
              <a:gd name="connsiteY120" fmla="*/ 511500 h 534360"/>
              <a:gd name="connsiteX121" fmla="*/ 605007 w 2157412"/>
              <a:gd name="connsiteY121" fmla="*/ 522930 h 534360"/>
              <a:gd name="connsiteX122" fmla="*/ 593577 w 2157412"/>
              <a:gd name="connsiteY122" fmla="*/ 534360 h 534360"/>
              <a:gd name="connsiteX123" fmla="*/ 582147 w 2157412"/>
              <a:gd name="connsiteY123" fmla="*/ 522930 h 534360"/>
              <a:gd name="connsiteX124" fmla="*/ 593577 w 2157412"/>
              <a:gd name="connsiteY124" fmla="*/ 511500 h 534360"/>
              <a:gd name="connsiteX125" fmla="*/ 528894 w 2157412"/>
              <a:gd name="connsiteY125" fmla="*/ 511500 h 534360"/>
              <a:gd name="connsiteX126" fmla="*/ 540324 w 2157412"/>
              <a:gd name="connsiteY126" fmla="*/ 522930 h 534360"/>
              <a:gd name="connsiteX127" fmla="*/ 528894 w 2157412"/>
              <a:gd name="connsiteY127" fmla="*/ 534360 h 534360"/>
              <a:gd name="connsiteX128" fmla="*/ 517464 w 2157412"/>
              <a:gd name="connsiteY128" fmla="*/ 522930 h 534360"/>
              <a:gd name="connsiteX129" fmla="*/ 528894 w 2157412"/>
              <a:gd name="connsiteY129" fmla="*/ 511500 h 534360"/>
              <a:gd name="connsiteX130" fmla="*/ 464211 w 2157412"/>
              <a:gd name="connsiteY130" fmla="*/ 511500 h 534360"/>
              <a:gd name="connsiteX131" fmla="*/ 475641 w 2157412"/>
              <a:gd name="connsiteY131" fmla="*/ 522930 h 534360"/>
              <a:gd name="connsiteX132" fmla="*/ 464211 w 2157412"/>
              <a:gd name="connsiteY132" fmla="*/ 534360 h 534360"/>
              <a:gd name="connsiteX133" fmla="*/ 452781 w 2157412"/>
              <a:gd name="connsiteY133" fmla="*/ 522930 h 534360"/>
              <a:gd name="connsiteX134" fmla="*/ 464211 w 2157412"/>
              <a:gd name="connsiteY134" fmla="*/ 511500 h 534360"/>
              <a:gd name="connsiteX135" fmla="*/ 399528 w 2157412"/>
              <a:gd name="connsiteY135" fmla="*/ 511500 h 534360"/>
              <a:gd name="connsiteX136" fmla="*/ 410958 w 2157412"/>
              <a:gd name="connsiteY136" fmla="*/ 522930 h 534360"/>
              <a:gd name="connsiteX137" fmla="*/ 399528 w 2157412"/>
              <a:gd name="connsiteY137" fmla="*/ 534360 h 534360"/>
              <a:gd name="connsiteX138" fmla="*/ 388098 w 2157412"/>
              <a:gd name="connsiteY138" fmla="*/ 522930 h 534360"/>
              <a:gd name="connsiteX139" fmla="*/ 399528 w 2157412"/>
              <a:gd name="connsiteY139" fmla="*/ 511500 h 534360"/>
              <a:gd name="connsiteX140" fmla="*/ 334845 w 2157412"/>
              <a:gd name="connsiteY140" fmla="*/ 511500 h 534360"/>
              <a:gd name="connsiteX141" fmla="*/ 346275 w 2157412"/>
              <a:gd name="connsiteY141" fmla="*/ 522930 h 534360"/>
              <a:gd name="connsiteX142" fmla="*/ 334845 w 2157412"/>
              <a:gd name="connsiteY142" fmla="*/ 534360 h 534360"/>
              <a:gd name="connsiteX143" fmla="*/ 323415 w 2157412"/>
              <a:gd name="connsiteY143" fmla="*/ 522930 h 534360"/>
              <a:gd name="connsiteX144" fmla="*/ 334845 w 2157412"/>
              <a:gd name="connsiteY144" fmla="*/ 511500 h 534360"/>
              <a:gd name="connsiteX145" fmla="*/ 270162 w 2157412"/>
              <a:gd name="connsiteY145" fmla="*/ 511500 h 534360"/>
              <a:gd name="connsiteX146" fmla="*/ 281592 w 2157412"/>
              <a:gd name="connsiteY146" fmla="*/ 522930 h 534360"/>
              <a:gd name="connsiteX147" fmla="*/ 270162 w 2157412"/>
              <a:gd name="connsiteY147" fmla="*/ 534360 h 534360"/>
              <a:gd name="connsiteX148" fmla="*/ 258732 w 2157412"/>
              <a:gd name="connsiteY148" fmla="*/ 522930 h 534360"/>
              <a:gd name="connsiteX149" fmla="*/ 270162 w 2157412"/>
              <a:gd name="connsiteY149" fmla="*/ 511500 h 534360"/>
              <a:gd name="connsiteX150" fmla="*/ 205479 w 2157412"/>
              <a:gd name="connsiteY150" fmla="*/ 511500 h 534360"/>
              <a:gd name="connsiteX151" fmla="*/ 216909 w 2157412"/>
              <a:gd name="connsiteY151" fmla="*/ 522930 h 534360"/>
              <a:gd name="connsiteX152" fmla="*/ 205479 w 2157412"/>
              <a:gd name="connsiteY152" fmla="*/ 534360 h 534360"/>
              <a:gd name="connsiteX153" fmla="*/ 194049 w 2157412"/>
              <a:gd name="connsiteY153" fmla="*/ 522930 h 534360"/>
              <a:gd name="connsiteX154" fmla="*/ 205479 w 2157412"/>
              <a:gd name="connsiteY154" fmla="*/ 511500 h 534360"/>
              <a:gd name="connsiteX155" fmla="*/ 140796 w 2157412"/>
              <a:gd name="connsiteY155" fmla="*/ 511500 h 534360"/>
              <a:gd name="connsiteX156" fmla="*/ 152226 w 2157412"/>
              <a:gd name="connsiteY156" fmla="*/ 522930 h 534360"/>
              <a:gd name="connsiteX157" fmla="*/ 140796 w 2157412"/>
              <a:gd name="connsiteY157" fmla="*/ 534360 h 534360"/>
              <a:gd name="connsiteX158" fmla="*/ 129366 w 2157412"/>
              <a:gd name="connsiteY158" fmla="*/ 522930 h 534360"/>
              <a:gd name="connsiteX159" fmla="*/ 140796 w 2157412"/>
              <a:gd name="connsiteY159" fmla="*/ 511500 h 534360"/>
              <a:gd name="connsiteX160" fmla="*/ 76113 w 2157412"/>
              <a:gd name="connsiteY160" fmla="*/ 511500 h 534360"/>
              <a:gd name="connsiteX161" fmla="*/ 87543 w 2157412"/>
              <a:gd name="connsiteY161" fmla="*/ 522930 h 534360"/>
              <a:gd name="connsiteX162" fmla="*/ 76113 w 2157412"/>
              <a:gd name="connsiteY162" fmla="*/ 534360 h 534360"/>
              <a:gd name="connsiteX163" fmla="*/ 64683 w 2157412"/>
              <a:gd name="connsiteY163" fmla="*/ 522930 h 534360"/>
              <a:gd name="connsiteX164" fmla="*/ 76113 w 2157412"/>
              <a:gd name="connsiteY164" fmla="*/ 511500 h 534360"/>
              <a:gd name="connsiteX165" fmla="*/ 11430 w 2157412"/>
              <a:gd name="connsiteY165" fmla="*/ 511500 h 534360"/>
              <a:gd name="connsiteX166" fmla="*/ 22860 w 2157412"/>
              <a:gd name="connsiteY166" fmla="*/ 522930 h 534360"/>
              <a:gd name="connsiteX167" fmla="*/ 11430 w 2157412"/>
              <a:gd name="connsiteY167" fmla="*/ 534360 h 534360"/>
              <a:gd name="connsiteX168" fmla="*/ 0 w 2157412"/>
              <a:gd name="connsiteY168" fmla="*/ 522930 h 534360"/>
              <a:gd name="connsiteX169" fmla="*/ 11430 w 2157412"/>
              <a:gd name="connsiteY169" fmla="*/ 511500 h 534360"/>
              <a:gd name="connsiteX170" fmla="*/ 2145982 w 2157412"/>
              <a:gd name="connsiteY170" fmla="*/ 438426 h 534360"/>
              <a:gd name="connsiteX171" fmla="*/ 2157412 w 2157412"/>
              <a:gd name="connsiteY171" fmla="*/ 449856 h 534360"/>
              <a:gd name="connsiteX172" fmla="*/ 2145982 w 2157412"/>
              <a:gd name="connsiteY172" fmla="*/ 461286 h 534360"/>
              <a:gd name="connsiteX173" fmla="*/ 2134552 w 2157412"/>
              <a:gd name="connsiteY173" fmla="*/ 449856 h 534360"/>
              <a:gd name="connsiteX174" fmla="*/ 2145982 w 2157412"/>
              <a:gd name="connsiteY174" fmla="*/ 438426 h 534360"/>
              <a:gd name="connsiteX175" fmla="*/ 2081286 w 2157412"/>
              <a:gd name="connsiteY175" fmla="*/ 438426 h 534360"/>
              <a:gd name="connsiteX176" fmla="*/ 2092716 w 2157412"/>
              <a:gd name="connsiteY176" fmla="*/ 449856 h 534360"/>
              <a:gd name="connsiteX177" fmla="*/ 2081286 w 2157412"/>
              <a:gd name="connsiteY177" fmla="*/ 461286 h 534360"/>
              <a:gd name="connsiteX178" fmla="*/ 2069856 w 2157412"/>
              <a:gd name="connsiteY178" fmla="*/ 449856 h 534360"/>
              <a:gd name="connsiteX179" fmla="*/ 2081286 w 2157412"/>
              <a:gd name="connsiteY179" fmla="*/ 438426 h 534360"/>
              <a:gd name="connsiteX180" fmla="*/ 2016603 w 2157412"/>
              <a:gd name="connsiteY180" fmla="*/ 438426 h 534360"/>
              <a:gd name="connsiteX181" fmla="*/ 2028033 w 2157412"/>
              <a:gd name="connsiteY181" fmla="*/ 449856 h 534360"/>
              <a:gd name="connsiteX182" fmla="*/ 2016603 w 2157412"/>
              <a:gd name="connsiteY182" fmla="*/ 461286 h 534360"/>
              <a:gd name="connsiteX183" fmla="*/ 2005173 w 2157412"/>
              <a:gd name="connsiteY183" fmla="*/ 449856 h 534360"/>
              <a:gd name="connsiteX184" fmla="*/ 2016603 w 2157412"/>
              <a:gd name="connsiteY184" fmla="*/ 438426 h 534360"/>
              <a:gd name="connsiteX185" fmla="*/ 1951920 w 2157412"/>
              <a:gd name="connsiteY185" fmla="*/ 438426 h 534360"/>
              <a:gd name="connsiteX186" fmla="*/ 1963350 w 2157412"/>
              <a:gd name="connsiteY186" fmla="*/ 449856 h 534360"/>
              <a:gd name="connsiteX187" fmla="*/ 1951920 w 2157412"/>
              <a:gd name="connsiteY187" fmla="*/ 461286 h 534360"/>
              <a:gd name="connsiteX188" fmla="*/ 1940490 w 2157412"/>
              <a:gd name="connsiteY188" fmla="*/ 449856 h 534360"/>
              <a:gd name="connsiteX189" fmla="*/ 1951920 w 2157412"/>
              <a:gd name="connsiteY189" fmla="*/ 438426 h 534360"/>
              <a:gd name="connsiteX190" fmla="*/ 1887237 w 2157412"/>
              <a:gd name="connsiteY190" fmla="*/ 438426 h 534360"/>
              <a:gd name="connsiteX191" fmla="*/ 1898667 w 2157412"/>
              <a:gd name="connsiteY191" fmla="*/ 449856 h 534360"/>
              <a:gd name="connsiteX192" fmla="*/ 1887237 w 2157412"/>
              <a:gd name="connsiteY192" fmla="*/ 461286 h 534360"/>
              <a:gd name="connsiteX193" fmla="*/ 1875807 w 2157412"/>
              <a:gd name="connsiteY193" fmla="*/ 449856 h 534360"/>
              <a:gd name="connsiteX194" fmla="*/ 1887237 w 2157412"/>
              <a:gd name="connsiteY194" fmla="*/ 438426 h 534360"/>
              <a:gd name="connsiteX195" fmla="*/ 1822554 w 2157412"/>
              <a:gd name="connsiteY195" fmla="*/ 438426 h 534360"/>
              <a:gd name="connsiteX196" fmla="*/ 1833984 w 2157412"/>
              <a:gd name="connsiteY196" fmla="*/ 449856 h 534360"/>
              <a:gd name="connsiteX197" fmla="*/ 1822554 w 2157412"/>
              <a:gd name="connsiteY197" fmla="*/ 461286 h 534360"/>
              <a:gd name="connsiteX198" fmla="*/ 1811124 w 2157412"/>
              <a:gd name="connsiteY198" fmla="*/ 449856 h 534360"/>
              <a:gd name="connsiteX199" fmla="*/ 1822554 w 2157412"/>
              <a:gd name="connsiteY199" fmla="*/ 438426 h 534360"/>
              <a:gd name="connsiteX200" fmla="*/ 1757871 w 2157412"/>
              <a:gd name="connsiteY200" fmla="*/ 438426 h 534360"/>
              <a:gd name="connsiteX201" fmla="*/ 1769301 w 2157412"/>
              <a:gd name="connsiteY201" fmla="*/ 449856 h 534360"/>
              <a:gd name="connsiteX202" fmla="*/ 1757871 w 2157412"/>
              <a:gd name="connsiteY202" fmla="*/ 461286 h 534360"/>
              <a:gd name="connsiteX203" fmla="*/ 1746441 w 2157412"/>
              <a:gd name="connsiteY203" fmla="*/ 449856 h 534360"/>
              <a:gd name="connsiteX204" fmla="*/ 1757871 w 2157412"/>
              <a:gd name="connsiteY204" fmla="*/ 438426 h 534360"/>
              <a:gd name="connsiteX205" fmla="*/ 1693188 w 2157412"/>
              <a:gd name="connsiteY205" fmla="*/ 438426 h 534360"/>
              <a:gd name="connsiteX206" fmla="*/ 1704618 w 2157412"/>
              <a:gd name="connsiteY206" fmla="*/ 449856 h 534360"/>
              <a:gd name="connsiteX207" fmla="*/ 1693188 w 2157412"/>
              <a:gd name="connsiteY207" fmla="*/ 461286 h 534360"/>
              <a:gd name="connsiteX208" fmla="*/ 1681758 w 2157412"/>
              <a:gd name="connsiteY208" fmla="*/ 449856 h 534360"/>
              <a:gd name="connsiteX209" fmla="*/ 1693188 w 2157412"/>
              <a:gd name="connsiteY209" fmla="*/ 438426 h 534360"/>
              <a:gd name="connsiteX210" fmla="*/ 1628505 w 2157412"/>
              <a:gd name="connsiteY210" fmla="*/ 438426 h 534360"/>
              <a:gd name="connsiteX211" fmla="*/ 1639935 w 2157412"/>
              <a:gd name="connsiteY211" fmla="*/ 449856 h 534360"/>
              <a:gd name="connsiteX212" fmla="*/ 1628505 w 2157412"/>
              <a:gd name="connsiteY212" fmla="*/ 461286 h 534360"/>
              <a:gd name="connsiteX213" fmla="*/ 1617075 w 2157412"/>
              <a:gd name="connsiteY213" fmla="*/ 449856 h 534360"/>
              <a:gd name="connsiteX214" fmla="*/ 1628505 w 2157412"/>
              <a:gd name="connsiteY214" fmla="*/ 438426 h 534360"/>
              <a:gd name="connsiteX215" fmla="*/ 1563822 w 2157412"/>
              <a:gd name="connsiteY215" fmla="*/ 438426 h 534360"/>
              <a:gd name="connsiteX216" fmla="*/ 1575252 w 2157412"/>
              <a:gd name="connsiteY216" fmla="*/ 449856 h 534360"/>
              <a:gd name="connsiteX217" fmla="*/ 1563822 w 2157412"/>
              <a:gd name="connsiteY217" fmla="*/ 461286 h 534360"/>
              <a:gd name="connsiteX218" fmla="*/ 1552392 w 2157412"/>
              <a:gd name="connsiteY218" fmla="*/ 449856 h 534360"/>
              <a:gd name="connsiteX219" fmla="*/ 1563822 w 2157412"/>
              <a:gd name="connsiteY219" fmla="*/ 438426 h 534360"/>
              <a:gd name="connsiteX220" fmla="*/ 1499139 w 2157412"/>
              <a:gd name="connsiteY220" fmla="*/ 438426 h 534360"/>
              <a:gd name="connsiteX221" fmla="*/ 1510569 w 2157412"/>
              <a:gd name="connsiteY221" fmla="*/ 449856 h 534360"/>
              <a:gd name="connsiteX222" fmla="*/ 1499139 w 2157412"/>
              <a:gd name="connsiteY222" fmla="*/ 461286 h 534360"/>
              <a:gd name="connsiteX223" fmla="*/ 1487709 w 2157412"/>
              <a:gd name="connsiteY223" fmla="*/ 449856 h 534360"/>
              <a:gd name="connsiteX224" fmla="*/ 1499139 w 2157412"/>
              <a:gd name="connsiteY224" fmla="*/ 438426 h 534360"/>
              <a:gd name="connsiteX225" fmla="*/ 1434456 w 2157412"/>
              <a:gd name="connsiteY225" fmla="*/ 438426 h 534360"/>
              <a:gd name="connsiteX226" fmla="*/ 1445886 w 2157412"/>
              <a:gd name="connsiteY226" fmla="*/ 449856 h 534360"/>
              <a:gd name="connsiteX227" fmla="*/ 1434456 w 2157412"/>
              <a:gd name="connsiteY227" fmla="*/ 461286 h 534360"/>
              <a:gd name="connsiteX228" fmla="*/ 1423026 w 2157412"/>
              <a:gd name="connsiteY228" fmla="*/ 449856 h 534360"/>
              <a:gd name="connsiteX229" fmla="*/ 1434456 w 2157412"/>
              <a:gd name="connsiteY229" fmla="*/ 438426 h 534360"/>
              <a:gd name="connsiteX230" fmla="*/ 1369773 w 2157412"/>
              <a:gd name="connsiteY230" fmla="*/ 438426 h 534360"/>
              <a:gd name="connsiteX231" fmla="*/ 1381203 w 2157412"/>
              <a:gd name="connsiteY231" fmla="*/ 449856 h 534360"/>
              <a:gd name="connsiteX232" fmla="*/ 1369773 w 2157412"/>
              <a:gd name="connsiteY232" fmla="*/ 461286 h 534360"/>
              <a:gd name="connsiteX233" fmla="*/ 1358343 w 2157412"/>
              <a:gd name="connsiteY233" fmla="*/ 449856 h 534360"/>
              <a:gd name="connsiteX234" fmla="*/ 1369773 w 2157412"/>
              <a:gd name="connsiteY234" fmla="*/ 438426 h 534360"/>
              <a:gd name="connsiteX235" fmla="*/ 1305090 w 2157412"/>
              <a:gd name="connsiteY235" fmla="*/ 438426 h 534360"/>
              <a:gd name="connsiteX236" fmla="*/ 1316520 w 2157412"/>
              <a:gd name="connsiteY236" fmla="*/ 449856 h 534360"/>
              <a:gd name="connsiteX237" fmla="*/ 1305090 w 2157412"/>
              <a:gd name="connsiteY237" fmla="*/ 461286 h 534360"/>
              <a:gd name="connsiteX238" fmla="*/ 1293660 w 2157412"/>
              <a:gd name="connsiteY238" fmla="*/ 449856 h 534360"/>
              <a:gd name="connsiteX239" fmla="*/ 1305090 w 2157412"/>
              <a:gd name="connsiteY239" fmla="*/ 438426 h 534360"/>
              <a:gd name="connsiteX240" fmla="*/ 1240407 w 2157412"/>
              <a:gd name="connsiteY240" fmla="*/ 438426 h 534360"/>
              <a:gd name="connsiteX241" fmla="*/ 1251837 w 2157412"/>
              <a:gd name="connsiteY241" fmla="*/ 449856 h 534360"/>
              <a:gd name="connsiteX242" fmla="*/ 1240407 w 2157412"/>
              <a:gd name="connsiteY242" fmla="*/ 461286 h 534360"/>
              <a:gd name="connsiteX243" fmla="*/ 1228977 w 2157412"/>
              <a:gd name="connsiteY243" fmla="*/ 449856 h 534360"/>
              <a:gd name="connsiteX244" fmla="*/ 1240407 w 2157412"/>
              <a:gd name="connsiteY244" fmla="*/ 438426 h 534360"/>
              <a:gd name="connsiteX245" fmla="*/ 1175724 w 2157412"/>
              <a:gd name="connsiteY245" fmla="*/ 438426 h 534360"/>
              <a:gd name="connsiteX246" fmla="*/ 1187154 w 2157412"/>
              <a:gd name="connsiteY246" fmla="*/ 449856 h 534360"/>
              <a:gd name="connsiteX247" fmla="*/ 1175724 w 2157412"/>
              <a:gd name="connsiteY247" fmla="*/ 461286 h 534360"/>
              <a:gd name="connsiteX248" fmla="*/ 1164294 w 2157412"/>
              <a:gd name="connsiteY248" fmla="*/ 449856 h 534360"/>
              <a:gd name="connsiteX249" fmla="*/ 1175724 w 2157412"/>
              <a:gd name="connsiteY249" fmla="*/ 438426 h 534360"/>
              <a:gd name="connsiteX250" fmla="*/ 1111041 w 2157412"/>
              <a:gd name="connsiteY250" fmla="*/ 438426 h 534360"/>
              <a:gd name="connsiteX251" fmla="*/ 1122471 w 2157412"/>
              <a:gd name="connsiteY251" fmla="*/ 449856 h 534360"/>
              <a:gd name="connsiteX252" fmla="*/ 1111041 w 2157412"/>
              <a:gd name="connsiteY252" fmla="*/ 461286 h 534360"/>
              <a:gd name="connsiteX253" fmla="*/ 1099611 w 2157412"/>
              <a:gd name="connsiteY253" fmla="*/ 449856 h 534360"/>
              <a:gd name="connsiteX254" fmla="*/ 1111041 w 2157412"/>
              <a:gd name="connsiteY254" fmla="*/ 438426 h 534360"/>
              <a:gd name="connsiteX255" fmla="*/ 1046358 w 2157412"/>
              <a:gd name="connsiteY255" fmla="*/ 438426 h 534360"/>
              <a:gd name="connsiteX256" fmla="*/ 1057788 w 2157412"/>
              <a:gd name="connsiteY256" fmla="*/ 449856 h 534360"/>
              <a:gd name="connsiteX257" fmla="*/ 1046358 w 2157412"/>
              <a:gd name="connsiteY257" fmla="*/ 461286 h 534360"/>
              <a:gd name="connsiteX258" fmla="*/ 1034928 w 2157412"/>
              <a:gd name="connsiteY258" fmla="*/ 449856 h 534360"/>
              <a:gd name="connsiteX259" fmla="*/ 1046358 w 2157412"/>
              <a:gd name="connsiteY259" fmla="*/ 438426 h 534360"/>
              <a:gd name="connsiteX260" fmla="*/ 981675 w 2157412"/>
              <a:gd name="connsiteY260" fmla="*/ 438426 h 534360"/>
              <a:gd name="connsiteX261" fmla="*/ 993105 w 2157412"/>
              <a:gd name="connsiteY261" fmla="*/ 449856 h 534360"/>
              <a:gd name="connsiteX262" fmla="*/ 981675 w 2157412"/>
              <a:gd name="connsiteY262" fmla="*/ 461286 h 534360"/>
              <a:gd name="connsiteX263" fmla="*/ 970245 w 2157412"/>
              <a:gd name="connsiteY263" fmla="*/ 449856 h 534360"/>
              <a:gd name="connsiteX264" fmla="*/ 981675 w 2157412"/>
              <a:gd name="connsiteY264" fmla="*/ 438426 h 534360"/>
              <a:gd name="connsiteX265" fmla="*/ 916992 w 2157412"/>
              <a:gd name="connsiteY265" fmla="*/ 438426 h 534360"/>
              <a:gd name="connsiteX266" fmla="*/ 928422 w 2157412"/>
              <a:gd name="connsiteY266" fmla="*/ 449856 h 534360"/>
              <a:gd name="connsiteX267" fmla="*/ 916992 w 2157412"/>
              <a:gd name="connsiteY267" fmla="*/ 461286 h 534360"/>
              <a:gd name="connsiteX268" fmla="*/ 905562 w 2157412"/>
              <a:gd name="connsiteY268" fmla="*/ 449856 h 534360"/>
              <a:gd name="connsiteX269" fmla="*/ 916992 w 2157412"/>
              <a:gd name="connsiteY269" fmla="*/ 438426 h 534360"/>
              <a:gd name="connsiteX270" fmla="*/ 852309 w 2157412"/>
              <a:gd name="connsiteY270" fmla="*/ 438426 h 534360"/>
              <a:gd name="connsiteX271" fmla="*/ 863739 w 2157412"/>
              <a:gd name="connsiteY271" fmla="*/ 449856 h 534360"/>
              <a:gd name="connsiteX272" fmla="*/ 852309 w 2157412"/>
              <a:gd name="connsiteY272" fmla="*/ 461286 h 534360"/>
              <a:gd name="connsiteX273" fmla="*/ 840879 w 2157412"/>
              <a:gd name="connsiteY273" fmla="*/ 449856 h 534360"/>
              <a:gd name="connsiteX274" fmla="*/ 852309 w 2157412"/>
              <a:gd name="connsiteY274" fmla="*/ 438426 h 534360"/>
              <a:gd name="connsiteX275" fmla="*/ 787626 w 2157412"/>
              <a:gd name="connsiteY275" fmla="*/ 438426 h 534360"/>
              <a:gd name="connsiteX276" fmla="*/ 799056 w 2157412"/>
              <a:gd name="connsiteY276" fmla="*/ 449856 h 534360"/>
              <a:gd name="connsiteX277" fmla="*/ 787626 w 2157412"/>
              <a:gd name="connsiteY277" fmla="*/ 461286 h 534360"/>
              <a:gd name="connsiteX278" fmla="*/ 776196 w 2157412"/>
              <a:gd name="connsiteY278" fmla="*/ 449856 h 534360"/>
              <a:gd name="connsiteX279" fmla="*/ 787626 w 2157412"/>
              <a:gd name="connsiteY279" fmla="*/ 438426 h 534360"/>
              <a:gd name="connsiteX280" fmla="*/ 722943 w 2157412"/>
              <a:gd name="connsiteY280" fmla="*/ 438426 h 534360"/>
              <a:gd name="connsiteX281" fmla="*/ 734373 w 2157412"/>
              <a:gd name="connsiteY281" fmla="*/ 449856 h 534360"/>
              <a:gd name="connsiteX282" fmla="*/ 722943 w 2157412"/>
              <a:gd name="connsiteY282" fmla="*/ 461286 h 534360"/>
              <a:gd name="connsiteX283" fmla="*/ 711513 w 2157412"/>
              <a:gd name="connsiteY283" fmla="*/ 449856 h 534360"/>
              <a:gd name="connsiteX284" fmla="*/ 722943 w 2157412"/>
              <a:gd name="connsiteY284" fmla="*/ 438426 h 534360"/>
              <a:gd name="connsiteX285" fmla="*/ 658260 w 2157412"/>
              <a:gd name="connsiteY285" fmla="*/ 438426 h 534360"/>
              <a:gd name="connsiteX286" fmla="*/ 669690 w 2157412"/>
              <a:gd name="connsiteY286" fmla="*/ 449856 h 534360"/>
              <a:gd name="connsiteX287" fmla="*/ 658260 w 2157412"/>
              <a:gd name="connsiteY287" fmla="*/ 461286 h 534360"/>
              <a:gd name="connsiteX288" fmla="*/ 646830 w 2157412"/>
              <a:gd name="connsiteY288" fmla="*/ 449856 h 534360"/>
              <a:gd name="connsiteX289" fmla="*/ 658260 w 2157412"/>
              <a:gd name="connsiteY289" fmla="*/ 438426 h 534360"/>
              <a:gd name="connsiteX290" fmla="*/ 593577 w 2157412"/>
              <a:gd name="connsiteY290" fmla="*/ 438426 h 534360"/>
              <a:gd name="connsiteX291" fmla="*/ 605007 w 2157412"/>
              <a:gd name="connsiteY291" fmla="*/ 449856 h 534360"/>
              <a:gd name="connsiteX292" fmla="*/ 593577 w 2157412"/>
              <a:gd name="connsiteY292" fmla="*/ 461286 h 534360"/>
              <a:gd name="connsiteX293" fmla="*/ 582147 w 2157412"/>
              <a:gd name="connsiteY293" fmla="*/ 449856 h 534360"/>
              <a:gd name="connsiteX294" fmla="*/ 593577 w 2157412"/>
              <a:gd name="connsiteY294" fmla="*/ 438426 h 534360"/>
              <a:gd name="connsiteX295" fmla="*/ 528894 w 2157412"/>
              <a:gd name="connsiteY295" fmla="*/ 438426 h 534360"/>
              <a:gd name="connsiteX296" fmla="*/ 540324 w 2157412"/>
              <a:gd name="connsiteY296" fmla="*/ 449856 h 534360"/>
              <a:gd name="connsiteX297" fmla="*/ 528894 w 2157412"/>
              <a:gd name="connsiteY297" fmla="*/ 461286 h 534360"/>
              <a:gd name="connsiteX298" fmla="*/ 517464 w 2157412"/>
              <a:gd name="connsiteY298" fmla="*/ 449856 h 534360"/>
              <a:gd name="connsiteX299" fmla="*/ 528894 w 2157412"/>
              <a:gd name="connsiteY299" fmla="*/ 438426 h 534360"/>
              <a:gd name="connsiteX300" fmla="*/ 464211 w 2157412"/>
              <a:gd name="connsiteY300" fmla="*/ 438426 h 534360"/>
              <a:gd name="connsiteX301" fmla="*/ 475641 w 2157412"/>
              <a:gd name="connsiteY301" fmla="*/ 449856 h 534360"/>
              <a:gd name="connsiteX302" fmla="*/ 464211 w 2157412"/>
              <a:gd name="connsiteY302" fmla="*/ 461286 h 534360"/>
              <a:gd name="connsiteX303" fmla="*/ 452781 w 2157412"/>
              <a:gd name="connsiteY303" fmla="*/ 449856 h 534360"/>
              <a:gd name="connsiteX304" fmla="*/ 464211 w 2157412"/>
              <a:gd name="connsiteY304" fmla="*/ 438426 h 534360"/>
              <a:gd name="connsiteX305" fmla="*/ 399528 w 2157412"/>
              <a:gd name="connsiteY305" fmla="*/ 438426 h 534360"/>
              <a:gd name="connsiteX306" fmla="*/ 410958 w 2157412"/>
              <a:gd name="connsiteY306" fmla="*/ 449856 h 534360"/>
              <a:gd name="connsiteX307" fmla="*/ 399528 w 2157412"/>
              <a:gd name="connsiteY307" fmla="*/ 461286 h 534360"/>
              <a:gd name="connsiteX308" fmla="*/ 388098 w 2157412"/>
              <a:gd name="connsiteY308" fmla="*/ 449856 h 534360"/>
              <a:gd name="connsiteX309" fmla="*/ 399528 w 2157412"/>
              <a:gd name="connsiteY309" fmla="*/ 438426 h 534360"/>
              <a:gd name="connsiteX310" fmla="*/ 334845 w 2157412"/>
              <a:gd name="connsiteY310" fmla="*/ 438426 h 534360"/>
              <a:gd name="connsiteX311" fmla="*/ 346275 w 2157412"/>
              <a:gd name="connsiteY311" fmla="*/ 449856 h 534360"/>
              <a:gd name="connsiteX312" fmla="*/ 334845 w 2157412"/>
              <a:gd name="connsiteY312" fmla="*/ 461286 h 534360"/>
              <a:gd name="connsiteX313" fmla="*/ 323415 w 2157412"/>
              <a:gd name="connsiteY313" fmla="*/ 449856 h 534360"/>
              <a:gd name="connsiteX314" fmla="*/ 334845 w 2157412"/>
              <a:gd name="connsiteY314" fmla="*/ 438426 h 534360"/>
              <a:gd name="connsiteX315" fmla="*/ 270162 w 2157412"/>
              <a:gd name="connsiteY315" fmla="*/ 438426 h 534360"/>
              <a:gd name="connsiteX316" fmla="*/ 281592 w 2157412"/>
              <a:gd name="connsiteY316" fmla="*/ 449856 h 534360"/>
              <a:gd name="connsiteX317" fmla="*/ 270162 w 2157412"/>
              <a:gd name="connsiteY317" fmla="*/ 461286 h 534360"/>
              <a:gd name="connsiteX318" fmla="*/ 258732 w 2157412"/>
              <a:gd name="connsiteY318" fmla="*/ 449856 h 534360"/>
              <a:gd name="connsiteX319" fmla="*/ 270162 w 2157412"/>
              <a:gd name="connsiteY319" fmla="*/ 438426 h 534360"/>
              <a:gd name="connsiteX320" fmla="*/ 205479 w 2157412"/>
              <a:gd name="connsiteY320" fmla="*/ 438426 h 534360"/>
              <a:gd name="connsiteX321" fmla="*/ 216909 w 2157412"/>
              <a:gd name="connsiteY321" fmla="*/ 449856 h 534360"/>
              <a:gd name="connsiteX322" fmla="*/ 205479 w 2157412"/>
              <a:gd name="connsiteY322" fmla="*/ 461286 h 534360"/>
              <a:gd name="connsiteX323" fmla="*/ 194049 w 2157412"/>
              <a:gd name="connsiteY323" fmla="*/ 449856 h 534360"/>
              <a:gd name="connsiteX324" fmla="*/ 205479 w 2157412"/>
              <a:gd name="connsiteY324" fmla="*/ 438426 h 534360"/>
              <a:gd name="connsiteX325" fmla="*/ 140796 w 2157412"/>
              <a:gd name="connsiteY325" fmla="*/ 438426 h 534360"/>
              <a:gd name="connsiteX326" fmla="*/ 152226 w 2157412"/>
              <a:gd name="connsiteY326" fmla="*/ 449856 h 534360"/>
              <a:gd name="connsiteX327" fmla="*/ 140796 w 2157412"/>
              <a:gd name="connsiteY327" fmla="*/ 461286 h 534360"/>
              <a:gd name="connsiteX328" fmla="*/ 129366 w 2157412"/>
              <a:gd name="connsiteY328" fmla="*/ 449856 h 534360"/>
              <a:gd name="connsiteX329" fmla="*/ 140796 w 2157412"/>
              <a:gd name="connsiteY329" fmla="*/ 438426 h 534360"/>
              <a:gd name="connsiteX330" fmla="*/ 76113 w 2157412"/>
              <a:gd name="connsiteY330" fmla="*/ 438426 h 534360"/>
              <a:gd name="connsiteX331" fmla="*/ 87543 w 2157412"/>
              <a:gd name="connsiteY331" fmla="*/ 449856 h 534360"/>
              <a:gd name="connsiteX332" fmla="*/ 76113 w 2157412"/>
              <a:gd name="connsiteY332" fmla="*/ 461286 h 534360"/>
              <a:gd name="connsiteX333" fmla="*/ 64683 w 2157412"/>
              <a:gd name="connsiteY333" fmla="*/ 449856 h 534360"/>
              <a:gd name="connsiteX334" fmla="*/ 76113 w 2157412"/>
              <a:gd name="connsiteY334" fmla="*/ 438426 h 534360"/>
              <a:gd name="connsiteX335" fmla="*/ 11430 w 2157412"/>
              <a:gd name="connsiteY335" fmla="*/ 438426 h 534360"/>
              <a:gd name="connsiteX336" fmla="*/ 22860 w 2157412"/>
              <a:gd name="connsiteY336" fmla="*/ 449856 h 534360"/>
              <a:gd name="connsiteX337" fmla="*/ 11430 w 2157412"/>
              <a:gd name="connsiteY337" fmla="*/ 461286 h 534360"/>
              <a:gd name="connsiteX338" fmla="*/ 0 w 2157412"/>
              <a:gd name="connsiteY338" fmla="*/ 449856 h 534360"/>
              <a:gd name="connsiteX339" fmla="*/ 11430 w 2157412"/>
              <a:gd name="connsiteY339" fmla="*/ 438426 h 534360"/>
              <a:gd name="connsiteX340" fmla="*/ 2145982 w 2157412"/>
              <a:gd name="connsiteY340" fmla="*/ 365355 h 534360"/>
              <a:gd name="connsiteX341" fmla="*/ 2157412 w 2157412"/>
              <a:gd name="connsiteY341" fmla="*/ 376785 h 534360"/>
              <a:gd name="connsiteX342" fmla="*/ 2145982 w 2157412"/>
              <a:gd name="connsiteY342" fmla="*/ 388215 h 534360"/>
              <a:gd name="connsiteX343" fmla="*/ 2134552 w 2157412"/>
              <a:gd name="connsiteY343" fmla="*/ 376785 h 534360"/>
              <a:gd name="connsiteX344" fmla="*/ 2145982 w 2157412"/>
              <a:gd name="connsiteY344" fmla="*/ 365355 h 534360"/>
              <a:gd name="connsiteX345" fmla="*/ 2081286 w 2157412"/>
              <a:gd name="connsiteY345" fmla="*/ 365355 h 534360"/>
              <a:gd name="connsiteX346" fmla="*/ 2092716 w 2157412"/>
              <a:gd name="connsiteY346" fmla="*/ 376785 h 534360"/>
              <a:gd name="connsiteX347" fmla="*/ 2081286 w 2157412"/>
              <a:gd name="connsiteY347" fmla="*/ 388215 h 534360"/>
              <a:gd name="connsiteX348" fmla="*/ 2069856 w 2157412"/>
              <a:gd name="connsiteY348" fmla="*/ 376785 h 534360"/>
              <a:gd name="connsiteX349" fmla="*/ 2081286 w 2157412"/>
              <a:gd name="connsiteY349" fmla="*/ 365355 h 534360"/>
              <a:gd name="connsiteX350" fmla="*/ 2016603 w 2157412"/>
              <a:gd name="connsiteY350" fmla="*/ 365355 h 534360"/>
              <a:gd name="connsiteX351" fmla="*/ 2028033 w 2157412"/>
              <a:gd name="connsiteY351" fmla="*/ 376785 h 534360"/>
              <a:gd name="connsiteX352" fmla="*/ 2016603 w 2157412"/>
              <a:gd name="connsiteY352" fmla="*/ 388215 h 534360"/>
              <a:gd name="connsiteX353" fmla="*/ 2005173 w 2157412"/>
              <a:gd name="connsiteY353" fmla="*/ 376785 h 534360"/>
              <a:gd name="connsiteX354" fmla="*/ 2016603 w 2157412"/>
              <a:gd name="connsiteY354" fmla="*/ 365355 h 534360"/>
              <a:gd name="connsiteX355" fmla="*/ 1951920 w 2157412"/>
              <a:gd name="connsiteY355" fmla="*/ 365355 h 534360"/>
              <a:gd name="connsiteX356" fmla="*/ 1963350 w 2157412"/>
              <a:gd name="connsiteY356" fmla="*/ 376785 h 534360"/>
              <a:gd name="connsiteX357" fmla="*/ 1951920 w 2157412"/>
              <a:gd name="connsiteY357" fmla="*/ 388215 h 534360"/>
              <a:gd name="connsiteX358" fmla="*/ 1940490 w 2157412"/>
              <a:gd name="connsiteY358" fmla="*/ 376785 h 534360"/>
              <a:gd name="connsiteX359" fmla="*/ 1951920 w 2157412"/>
              <a:gd name="connsiteY359" fmla="*/ 365355 h 534360"/>
              <a:gd name="connsiteX360" fmla="*/ 1887237 w 2157412"/>
              <a:gd name="connsiteY360" fmla="*/ 365355 h 534360"/>
              <a:gd name="connsiteX361" fmla="*/ 1898667 w 2157412"/>
              <a:gd name="connsiteY361" fmla="*/ 376785 h 534360"/>
              <a:gd name="connsiteX362" fmla="*/ 1887237 w 2157412"/>
              <a:gd name="connsiteY362" fmla="*/ 388215 h 534360"/>
              <a:gd name="connsiteX363" fmla="*/ 1875807 w 2157412"/>
              <a:gd name="connsiteY363" fmla="*/ 376785 h 534360"/>
              <a:gd name="connsiteX364" fmla="*/ 1887237 w 2157412"/>
              <a:gd name="connsiteY364" fmla="*/ 365355 h 534360"/>
              <a:gd name="connsiteX365" fmla="*/ 1822554 w 2157412"/>
              <a:gd name="connsiteY365" fmla="*/ 365355 h 534360"/>
              <a:gd name="connsiteX366" fmla="*/ 1833984 w 2157412"/>
              <a:gd name="connsiteY366" fmla="*/ 376785 h 534360"/>
              <a:gd name="connsiteX367" fmla="*/ 1822554 w 2157412"/>
              <a:gd name="connsiteY367" fmla="*/ 388215 h 534360"/>
              <a:gd name="connsiteX368" fmla="*/ 1811124 w 2157412"/>
              <a:gd name="connsiteY368" fmla="*/ 376785 h 534360"/>
              <a:gd name="connsiteX369" fmla="*/ 1822554 w 2157412"/>
              <a:gd name="connsiteY369" fmla="*/ 365355 h 534360"/>
              <a:gd name="connsiteX370" fmla="*/ 1757871 w 2157412"/>
              <a:gd name="connsiteY370" fmla="*/ 365355 h 534360"/>
              <a:gd name="connsiteX371" fmla="*/ 1769301 w 2157412"/>
              <a:gd name="connsiteY371" fmla="*/ 376785 h 534360"/>
              <a:gd name="connsiteX372" fmla="*/ 1757871 w 2157412"/>
              <a:gd name="connsiteY372" fmla="*/ 388215 h 534360"/>
              <a:gd name="connsiteX373" fmla="*/ 1746441 w 2157412"/>
              <a:gd name="connsiteY373" fmla="*/ 376785 h 534360"/>
              <a:gd name="connsiteX374" fmla="*/ 1757871 w 2157412"/>
              <a:gd name="connsiteY374" fmla="*/ 365355 h 534360"/>
              <a:gd name="connsiteX375" fmla="*/ 1693188 w 2157412"/>
              <a:gd name="connsiteY375" fmla="*/ 365355 h 534360"/>
              <a:gd name="connsiteX376" fmla="*/ 1704618 w 2157412"/>
              <a:gd name="connsiteY376" fmla="*/ 376785 h 534360"/>
              <a:gd name="connsiteX377" fmla="*/ 1693188 w 2157412"/>
              <a:gd name="connsiteY377" fmla="*/ 388215 h 534360"/>
              <a:gd name="connsiteX378" fmla="*/ 1681758 w 2157412"/>
              <a:gd name="connsiteY378" fmla="*/ 376785 h 534360"/>
              <a:gd name="connsiteX379" fmla="*/ 1693188 w 2157412"/>
              <a:gd name="connsiteY379" fmla="*/ 365355 h 534360"/>
              <a:gd name="connsiteX380" fmla="*/ 1628505 w 2157412"/>
              <a:gd name="connsiteY380" fmla="*/ 365355 h 534360"/>
              <a:gd name="connsiteX381" fmla="*/ 1639935 w 2157412"/>
              <a:gd name="connsiteY381" fmla="*/ 376785 h 534360"/>
              <a:gd name="connsiteX382" fmla="*/ 1628505 w 2157412"/>
              <a:gd name="connsiteY382" fmla="*/ 388215 h 534360"/>
              <a:gd name="connsiteX383" fmla="*/ 1617075 w 2157412"/>
              <a:gd name="connsiteY383" fmla="*/ 376785 h 534360"/>
              <a:gd name="connsiteX384" fmla="*/ 1628505 w 2157412"/>
              <a:gd name="connsiteY384" fmla="*/ 365355 h 534360"/>
              <a:gd name="connsiteX385" fmla="*/ 1563822 w 2157412"/>
              <a:gd name="connsiteY385" fmla="*/ 365355 h 534360"/>
              <a:gd name="connsiteX386" fmla="*/ 1575252 w 2157412"/>
              <a:gd name="connsiteY386" fmla="*/ 376785 h 534360"/>
              <a:gd name="connsiteX387" fmla="*/ 1563822 w 2157412"/>
              <a:gd name="connsiteY387" fmla="*/ 388215 h 534360"/>
              <a:gd name="connsiteX388" fmla="*/ 1552392 w 2157412"/>
              <a:gd name="connsiteY388" fmla="*/ 376785 h 534360"/>
              <a:gd name="connsiteX389" fmla="*/ 1563822 w 2157412"/>
              <a:gd name="connsiteY389" fmla="*/ 365355 h 534360"/>
              <a:gd name="connsiteX390" fmla="*/ 1499139 w 2157412"/>
              <a:gd name="connsiteY390" fmla="*/ 365355 h 534360"/>
              <a:gd name="connsiteX391" fmla="*/ 1510569 w 2157412"/>
              <a:gd name="connsiteY391" fmla="*/ 376785 h 534360"/>
              <a:gd name="connsiteX392" fmla="*/ 1499139 w 2157412"/>
              <a:gd name="connsiteY392" fmla="*/ 388215 h 534360"/>
              <a:gd name="connsiteX393" fmla="*/ 1487709 w 2157412"/>
              <a:gd name="connsiteY393" fmla="*/ 376785 h 534360"/>
              <a:gd name="connsiteX394" fmla="*/ 1499139 w 2157412"/>
              <a:gd name="connsiteY394" fmla="*/ 365355 h 534360"/>
              <a:gd name="connsiteX395" fmla="*/ 1434456 w 2157412"/>
              <a:gd name="connsiteY395" fmla="*/ 365355 h 534360"/>
              <a:gd name="connsiteX396" fmla="*/ 1445886 w 2157412"/>
              <a:gd name="connsiteY396" fmla="*/ 376785 h 534360"/>
              <a:gd name="connsiteX397" fmla="*/ 1434456 w 2157412"/>
              <a:gd name="connsiteY397" fmla="*/ 388215 h 534360"/>
              <a:gd name="connsiteX398" fmla="*/ 1423026 w 2157412"/>
              <a:gd name="connsiteY398" fmla="*/ 376785 h 534360"/>
              <a:gd name="connsiteX399" fmla="*/ 1434456 w 2157412"/>
              <a:gd name="connsiteY399" fmla="*/ 365355 h 534360"/>
              <a:gd name="connsiteX400" fmla="*/ 1369773 w 2157412"/>
              <a:gd name="connsiteY400" fmla="*/ 365355 h 534360"/>
              <a:gd name="connsiteX401" fmla="*/ 1381203 w 2157412"/>
              <a:gd name="connsiteY401" fmla="*/ 376785 h 534360"/>
              <a:gd name="connsiteX402" fmla="*/ 1369773 w 2157412"/>
              <a:gd name="connsiteY402" fmla="*/ 388215 h 534360"/>
              <a:gd name="connsiteX403" fmla="*/ 1358343 w 2157412"/>
              <a:gd name="connsiteY403" fmla="*/ 376785 h 534360"/>
              <a:gd name="connsiteX404" fmla="*/ 1369773 w 2157412"/>
              <a:gd name="connsiteY404" fmla="*/ 365355 h 534360"/>
              <a:gd name="connsiteX405" fmla="*/ 1305090 w 2157412"/>
              <a:gd name="connsiteY405" fmla="*/ 365355 h 534360"/>
              <a:gd name="connsiteX406" fmla="*/ 1316520 w 2157412"/>
              <a:gd name="connsiteY406" fmla="*/ 376785 h 534360"/>
              <a:gd name="connsiteX407" fmla="*/ 1305090 w 2157412"/>
              <a:gd name="connsiteY407" fmla="*/ 388215 h 534360"/>
              <a:gd name="connsiteX408" fmla="*/ 1293660 w 2157412"/>
              <a:gd name="connsiteY408" fmla="*/ 376785 h 534360"/>
              <a:gd name="connsiteX409" fmla="*/ 1305090 w 2157412"/>
              <a:gd name="connsiteY409" fmla="*/ 365355 h 534360"/>
              <a:gd name="connsiteX410" fmla="*/ 1240407 w 2157412"/>
              <a:gd name="connsiteY410" fmla="*/ 365355 h 534360"/>
              <a:gd name="connsiteX411" fmla="*/ 1251837 w 2157412"/>
              <a:gd name="connsiteY411" fmla="*/ 376785 h 534360"/>
              <a:gd name="connsiteX412" fmla="*/ 1240407 w 2157412"/>
              <a:gd name="connsiteY412" fmla="*/ 388215 h 534360"/>
              <a:gd name="connsiteX413" fmla="*/ 1228977 w 2157412"/>
              <a:gd name="connsiteY413" fmla="*/ 376785 h 534360"/>
              <a:gd name="connsiteX414" fmla="*/ 1240407 w 2157412"/>
              <a:gd name="connsiteY414" fmla="*/ 365355 h 534360"/>
              <a:gd name="connsiteX415" fmla="*/ 1175724 w 2157412"/>
              <a:gd name="connsiteY415" fmla="*/ 365355 h 534360"/>
              <a:gd name="connsiteX416" fmla="*/ 1187154 w 2157412"/>
              <a:gd name="connsiteY416" fmla="*/ 376785 h 534360"/>
              <a:gd name="connsiteX417" fmla="*/ 1175724 w 2157412"/>
              <a:gd name="connsiteY417" fmla="*/ 388215 h 534360"/>
              <a:gd name="connsiteX418" fmla="*/ 1164294 w 2157412"/>
              <a:gd name="connsiteY418" fmla="*/ 376785 h 534360"/>
              <a:gd name="connsiteX419" fmla="*/ 1175724 w 2157412"/>
              <a:gd name="connsiteY419" fmla="*/ 365355 h 534360"/>
              <a:gd name="connsiteX420" fmla="*/ 1111041 w 2157412"/>
              <a:gd name="connsiteY420" fmla="*/ 365355 h 534360"/>
              <a:gd name="connsiteX421" fmla="*/ 1122471 w 2157412"/>
              <a:gd name="connsiteY421" fmla="*/ 376785 h 534360"/>
              <a:gd name="connsiteX422" fmla="*/ 1111041 w 2157412"/>
              <a:gd name="connsiteY422" fmla="*/ 388215 h 534360"/>
              <a:gd name="connsiteX423" fmla="*/ 1099611 w 2157412"/>
              <a:gd name="connsiteY423" fmla="*/ 376785 h 534360"/>
              <a:gd name="connsiteX424" fmla="*/ 1111041 w 2157412"/>
              <a:gd name="connsiteY424" fmla="*/ 365355 h 534360"/>
              <a:gd name="connsiteX425" fmla="*/ 1046358 w 2157412"/>
              <a:gd name="connsiteY425" fmla="*/ 365355 h 534360"/>
              <a:gd name="connsiteX426" fmla="*/ 1057788 w 2157412"/>
              <a:gd name="connsiteY426" fmla="*/ 376785 h 534360"/>
              <a:gd name="connsiteX427" fmla="*/ 1046358 w 2157412"/>
              <a:gd name="connsiteY427" fmla="*/ 388215 h 534360"/>
              <a:gd name="connsiteX428" fmla="*/ 1034928 w 2157412"/>
              <a:gd name="connsiteY428" fmla="*/ 376785 h 534360"/>
              <a:gd name="connsiteX429" fmla="*/ 1046358 w 2157412"/>
              <a:gd name="connsiteY429" fmla="*/ 365355 h 534360"/>
              <a:gd name="connsiteX430" fmla="*/ 981675 w 2157412"/>
              <a:gd name="connsiteY430" fmla="*/ 365355 h 534360"/>
              <a:gd name="connsiteX431" fmla="*/ 993105 w 2157412"/>
              <a:gd name="connsiteY431" fmla="*/ 376785 h 534360"/>
              <a:gd name="connsiteX432" fmla="*/ 981675 w 2157412"/>
              <a:gd name="connsiteY432" fmla="*/ 388215 h 534360"/>
              <a:gd name="connsiteX433" fmla="*/ 970245 w 2157412"/>
              <a:gd name="connsiteY433" fmla="*/ 376785 h 534360"/>
              <a:gd name="connsiteX434" fmla="*/ 981675 w 2157412"/>
              <a:gd name="connsiteY434" fmla="*/ 365355 h 534360"/>
              <a:gd name="connsiteX435" fmla="*/ 916992 w 2157412"/>
              <a:gd name="connsiteY435" fmla="*/ 365355 h 534360"/>
              <a:gd name="connsiteX436" fmla="*/ 928422 w 2157412"/>
              <a:gd name="connsiteY436" fmla="*/ 376785 h 534360"/>
              <a:gd name="connsiteX437" fmla="*/ 916992 w 2157412"/>
              <a:gd name="connsiteY437" fmla="*/ 388215 h 534360"/>
              <a:gd name="connsiteX438" fmla="*/ 905562 w 2157412"/>
              <a:gd name="connsiteY438" fmla="*/ 376785 h 534360"/>
              <a:gd name="connsiteX439" fmla="*/ 916992 w 2157412"/>
              <a:gd name="connsiteY439" fmla="*/ 365355 h 534360"/>
              <a:gd name="connsiteX440" fmla="*/ 852309 w 2157412"/>
              <a:gd name="connsiteY440" fmla="*/ 365355 h 534360"/>
              <a:gd name="connsiteX441" fmla="*/ 863739 w 2157412"/>
              <a:gd name="connsiteY441" fmla="*/ 376785 h 534360"/>
              <a:gd name="connsiteX442" fmla="*/ 852309 w 2157412"/>
              <a:gd name="connsiteY442" fmla="*/ 388215 h 534360"/>
              <a:gd name="connsiteX443" fmla="*/ 840879 w 2157412"/>
              <a:gd name="connsiteY443" fmla="*/ 376785 h 534360"/>
              <a:gd name="connsiteX444" fmla="*/ 852309 w 2157412"/>
              <a:gd name="connsiteY444" fmla="*/ 365355 h 534360"/>
              <a:gd name="connsiteX445" fmla="*/ 787626 w 2157412"/>
              <a:gd name="connsiteY445" fmla="*/ 365355 h 534360"/>
              <a:gd name="connsiteX446" fmla="*/ 799056 w 2157412"/>
              <a:gd name="connsiteY446" fmla="*/ 376785 h 534360"/>
              <a:gd name="connsiteX447" fmla="*/ 787626 w 2157412"/>
              <a:gd name="connsiteY447" fmla="*/ 388215 h 534360"/>
              <a:gd name="connsiteX448" fmla="*/ 776196 w 2157412"/>
              <a:gd name="connsiteY448" fmla="*/ 376785 h 534360"/>
              <a:gd name="connsiteX449" fmla="*/ 787626 w 2157412"/>
              <a:gd name="connsiteY449" fmla="*/ 365355 h 534360"/>
              <a:gd name="connsiteX450" fmla="*/ 722943 w 2157412"/>
              <a:gd name="connsiteY450" fmla="*/ 365355 h 534360"/>
              <a:gd name="connsiteX451" fmla="*/ 734373 w 2157412"/>
              <a:gd name="connsiteY451" fmla="*/ 376785 h 534360"/>
              <a:gd name="connsiteX452" fmla="*/ 722943 w 2157412"/>
              <a:gd name="connsiteY452" fmla="*/ 388215 h 534360"/>
              <a:gd name="connsiteX453" fmla="*/ 711513 w 2157412"/>
              <a:gd name="connsiteY453" fmla="*/ 376785 h 534360"/>
              <a:gd name="connsiteX454" fmla="*/ 722943 w 2157412"/>
              <a:gd name="connsiteY454" fmla="*/ 365355 h 534360"/>
              <a:gd name="connsiteX455" fmla="*/ 658260 w 2157412"/>
              <a:gd name="connsiteY455" fmla="*/ 365355 h 534360"/>
              <a:gd name="connsiteX456" fmla="*/ 669690 w 2157412"/>
              <a:gd name="connsiteY456" fmla="*/ 376785 h 534360"/>
              <a:gd name="connsiteX457" fmla="*/ 658260 w 2157412"/>
              <a:gd name="connsiteY457" fmla="*/ 388215 h 534360"/>
              <a:gd name="connsiteX458" fmla="*/ 646830 w 2157412"/>
              <a:gd name="connsiteY458" fmla="*/ 376785 h 534360"/>
              <a:gd name="connsiteX459" fmla="*/ 658260 w 2157412"/>
              <a:gd name="connsiteY459" fmla="*/ 365355 h 534360"/>
              <a:gd name="connsiteX460" fmla="*/ 593577 w 2157412"/>
              <a:gd name="connsiteY460" fmla="*/ 365355 h 534360"/>
              <a:gd name="connsiteX461" fmla="*/ 605007 w 2157412"/>
              <a:gd name="connsiteY461" fmla="*/ 376785 h 534360"/>
              <a:gd name="connsiteX462" fmla="*/ 593577 w 2157412"/>
              <a:gd name="connsiteY462" fmla="*/ 388215 h 534360"/>
              <a:gd name="connsiteX463" fmla="*/ 582147 w 2157412"/>
              <a:gd name="connsiteY463" fmla="*/ 376785 h 534360"/>
              <a:gd name="connsiteX464" fmla="*/ 593577 w 2157412"/>
              <a:gd name="connsiteY464" fmla="*/ 365355 h 534360"/>
              <a:gd name="connsiteX465" fmla="*/ 528894 w 2157412"/>
              <a:gd name="connsiteY465" fmla="*/ 365355 h 534360"/>
              <a:gd name="connsiteX466" fmla="*/ 540324 w 2157412"/>
              <a:gd name="connsiteY466" fmla="*/ 376785 h 534360"/>
              <a:gd name="connsiteX467" fmla="*/ 528894 w 2157412"/>
              <a:gd name="connsiteY467" fmla="*/ 388215 h 534360"/>
              <a:gd name="connsiteX468" fmla="*/ 517464 w 2157412"/>
              <a:gd name="connsiteY468" fmla="*/ 376785 h 534360"/>
              <a:gd name="connsiteX469" fmla="*/ 528894 w 2157412"/>
              <a:gd name="connsiteY469" fmla="*/ 365355 h 534360"/>
              <a:gd name="connsiteX470" fmla="*/ 464211 w 2157412"/>
              <a:gd name="connsiteY470" fmla="*/ 365355 h 534360"/>
              <a:gd name="connsiteX471" fmla="*/ 475641 w 2157412"/>
              <a:gd name="connsiteY471" fmla="*/ 376785 h 534360"/>
              <a:gd name="connsiteX472" fmla="*/ 464211 w 2157412"/>
              <a:gd name="connsiteY472" fmla="*/ 388215 h 534360"/>
              <a:gd name="connsiteX473" fmla="*/ 452781 w 2157412"/>
              <a:gd name="connsiteY473" fmla="*/ 376785 h 534360"/>
              <a:gd name="connsiteX474" fmla="*/ 464211 w 2157412"/>
              <a:gd name="connsiteY474" fmla="*/ 365355 h 534360"/>
              <a:gd name="connsiteX475" fmla="*/ 399528 w 2157412"/>
              <a:gd name="connsiteY475" fmla="*/ 365355 h 534360"/>
              <a:gd name="connsiteX476" fmla="*/ 410958 w 2157412"/>
              <a:gd name="connsiteY476" fmla="*/ 376785 h 534360"/>
              <a:gd name="connsiteX477" fmla="*/ 399528 w 2157412"/>
              <a:gd name="connsiteY477" fmla="*/ 388215 h 534360"/>
              <a:gd name="connsiteX478" fmla="*/ 388098 w 2157412"/>
              <a:gd name="connsiteY478" fmla="*/ 376785 h 534360"/>
              <a:gd name="connsiteX479" fmla="*/ 399528 w 2157412"/>
              <a:gd name="connsiteY479" fmla="*/ 365355 h 534360"/>
              <a:gd name="connsiteX480" fmla="*/ 334845 w 2157412"/>
              <a:gd name="connsiteY480" fmla="*/ 365355 h 534360"/>
              <a:gd name="connsiteX481" fmla="*/ 346275 w 2157412"/>
              <a:gd name="connsiteY481" fmla="*/ 376785 h 534360"/>
              <a:gd name="connsiteX482" fmla="*/ 334845 w 2157412"/>
              <a:gd name="connsiteY482" fmla="*/ 388215 h 534360"/>
              <a:gd name="connsiteX483" fmla="*/ 323415 w 2157412"/>
              <a:gd name="connsiteY483" fmla="*/ 376785 h 534360"/>
              <a:gd name="connsiteX484" fmla="*/ 334845 w 2157412"/>
              <a:gd name="connsiteY484" fmla="*/ 365355 h 534360"/>
              <a:gd name="connsiteX485" fmla="*/ 270162 w 2157412"/>
              <a:gd name="connsiteY485" fmla="*/ 365355 h 534360"/>
              <a:gd name="connsiteX486" fmla="*/ 281592 w 2157412"/>
              <a:gd name="connsiteY486" fmla="*/ 376785 h 534360"/>
              <a:gd name="connsiteX487" fmla="*/ 270162 w 2157412"/>
              <a:gd name="connsiteY487" fmla="*/ 388215 h 534360"/>
              <a:gd name="connsiteX488" fmla="*/ 258732 w 2157412"/>
              <a:gd name="connsiteY488" fmla="*/ 376785 h 534360"/>
              <a:gd name="connsiteX489" fmla="*/ 270162 w 2157412"/>
              <a:gd name="connsiteY489" fmla="*/ 365355 h 534360"/>
              <a:gd name="connsiteX490" fmla="*/ 205479 w 2157412"/>
              <a:gd name="connsiteY490" fmla="*/ 365355 h 534360"/>
              <a:gd name="connsiteX491" fmla="*/ 216909 w 2157412"/>
              <a:gd name="connsiteY491" fmla="*/ 376785 h 534360"/>
              <a:gd name="connsiteX492" fmla="*/ 205479 w 2157412"/>
              <a:gd name="connsiteY492" fmla="*/ 388215 h 534360"/>
              <a:gd name="connsiteX493" fmla="*/ 194049 w 2157412"/>
              <a:gd name="connsiteY493" fmla="*/ 376785 h 534360"/>
              <a:gd name="connsiteX494" fmla="*/ 205479 w 2157412"/>
              <a:gd name="connsiteY494" fmla="*/ 365355 h 534360"/>
              <a:gd name="connsiteX495" fmla="*/ 140796 w 2157412"/>
              <a:gd name="connsiteY495" fmla="*/ 365355 h 534360"/>
              <a:gd name="connsiteX496" fmla="*/ 152226 w 2157412"/>
              <a:gd name="connsiteY496" fmla="*/ 376785 h 534360"/>
              <a:gd name="connsiteX497" fmla="*/ 140796 w 2157412"/>
              <a:gd name="connsiteY497" fmla="*/ 388215 h 534360"/>
              <a:gd name="connsiteX498" fmla="*/ 129366 w 2157412"/>
              <a:gd name="connsiteY498" fmla="*/ 376785 h 534360"/>
              <a:gd name="connsiteX499" fmla="*/ 140796 w 2157412"/>
              <a:gd name="connsiteY499" fmla="*/ 365355 h 534360"/>
              <a:gd name="connsiteX500" fmla="*/ 76113 w 2157412"/>
              <a:gd name="connsiteY500" fmla="*/ 365355 h 534360"/>
              <a:gd name="connsiteX501" fmla="*/ 87543 w 2157412"/>
              <a:gd name="connsiteY501" fmla="*/ 376785 h 534360"/>
              <a:gd name="connsiteX502" fmla="*/ 76113 w 2157412"/>
              <a:gd name="connsiteY502" fmla="*/ 388215 h 534360"/>
              <a:gd name="connsiteX503" fmla="*/ 64683 w 2157412"/>
              <a:gd name="connsiteY503" fmla="*/ 376785 h 534360"/>
              <a:gd name="connsiteX504" fmla="*/ 76113 w 2157412"/>
              <a:gd name="connsiteY504" fmla="*/ 365355 h 534360"/>
              <a:gd name="connsiteX505" fmla="*/ 11430 w 2157412"/>
              <a:gd name="connsiteY505" fmla="*/ 365355 h 534360"/>
              <a:gd name="connsiteX506" fmla="*/ 22860 w 2157412"/>
              <a:gd name="connsiteY506" fmla="*/ 376785 h 534360"/>
              <a:gd name="connsiteX507" fmla="*/ 11430 w 2157412"/>
              <a:gd name="connsiteY507" fmla="*/ 388215 h 534360"/>
              <a:gd name="connsiteX508" fmla="*/ 0 w 2157412"/>
              <a:gd name="connsiteY508" fmla="*/ 376785 h 534360"/>
              <a:gd name="connsiteX509" fmla="*/ 11430 w 2157412"/>
              <a:gd name="connsiteY509" fmla="*/ 365355 h 534360"/>
              <a:gd name="connsiteX510" fmla="*/ 2145982 w 2157412"/>
              <a:gd name="connsiteY510" fmla="*/ 292284 h 534360"/>
              <a:gd name="connsiteX511" fmla="*/ 2157412 w 2157412"/>
              <a:gd name="connsiteY511" fmla="*/ 303714 h 534360"/>
              <a:gd name="connsiteX512" fmla="*/ 2145982 w 2157412"/>
              <a:gd name="connsiteY512" fmla="*/ 315144 h 534360"/>
              <a:gd name="connsiteX513" fmla="*/ 2134552 w 2157412"/>
              <a:gd name="connsiteY513" fmla="*/ 303714 h 534360"/>
              <a:gd name="connsiteX514" fmla="*/ 2145982 w 2157412"/>
              <a:gd name="connsiteY514" fmla="*/ 292284 h 534360"/>
              <a:gd name="connsiteX515" fmla="*/ 2081286 w 2157412"/>
              <a:gd name="connsiteY515" fmla="*/ 292284 h 534360"/>
              <a:gd name="connsiteX516" fmla="*/ 2092716 w 2157412"/>
              <a:gd name="connsiteY516" fmla="*/ 303714 h 534360"/>
              <a:gd name="connsiteX517" fmla="*/ 2081286 w 2157412"/>
              <a:gd name="connsiteY517" fmla="*/ 315144 h 534360"/>
              <a:gd name="connsiteX518" fmla="*/ 2069856 w 2157412"/>
              <a:gd name="connsiteY518" fmla="*/ 303714 h 534360"/>
              <a:gd name="connsiteX519" fmla="*/ 2081286 w 2157412"/>
              <a:gd name="connsiteY519" fmla="*/ 292284 h 534360"/>
              <a:gd name="connsiteX520" fmla="*/ 2016603 w 2157412"/>
              <a:gd name="connsiteY520" fmla="*/ 292284 h 534360"/>
              <a:gd name="connsiteX521" fmla="*/ 2028033 w 2157412"/>
              <a:gd name="connsiteY521" fmla="*/ 303714 h 534360"/>
              <a:gd name="connsiteX522" fmla="*/ 2016603 w 2157412"/>
              <a:gd name="connsiteY522" fmla="*/ 315144 h 534360"/>
              <a:gd name="connsiteX523" fmla="*/ 2005173 w 2157412"/>
              <a:gd name="connsiteY523" fmla="*/ 303714 h 534360"/>
              <a:gd name="connsiteX524" fmla="*/ 2016603 w 2157412"/>
              <a:gd name="connsiteY524" fmla="*/ 292284 h 534360"/>
              <a:gd name="connsiteX525" fmla="*/ 1951920 w 2157412"/>
              <a:gd name="connsiteY525" fmla="*/ 292284 h 534360"/>
              <a:gd name="connsiteX526" fmla="*/ 1963350 w 2157412"/>
              <a:gd name="connsiteY526" fmla="*/ 303714 h 534360"/>
              <a:gd name="connsiteX527" fmla="*/ 1951920 w 2157412"/>
              <a:gd name="connsiteY527" fmla="*/ 315144 h 534360"/>
              <a:gd name="connsiteX528" fmla="*/ 1940490 w 2157412"/>
              <a:gd name="connsiteY528" fmla="*/ 303714 h 534360"/>
              <a:gd name="connsiteX529" fmla="*/ 1951920 w 2157412"/>
              <a:gd name="connsiteY529" fmla="*/ 292284 h 534360"/>
              <a:gd name="connsiteX530" fmla="*/ 1887237 w 2157412"/>
              <a:gd name="connsiteY530" fmla="*/ 292284 h 534360"/>
              <a:gd name="connsiteX531" fmla="*/ 1898667 w 2157412"/>
              <a:gd name="connsiteY531" fmla="*/ 303714 h 534360"/>
              <a:gd name="connsiteX532" fmla="*/ 1887237 w 2157412"/>
              <a:gd name="connsiteY532" fmla="*/ 315144 h 534360"/>
              <a:gd name="connsiteX533" fmla="*/ 1875807 w 2157412"/>
              <a:gd name="connsiteY533" fmla="*/ 303714 h 534360"/>
              <a:gd name="connsiteX534" fmla="*/ 1887237 w 2157412"/>
              <a:gd name="connsiteY534" fmla="*/ 292284 h 534360"/>
              <a:gd name="connsiteX535" fmla="*/ 1822554 w 2157412"/>
              <a:gd name="connsiteY535" fmla="*/ 292284 h 534360"/>
              <a:gd name="connsiteX536" fmla="*/ 1833984 w 2157412"/>
              <a:gd name="connsiteY536" fmla="*/ 303714 h 534360"/>
              <a:gd name="connsiteX537" fmla="*/ 1822554 w 2157412"/>
              <a:gd name="connsiteY537" fmla="*/ 315144 h 534360"/>
              <a:gd name="connsiteX538" fmla="*/ 1811124 w 2157412"/>
              <a:gd name="connsiteY538" fmla="*/ 303714 h 534360"/>
              <a:gd name="connsiteX539" fmla="*/ 1822554 w 2157412"/>
              <a:gd name="connsiteY539" fmla="*/ 292284 h 534360"/>
              <a:gd name="connsiteX540" fmla="*/ 1757871 w 2157412"/>
              <a:gd name="connsiteY540" fmla="*/ 292284 h 534360"/>
              <a:gd name="connsiteX541" fmla="*/ 1769301 w 2157412"/>
              <a:gd name="connsiteY541" fmla="*/ 303714 h 534360"/>
              <a:gd name="connsiteX542" fmla="*/ 1757871 w 2157412"/>
              <a:gd name="connsiteY542" fmla="*/ 315144 h 534360"/>
              <a:gd name="connsiteX543" fmla="*/ 1746441 w 2157412"/>
              <a:gd name="connsiteY543" fmla="*/ 303714 h 534360"/>
              <a:gd name="connsiteX544" fmla="*/ 1757871 w 2157412"/>
              <a:gd name="connsiteY544" fmla="*/ 292284 h 534360"/>
              <a:gd name="connsiteX545" fmla="*/ 1693188 w 2157412"/>
              <a:gd name="connsiteY545" fmla="*/ 292284 h 534360"/>
              <a:gd name="connsiteX546" fmla="*/ 1704618 w 2157412"/>
              <a:gd name="connsiteY546" fmla="*/ 303714 h 534360"/>
              <a:gd name="connsiteX547" fmla="*/ 1693188 w 2157412"/>
              <a:gd name="connsiteY547" fmla="*/ 315144 h 534360"/>
              <a:gd name="connsiteX548" fmla="*/ 1681758 w 2157412"/>
              <a:gd name="connsiteY548" fmla="*/ 303714 h 534360"/>
              <a:gd name="connsiteX549" fmla="*/ 1693188 w 2157412"/>
              <a:gd name="connsiteY549" fmla="*/ 292284 h 534360"/>
              <a:gd name="connsiteX550" fmla="*/ 1628505 w 2157412"/>
              <a:gd name="connsiteY550" fmla="*/ 292284 h 534360"/>
              <a:gd name="connsiteX551" fmla="*/ 1639935 w 2157412"/>
              <a:gd name="connsiteY551" fmla="*/ 303714 h 534360"/>
              <a:gd name="connsiteX552" fmla="*/ 1628505 w 2157412"/>
              <a:gd name="connsiteY552" fmla="*/ 315144 h 534360"/>
              <a:gd name="connsiteX553" fmla="*/ 1617075 w 2157412"/>
              <a:gd name="connsiteY553" fmla="*/ 303714 h 534360"/>
              <a:gd name="connsiteX554" fmla="*/ 1628505 w 2157412"/>
              <a:gd name="connsiteY554" fmla="*/ 292284 h 534360"/>
              <a:gd name="connsiteX555" fmla="*/ 1563822 w 2157412"/>
              <a:gd name="connsiteY555" fmla="*/ 292284 h 534360"/>
              <a:gd name="connsiteX556" fmla="*/ 1575252 w 2157412"/>
              <a:gd name="connsiteY556" fmla="*/ 303714 h 534360"/>
              <a:gd name="connsiteX557" fmla="*/ 1563822 w 2157412"/>
              <a:gd name="connsiteY557" fmla="*/ 315144 h 534360"/>
              <a:gd name="connsiteX558" fmla="*/ 1552392 w 2157412"/>
              <a:gd name="connsiteY558" fmla="*/ 303714 h 534360"/>
              <a:gd name="connsiteX559" fmla="*/ 1563822 w 2157412"/>
              <a:gd name="connsiteY559" fmla="*/ 292284 h 534360"/>
              <a:gd name="connsiteX560" fmla="*/ 1499139 w 2157412"/>
              <a:gd name="connsiteY560" fmla="*/ 292284 h 534360"/>
              <a:gd name="connsiteX561" fmla="*/ 1510569 w 2157412"/>
              <a:gd name="connsiteY561" fmla="*/ 303714 h 534360"/>
              <a:gd name="connsiteX562" fmla="*/ 1499139 w 2157412"/>
              <a:gd name="connsiteY562" fmla="*/ 315144 h 534360"/>
              <a:gd name="connsiteX563" fmla="*/ 1487709 w 2157412"/>
              <a:gd name="connsiteY563" fmla="*/ 303714 h 534360"/>
              <a:gd name="connsiteX564" fmla="*/ 1499139 w 2157412"/>
              <a:gd name="connsiteY564" fmla="*/ 292284 h 534360"/>
              <a:gd name="connsiteX565" fmla="*/ 1434456 w 2157412"/>
              <a:gd name="connsiteY565" fmla="*/ 292284 h 534360"/>
              <a:gd name="connsiteX566" fmla="*/ 1445886 w 2157412"/>
              <a:gd name="connsiteY566" fmla="*/ 303714 h 534360"/>
              <a:gd name="connsiteX567" fmla="*/ 1434456 w 2157412"/>
              <a:gd name="connsiteY567" fmla="*/ 315144 h 534360"/>
              <a:gd name="connsiteX568" fmla="*/ 1423026 w 2157412"/>
              <a:gd name="connsiteY568" fmla="*/ 303714 h 534360"/>
              <a:gd name="connsiteX569" fmla="*/ 1434456 w 2157412"/>
              <a:gd name="connsiteY569" fmla="*/ 292284 h 534360"/>
              <a:gd name="connsiteX570" fmla="*/ 1369773 w 2157412"/>
              <a:gd name="connsiteY570" fmla="*/ 292284 h 534360"/>
              <a:gd name="connsiteX571" fmla="*/ 1381203 w 2157412"/>
              <a:gd name="connsiteY571" fmla="*/ 303714 h 534360"/>
              <a:gd name="connsiteX572" fmla="*/ 1369773 w 2157412"/>
              <a:gd name="connsiteY572" fmla="*/ 315144 h 534360"/>
              <a:gd name="connsiteX573" fmla="*/ 1358343 w 2157412"/>
              <a:gd name="connsiteY573" fmla="*/ 303714 h 534360"/>
              <a:gd name="connsiteX574" fmla="*/ 1369773 w 2157412"/>
              <a:gd name="connsiteY574" fmla="*/ 292284 h 534360"/>
              <a:gd name="connsiteX575" fmla="*/ 1305090 w 2157412"/>
              <a:gd name="connsiteY575" fmla="*/ 292284 h 534360"/>
              <a:gd name="connsiteX576" fmla="*/ 1316520 w 2157412"/>
              <a:gd name="connsiteY576" fmla="*/ 303714 h 534360"/>
              <a:gd name="connsiteX577" fmla="*/ 1305090 w 2157412"/>
              <a:gd name="connsiteY577" fmla="*/ 315144 h 534360"/>
              <a:gd name="connsiteX578" fmla="*/ 1293660 w 2157412"/>
              <a:gd name="connsiteY578" fmla="*/ 303714 h 534360"/>
              <a:gd name="connsiteX579" fmla="*/ 1305090 w 2157412"/>
              <a:gd name="connsiteY579" fmla="*/ 292284 h 534360"/>
              <a:gd name="connsiteX580" fmla="*/ 1240407 w 2157412"/>
              <a:gd name="connsiteY580" fmla="*/ 292284 h 534360"/>
              <a:gd name="connsiteX581" fmla="*/ 1251837 w 2157412"/>
              <a:gd name="connsiteY581" fmla="*/ 303714 h 534360"/>
              <a:gd name="connsiteX582" fmla="*/ 1240407 w 2157412"/>
              <a:gd name="connsiteY582" fmla="*/ 315144 h 534360"/>
              <a:gd name="connsiteX583" fmla="*/ 1228977 w 2157412"/>
              <a:gd name="connsiteY583" fmla="*/ 303714 h 534360"/>
              <a:gd name="connsiteX584" fmla="*/ 1240407 w 2157412"/>
              <a:gd name="connsiteY584" fmla="*/ 292284 h 534360"/>
              <a:gd name="connsiteX585" fmla="*/ 1175724 w 2157412"/>
              <a:gd name="connsiteY585" fmla="*/ 292284 h 534360"/>
              <a:gd name="connsiteX586" fmla="*/ 1187154 w 2157412"/>
              <a:gd name="connsiteY586" fmla="*/ 303714 h 534360"/>
              <a:gd name="connsiteX587" fmla="*/ 1175724 w 2157412"/>
              <a:gd name="connsiteY587" fmla="*/ 315144 h 534360"/>
              <a:gd name="connsiteX588" fmla="*/ 1164294 w 2157412"/>
              <a:gd name="connsiteY588" fmla="*/ 303714 h 534360"/>
              <a:gd name="connsiteX589" fmla="*/ 1175724 w 2157412"/>
              <a:gd name="connsiteY589" fmla="*/ 292284 h 534360"/>
              <a:gd name="connsiteX590" fmla="*/ 1111041 w 2157412"/>
              <a:gd name="connsiteY590" fmla="*/ 292284 h 534360"/>
              <a:gd name="connsiteX591" fmla="*/ 1122471 w 2157412"/>
              <a:gd name="connsiteY591" fmla="*/ 303714 h 534360"/>
              <a:gd name="connsiteX592" fmla="*/ 1111041 w 2157412"/>
              <a:gd name="connsiteY592" fmla="*/ 315144 h 534360"/>
              <a:gd name="connsiteX593" fmla="*/ 1099611 w 2157412"/>
              <a:gd name="connsiteY593" fmla="*/ 303714 h 534360"/>
              <a:gd name="connsiteX594" fmla="*/ 1111041 w 2157412"/>
              <a:gd name="connsiteY594" fmla="*/ 292284 h 534360"/>
              <a:gd name="connsiteX595" fmla="*/ 1046358 w 2157412"/>
              <a:gd name="connsiteY595" fmla="*/ 292284 h 534360"/>
              <a:gd name="connsiteX596" fmla="*/ 1057788 w 2157412"/>
              <a:gd name="connsiteY596" fmla="*/ 303714 h 534360"/>
              <a:gd name="connsiteX597" fmla="*/ 1046358 w 2157412"/>
              <a:gd name="connsiteY597" fmla="*/ 315144 h 534360"/>
              <a:gd name="connsiteX598" fmla="*/ 1034928 w 2157412"/>
              <a:gd name="connsiteY598" fmla="*/ 303714 h 534360"/>
              <a:gd name="connsiteX599" fmla="*/ 1046358 w 2157412"/>
              <a:gd name="connsiteY599" fmla="*/ 292284 h 534360"/>
              <a:gd name="connsiteX600" fmla="*/ 981675 w 2157412"/>
              <a:gd name="connsiteY600" fmla="*/ 292284 h 534360"/>
              <a:gd name="connsiteX601" fmla="*/ 993105 w 2157412"/>
              <a:gd name="connsiteY601" fmla="*/ 303714 h 534360"/>
              <a:gd name="connsiteX602" fmla="*/ 981675 w 2157412"/>
              <a:gd name="connsiteY602" fmla="*/ 315144 h 534360"/>
              <a:gd name="connsiteX603" fmla="*/ 970245 w 2157412"/>
              <a:gd name="connsiteY603" fmla="*/ 303714 h 534360"/>
              <a:gd name="connsiteX604" fmla="*/ 981675 w 2157412"/>
              <a:gd name="connsiteY604" fmla="*/ 292284 h 534360"/>
              <a:gd name="connsiteX605" fmla="*/ 916992 w 2157412"/>
              <a:gd name="connsiteY605" fmla="*/ 292284 h 534360"/>
              <a:gd name="connsiteX606" fmla="*/ 928422 w 2157412"/>
              <a:gd name="connsiteY606" fmla="*/ 303714 h 534360"/>
              <a:gd name="connsiteX607" fmla="*/ 916992 w 2157412"/>
              <a:gd name="connsiteY607" fmla="*/ 315144 h 534360"/>
              <a:gd name="connsiteX608" fmla="*/ 905562 w 2157412"/>
              <a:gd name="connsiteY608" fmla="*/ 303714 h 534360"/>
              <a:gd name="connsiteX609" fmla="*/ 916992 w 2157412"/>
              <a:gd name="connsiteY609" fmla="*/ 292284 h 534360"/>
              <a:gd name="connsiteX610" fmla="*/ 852309 w 2157412"/>
              <a:gd name="connsiteY610" fmla="*/ 292284 h 534360"/>
              <a:gd name="connsiteX611" fmla="*/ 863739 w 2157412"/>
              <a:gd name="connsiteY611" fmla="*/ 303714 h 534360"/>
              <a:gd name="connsiteX612" fmla="*/ 852309 w 2157412"/>
              <a:gd name="connsiteY612" fmla="*/ 315144 h 534360"/>
              <a:gd name="connsiteX613" fmla="*/ 840879 w 2157412"/>
              <a:gd name="connsiteY613" fmla="*/ 303714 h 534360"/>
              <a:gd name="connsiteX614" fmla="*/ 852309 w 2157412"/>
              <a:gd name="connsiteY614" fmla="*/ 292284 h 534360"/>
              <a:gd name="connsiteX615" fmla="*/ 787626 w 2157412"/>
              <a:gd name="connsiteY615" fmla="*/ 292284 h 534360"/>
              <a:gd name="connsiteX616" fmla="*/ 799056 w 2157412"/>
              <a:gd name="connsiteY616" fmla="*/ 303714 h 534360"/>
              <a:gd name="connsiteX617" fmla="*/ 787626 w 2157412"/>
              <a:gd name="connsiteY617" fmla="*/ 315144 h 534360"/>
              <a:gd name="connsiteX618" fmla="*/ 776196 w 2157412"/>
              <a:gd name="connsiteY618" fmla="*/ 303714 h 534360"/>
              <a:gd name="connsiteX619" fmla="*/ 787626 w 2157412"/>
              <a:gd name="connsiteY619" fmla="*/ 292284 h 534360"/>
              <a:gd name="connsiteX620" fmla="*/ 722943 w 2157412"/>
              <a:gd name="connsiteY620" fmla="*/ 292284 h 534360"/>
              <a:gd name="connsiteX621" fmla="*/ 734373 w 2157412"/>
              <a:gd name="connsiteY621" fmla="*/ 303714 h 534360"/>
              <a:gd name="connsiteX622" fmla="*/ 722943 w 2157412"/>
              <a:gd name="connsiteY622" fmla="*/ 315144 h 534360"/>
              <a:gd name="connsiteX623" fmla="*/ 711513 w 2157412"/>
              <a:gd name="connsiteY623" fmla="*/ 303714 h 534360"/>
              <a:gd name="connsiteX624" fmla="*/ 722943 w 2157412"/>
              <a:gd name="connsiteY624" fmla="*/ 292284 h 534360"/>
              <a:gd name="connsiteX625" fmla="*/ 658260 w 2157412"/>
              <a:gd name="connsiteY625" fmla="*/ 292284 h 534360"/>
              <a:gd name="connsiteX626" fmla="*/ 669690 w 2157412"/>
              <a:gd name="connsiteY626" fmla="*/ 303714 h 534360"/>
              <a:gd name="connsiteX627" fmla="*/ 658260 w 2157412"/>
              <a:gd name="connsiteY627" fmla="*/ 315144 h 534360"/>
              <a:gd name="connsiteX628" fmla="*/ 646830 w 2157412"/>
              <a:gd name="connsiteY628" fmla="*/ 303714 h 534360"/>
              <a:gd name="connsiteX629" fmla="*/ 658260 w 2157412"/>
              <a:gd name="connsiteY629" fmla="*/ 292284 h 534360"/>
              <a:gd name="connsiteX630" fmla="*/ 593577 w 2157412"/>
              <a:gd name="connsiteY630" fmla="*/ 292284 h 534360"/>
              <a:gd name="connsiteX631" fmla="*/ 605007 w 2157412"/>
              <a:gd name="connsiteY631" fmla="*/ 303714 h 534360"/>
              <a:gd name="connsiteX632" fmla="*/ 593577 w 2157412"/>
              <a:gd name="connsiteY632" fmla="*/ 315144 h 534360"/>
              <a:gd name="connsiteX633" fmla="*/ 582147 w 2157412"/>
              <a:gd name="connsiteY633" fmla="*/ 303714 h 534360"/>
              <a:gd name="connsiteX634" fmla="*/ 593577 w 2157412"/>
              <a:gd name="connsiteY634" fmla="*/ 292284 h 534360"/>
              <a:gd name="connsiteX635" fmla="*/ 528894 w 2157412"/>
              <a:gd name="connsiteY635" fmla="*/ 292284 h 534360"/>
              <a:gd name="connsiteX636" fmla="*/ 540324 w 2157412"/>
              <a:gd name="connsiteY636" fmla="*/ 303714 h 534360"/>
              <a:gd name="connsiteX637" fmla="*/ 528894 w 2157412"/>
              <a:gd name="connsiteY637" fmla="*/ 315144 h 534360"/>
              <a:gd name="connsiteX638" fmla="*/ 517464 w 2157412"/>
              <a:gd name="connsiteY638" fmla="*/ 303714 h 534360"/>
              <a:gd name="connsiteX639" fmla="*/ 528894 w 2157412"/>
              <a:gd name="connsiteY639" fmla="*/ 292284 h 534360"/>
              <a:gd name="connsiteX640" fmla="*/ 464211 w 2157412"/>
              <a:gd name="connsiteY640" fmla="*/ 292284 h 534360"/>
              <a:gd name="connsiteX641" fmla="*/ 475641 w 2157412"/>
              <a:gd name="connsiteY641" fmla="*/ 303714 h 534360"/>
              <a:gd name="connsiteX642" fmla="*/ 464211 w 2157412"/>
              <a:gd name="connsiteY642" fmla="*/ 315144 h 534360"/>
              <a:gd name="connsiteX643" fmla="*/ 452781 w 2157412"/>
              <a:gd name="connsiteY643" fmla="*/ 303714 h 534360"/>
              <a:gd name="connsiteX644" fmla="*/ 464211 w 2157412"/>
              <a:gd name="connsiteY644" fmla="*/ 292284 h 534360"/>
              <a:gd name="connsiteX645" fmla="*/ 399528 w 2157412"/>
              <a:gd name="connsiteY645" fmla="*/ 292284 h 534360"/>
              <a:gd name="connsiteX646" fmla="*/ 410958 w 2157412"/>
              <a:gd name="connsiteY646" fmla="*/ 303714 h 534360"/>
              <a:gd name="connsiteX647" fmla="*/ 399528 w 2157412"/>
              <a:gd name="connsiteY647" fmla="*/ 315144 h 534360"/>
              <a:gd name="connsiteX648" fmla="*/ 388098 w 2157412"/>
              <a:gd name="connsiteY648" fmla="*/ 303714 h 534360"/>
              <a:gd name="connsiteX649" fmla="*/ 399528 w 2157412"/>
              <a:gd name="connsiteY649" fmla="*/ 292284 h 534360"/>
              <a:gd name="connsiteX650" fmla="*/ 334845 w 2157412"/>
              <a:gd name="connsiteY650" fmla="*/ 292284 h 534360"/>
              <a:gd name="connsiteX651" fmla="*/ 346275 w 2157412"/>
              <a:gd name="connsiteY651" fmla="*/ 303714 h 534360"/>
              <a:gd name="connsiteX652" fmla="*/ 334845 w 2157412"/>
              <a:gd name="connsiteY652" fmla="*/ 315144 h 534360"/>
              <a:gd name="connsiteX653" fmla="*/ 323415 w 2157412"/>
              <a:gd name="connsiteY653" fmla="*/ 303714 h 534360"/>
              <a:gd name="connsiteX654" fmla="*/ 334845 w 2157412"/>
              <a:gd name="connsiteY654" fmla="*/ 292284 h 534360"/>
              <a:gd name="connsiteX655" fmla="*/ 270162 w 2157412"/>
              <a:gd name="connsiteY655" fmla="*/ 292284 h 534360"/>
              <a:gd name="connsiteX656" fmla="*/ 281592 w 2157412"/>
              <a:gd name="connsiteY656" fmla="*/ 303714 h 534360"/>
              <a:gd name="connsiteX657" fmla="*/ 270162 w 2157412"/>
              <a:gd name="connsiteY657" fmla="*/ 315144 h 534360"/>
              <a:gd name="connsiteX658" fmla="*/ 258732 w 2157412"/>
              <a:gd name="connsiteY658" fmla="*/ 303714 h 534360"/>
              <a:gd name="connsiteX659" fmla="*/ 270162 w 2157412"/>
              <a:gd name="connsiteY659" fmla="*/ 292284 h 534360"/>
              <a:gd name="connsiteX660" fmla="*/ 205479 w 2157412"/>
              <a:gd name="connsiteY660" fmla="*/ 292284 h 534360"/>
              <a:gd name="connsiteX661" fmla="*/ 216909 w 2157412"/>
              <a:gd name="connsiteY661" fmla="*/ 303714 h 534360"/>
              <a:gd name="connsiteX662" fmla="*/ 205479 w 2157412"/>
              <a:gd name="connsiteY662" fmla="*/ 315144 h 534360"/>
              <a:gd name="connsiteX663" fmla="*/ 194049 w 2157412"/>
              <a:gd name="connsiteY663" fmla="*/ 303714 h 534360"/>
              <a:gd name="connsiteX664" fmla="*/ 205479 w 2157412"/>
              <a:gd name="connsiteY664" fmla="*/ 292284 h 534360"/>
              <a:gd name="connsiteX665" fmla="*/ 140796 w 2157412"/>
              <a:gd name="connsiteY665" fmla="*/ 292284 h 534360"/>
              <a:gd name="connsiteX666" fmla="*/ 152226 w 2157412"/>
              <a:gd name="connsiteY666" fmla="*/ 303714 h 534360"/>
              <a:gd name="connsiteX667" fmla="*/ 140796 w 2157412"/>
              <a:gd name="connsiteY667" fmla="*/ 315144 h 534360"/>
              <a:gd name="connsiteX668" fmla="*/ 129366 w 2157412"/>
              <a:gd name="connsiteY668" fmla="*/ 303714 h 534360"/>
              <a:gd name="connsiteX669" fmla="*/ 140796 w 2157412"/>
              <a:gd name="connsiteY669" fmla="*/ 292284 h 534360"/>
              <a:gd name="connsiteX670" fmla="*/ 76113 w 2157412"/>
              <a:gd name="connsiteY670" fmla="*/ 292284 h 534360"/>
              <a:gd name="connsiteX671" fmla="*/ 87543 w 2157412"/>
              <a:gd name="connsiteY671" fmla="*/ 303714 h 534360"/>
              <a:gd name="connsiteX672" fmla="*/ 76113 w 2157412"/>
              <a:gd name="connsiteY672" fmla="*/ 315144 h 534360"/>
              <a:gd name="connsiteX673" fmla="*/ 64683 w 2157412"/>
              <a:gd name="connsiteY673" fmla="*/ 303714 h 534360"/>
              <a:gd name="connsiteX674" fmla="*/ 76113 w 2157412"/>
              <a:gd name="connsiteY674" fmla="*/ 292284 h 534360"/>
              <a:gd name="connsiteX675" fmla="*/ 11430 w 2157412"/>
              <a:gd name="connsiteY675" fmla="*/ 292284 h 534360"/>
              <a:gd name="connsiteX676" fmla="*/ 22860 w 2157412"/>
              <a:gd name="connsiteY676" fmla="*/ 303714 h 534360"/>
              <a:gd name="connsiteX677" fmla="*/ 11430 w 2157412"/>
              <a:gd name="connsiteY677" fmla="*/ 315144 h 534360"/>
              <a:gd name="connsiteX678" fmla="*/ 0 w 2157412"/>
              <a:gd name="connsiteY678" fmla="*/ 303714 h 534360"/>
              <a:gd name="connsiteX679" fmla="*/ 11430 w 2157412"/>
              <a:gd name="connsiteY679" fmla="*/ 292284 h 534360"/>
              <a:gd name="connsiteX680" fmla="*/ 76113 w 2157412"/>
              <a:gd name="connsiteY680" fmla="*/ 219214 h 534360"/>
              <a:gd name="connsiteX681" fmla="*/ 87543 w 2157412"/>
              <a:gd name="connsiteY681" fmla="*/ 230644 h 534360"/>
              <a:gd name="connsiteX682" fmla="*/ 76113 w 2157412"/>
              <a:gd name="connsiteY682" fmla="*/ 242074 h 534360"/>
              <a:gd name="connsiteX683" fmla="*/ 64683 w 2157412"/>
              <a:gd name="connsiteY683" fmla="*/ 230644 h 534360"/>
              <a:gd name="connsiteX684" fmla="*/ 76113 w 2157412"/>
              <a:gd name="connsiteY684" fmla="*/ 219214 h 534360"/>
              <a:gd name="connsiteX685" fmla="*/ 11430 w 2157412"/>
              <a:gd name="connsiteY685" fmla="*/ 219214 h 534360"/>
              <a:gd name="connsiteX686" fmla="*/ 22860 w 2157412"/>
              <a:gd name="connsiteY686" fmla="*/ 230644 h 534360"/>
              <a:gd name="connsiteX687" fmla="*/ 11430 w 2157412"/>
              <a:gd name="connsiteY687" fmla="*/ 242074 h 534360"/>
              <a:gd name="connsiteX688" fmla="*/ 0 w 2157412"/>
              <a:gd name="connsiteY688" fmla="*/ 230644 h 534360"/>
              <a:gd name="connsiteX689" fmla="*/ 11430 w 2157412"/>
              <a:gd name="connsiteY689" fmla="*/ 219214 h 534360"/>
              <a:gd name="connsiteX690" fmla="*/ 270162 w 2157412"/>
              <a:gd name="connsiteY690" fmla="*/ 219214 h 534360"/>
              <a:gd name="connsiteX691" fmla="*/ 281592 w 2157412"/>
              <a:gd name="connsiteY691" fmla="*/ 230644 h 534360"/>
              <a:gd name="connsiteX692" fmla="*/ 270162 w 2157412"/>
              <a:gd name="connsiteY692" fmla="*/ 242074 h 534360"/>
              <a:gd name="connsiteX693" fmla="*/ 258732 w 2157412"/>
              <a:gd name="connsiteY693" fmla="*/ 230644 h 534360"/>
              <a:gd name="connsiteX694" fmla="*/ 270162 w 2157412"/>
              <a:gd name="connsiteY694" fmla="*/ 219214 h 534360"/>
              <a:gd name="connsiteX695" fmla="*/ 205479 w 2157412"/>
              <a:gd name="connsiteY695" fmla="*/ 219214 h 534360"/>
              <a:gd name="connsiteX696" fmla="*/ 216909 w 2157412"/>
              <a:gd name="connsiteY696" fmla="*/ 230644 h 534360"/>
              <a:gd name="connsiteX697" fmla="*/ 205479 w 2157412"/>
              <a:gd name="connsiteY697" fmla="*/ 242074 h 534360"/>
              <a:gd name="connsiteX698" fmla="*/ 194049 w 2157412"/>
              <a:gd name="connsiteY698" fmla="*/ 230644 h 534360"/>
              <a:gd name="connsiteX699" fmla="*/ 205479 w 2157412"/>
              <a:gd name="connsiteY699" fmla="*/ 219214 h 534360"/>
              <a:gd name="connsiteX700" fmla="*/ 140796 w 2157412"/>
              <a:gd name="connsiteY700" fmla="*/ 219214 h 534360"/>
              <a:gd name="connsiteX701" fmla="*/ 152226 w 2157412"/>
              <a:gd name="connsiteY701" fmla="*/ 230644 h 534360"/>
              <a:gd name="connsiteX702" fmla="*/ 140796 w 2157412"/>
              <a:gd name="connsiteY702" fmla="*/ 242074 h 534360"/>
              <a:gd name="connsiteX703" fmla="*/ 129366 w 2157412"/>
              <a:gd name="connsiteY703" fmla="*/ 230644 h 534360"/>
              <a:gd name="connsiteX704" fmla="*/ 140796 w 2157412"/>
              <a:gd name="connsiteY704" fmla="*/ 219214 h 534360"/>
              <a:gd name="connsiteX705" fmla="*/ 464211 w 2157412"/>
              <a:gd name="connsiteY705" fmla="*/ 219214 h 534360"/>
              <a:gd name="connsiteX706" fmla="*/ 475641 w 2157412"/>
              <a:gd name="connsiteY706" fmla="*/ 230644 h 534360"/>
              <a:gd name="connsiteX707" fmla="*/ 464211 w 2157412"/>
              <a:gd name="connsiteY707" fmla="*/ 242074 h 534360"/>
              <a:gd name="connsiteX708" fmla="*/ 452781 w 2157412"/>
              <a:gd name="connsiteY708" fmla="*/ 230644 h 534360"/>
              <a:gd name="connsiteX709" fmla="*/ 464211 w 2157412"/>
              <a:gd name="connsiteY709" fmla="*/ 219214 h 534360"/>
              <a:gd name="connsiteX710" fmla="*/ 399528 w 2157412"/>
              <a:gd name="connsiteY710" fmla="*/ 219214 h 534360"/>
              <a:gd name="connsiteX711" fmla="*/ 410958 w 2157412"/>
              <a:gd name="connsiteY711" fmla="*/ 230644 h 534360"/>
              <a:gd name="connsiteX712" fmla="*/ 399528 w 2157412"/>
              <a:gd name="connsiteY712" fmla="*/ 242074 h 534360"/>
              <a:gd name="connsiteX713" fmla="*/ 388098 w 2157412"/>
              <a:gd name="connsiteY713" fmla="*/ 230644 h 534360"/>
              <a:gd name="connsiteX714" fmla="*/ 399528 w 2157412"/>
              <a:gd name="connsiteY714" fmla="*/ 219214 h 534360"/>
              <a:gd name="connsiteX715" fmla="*/ 334845 w 2157412"/>
              <a:gd name="connsiteY715" fmla="*/ 219214 h 534360"/>
              <a:gd name="connsiteX716" fmla="*/ 346275 w 2157412"/>
              <a:gd name="connsiteY716" fmla="*/ 230644 h 534360"/>
              <a:gd name="connsiteX717" fmla="*/ 334845 w 2157412"/>
              <a:gd name="connsiteY717" fmla="*/ 242074 h 534360"/>
              <a:gd name="connsiteX718" fmla="*/ 323415 w 2157412"/>
              <a:gd name="connsiteY718" fmla="*/ 230644 h 534360"/>
              <a:gd name="connsiteX719" fmla="*/ 334845 w 2157412"/>
              <a:gd name="connsiteY719" fmla="*/ 219214 h 534360"/>
              <a:gd name="connsiteX720" fmla="*/ 981675 w 2157412"/>
              <a:gd name="connsiteY720" fmla="*/ 219214 h 534360"/>
              <a:gd name="connsiteX721" fmla="*/ 993105 w 2157412"/>
              <a:gd name="connsiteY721" fmla="*/ 230644 h 534360"/>
              <a:gd name="connsiteX722" fmla="*/ 981675 w 2157412"/>
              <a:gd name="connsiteY722" fmla="*/ 242074 h 534360"/>
              <a:gd name="connsiteX723" fmla="*/ 970245 w 2157412"/>
              <a:gd name="connsiteY723" fmla="*/ 230644 h 534360"/>
              <a:gd name="connsiteX724" fmla="*/ 981675 w 2157412"/>
              <a:gd name="connsiteY724" fmla="*/ 219214 h 534360"/>
              <a:gd name="connsiteX725" fmla="*/ 916992 w 2157412"/>
              <a:gd name="connsiteY725" fmla="*/ 219214 h 534360"/>
              <a:gd name="connsiteX726" fmla="*/ 928422 w 2157412"/>
              <a:gd name="connsiteY726" fmla="*/ 230644 h 534360"/>
              <a:gd name="connsiteX727" fmla="*/ 916992 w 2157412"/>
              <a:gd name="connsiteY727" fmla="*/ 242074 h 534360"/>
              <a:gd name="connsiteX728" fmla="*/ 905562 w 2157412"/>
              <a:gd name="connsiteY728" fmla="*/ 230644 h 534360"/>
              <a:gd name="connsiteX729" fmla="*/ 916992 w 2157412"/>
              <a:gd name="connsiteY729" fmla="*/ 219214 h 534360"/>
              <a:gd name="connsiteX730" fmla="*/ 852309 w 2157412"/>
              <a:gd name="connsiteY730" fmla="*/ 219214 h 534360"/>
              <a:gd name="connsiteX731" fmla="*/ 863739 w 2157412"/>
              <a:gd name="connsiteY731" fmla="*/ 230644 h 534360"/>
              <a:gd name="connsiteX732" fmla="*/ 852309 w 2157412"/>
              <a:gd name="connsiteY732" fmla="*/ 242074 h 534360"/>
              <a:gd name="connsiteX733" fmla="*/ 840879 w 2157412"/>
              <a:gd name="connsiteY733" fmla="*/ 230644 h 534360"/>
              <a:gd name="connsiteX734" fmla="*/ 852309 w 2157412"/>
              <a:gd name="connsiteY734" fmla="*/ 219214 h 534360"/>
              <a:gd name="connsiteX735" fmla="*/ 787626 w 2157412"/>
              <a:gd name="connsiteY735" fmla="*/ 219214 h 534360"/>
              <a:gd name="connsiteX736" fmla="*/ 799056 w 2157412"/>
              <a:gd name="connsiteY736" fmla="*/ 230644 h 534360"/>
              <a:gd name="connsiteX737" fmla="*/ 787626 w 2157412"/>
              <a:gd name="connsiteY737" fmla="*/ 242074 h 534360"/>
              <a:gd name="connsiteX738" fmla="*/ 776196 w 2157412"/>
              <a:gd name="connsiteY738" fmla="*/ 230644 h 534360"/>
              <a:gd name="connsiteX739" fmla="*/ 787626 w 2157412"/>
              <a:gd name="connsiteY739" fmla="*/ 219214 h 534360"/>
              <a:gd name="connsiteX740" fmla="*/ 722943 w 2157412"/>
              <a:gd name="connsiteY740" fmla="*/ 219214 h 534360"/>
              <a:gd name="connsiteX741" fmla="*/ 734373 w 2157412"/>
              <a:gd name="connsiteY741" fmla="*/ 230644 h 534360"/>
              <a:gd name="connsiteX742" fmla="*/ 722943 w 2157412"/>
              <a:gd name="connsiteY742" fmla="*/ 242074 h 534360"/>
              <a:gd name="connsiteX743" fmla="*/ 711513 w 2157412"/>
              <a:gd name="connsiteY743" fmla="*/ 230644 h 534360"/>
              <a:gd name="connsiteX744" fmla="*/ 722943 w 2157412"/>
              <a:gd name="connsiteY744" fmla="*/ 219214 h 534360"/>
              <a:gd name="connsiteX745" fmla="*/ 658260 w 2157412"/>
              <a:gd name="connsiteY745" fmla="*/ 219214 h 534360"/>
              <a:gd name="connsiteX746" fmla="*/ 669690 w 2157412"/>
              <a:gd name="connsiteY746" fmla="*/ 230644 h 534360"/>
              <a:gd name="connsiteX747" fmla="*/ 658260 w 2157412"/>
              <a:gd name="connsiteY747" fmla="*/ 242074 h 534360"/>
              <a:gd name="connsiteX748" fmla="*/ 646830 w 2157412"/>
              <a:gd name="connsiteY748" fmla="*/ 230644 h 534360"/>
              <a:gd name="connsiteX749" fmla="*/ 658260 w 2157412"/>
              <a:gd name="connsiteY749" fmla="*/ 219214 h 534360"/>
              <a:gd name="connsiteX750" fmla="*/ 593577 w 2157412"/>
              <a:gd name="connsiteY750" fmla="*/ 219214 h 534360"/>
              <a:gd name="connsiteX751" fmla="*/ 605007 w 2157412"/>
              <a:gd name="connsiteY751" fmla="*/ 230644 h 534360"/>
              <a:gd name="connsiteX752" fmla="*/ 593577 w 2157412"/>
              <a:gd name="connsiteY752" fmla="*/ 242074 h 534360"/>
              <a:gd name="connsiteX753" fmla="*/ 582147 w 2157412"/>
              <a:gd name="connsiteY753" fmla="*/ 230644 h 534360"/>
              <a:gd name="connsiteX754" fmla="*/ 593577 w 2157412"/>
              <a:gd name="connsiteY754" fmla="*/ 219214 h 534360"/>
              <a:gd name="connsiteX755" fmla="*/ 528894 w 2157412"/>
              <a:gd name="connsiteY755" fmla="*/ 219214 h 534360"/>
              <a:gd name="connsiteX756" fmla="*/ 540324 w 2157412"/>
              <a:gd name="connsiteY756" fmla="*/ 230644 h 534360"/>
              <a:gd name="connsiteX757" fmla="*/ 528894 w 2157412"/>
              <a:gd name="connsiteY757" fmla="*/ 242074 h 534360"/>
              <a:gd name="connsiteX758" fmla="*/ 517464 w 2157412"/>
              <a:gd name="connsiteY758" fmla="*/ 230644 h 534360"/>
              <a:gd name="connsiteX759" fmla="*/ 528894 w 2157412"/>
              <a:gd name="connsiteY759" fmla="*/ 219214 h 534360"/>
              <a:gd name="connsiteX760" fmla="*/ 1175724 w 2157412"/>
              <a:gd name="connsiteY760" fmla="*/ 219214 h 534360"/>
              <a:gd name="connsiteX761" fmla="*/ 1187154 w 2157412"/>
              <a:gd name="connsiteY761" fmla="*/ 230644 h 534360"/>
              <a:gd name="connsiteX762" fmla="*/ 1175724 w 2157412"/>
              <a:gd name="connsiteY762" fmla="*/ 242074 h 534360"/>
              <a:gd name="connsiteX763" fmla="*/ 1164294 w 2157412"/>
              <a:gd name="connsiteY763" fmla="*/ 230644 h 534360"/>
              <a:gd name="connsiteX764" fmla="*/ 1175724 w 2157412"/>
              <a:gd name="connsiteY764" fmla="*/ 219214 h 534360"/>
              <a:gd name="connsiteX765" fmla="*/ 1111041 w 2157412"/>
              <a:gd name="connsiteY765" fmla="*/ 219214 h 534360"/>
              <a:gd name="connsiteX766" fmla="*/ 1122471 w 2157412"/>
              <a:gd name="connsiteY766" fmla="*/ 230644 h 534360"/>
              <a:gd name="connsiteX767" fmla="*/ 1111041 w 2157412"/>
              <a:gd name="connsiteY767" fmla="*/ 242074 h 534360"/>
              <a:gd name="connsiteX768" fmla="*/ 1099611 w 2157412"/>
              <a:gd name="connsiteY768" fmla="*/ 230644 h 534360"/>
              <a:gd name="connsiteX769" fmla="*/ 1111041 w 2157412"/>
              <a:gd name="connsiteY769" fmla="*/ 219214 h 534360"/>
              <a:gd name="connsiteX770" fmla="*/ 1046358 w 2157412"/>
              <a:gd name="connsiteY770" fmla="*/ 219214 h 534360"/>
              <a:gd name="connsiteX771" fmla="*/ 1057788 w 2157412"/>
              <a:gd name="connsiteY771" fmla="*/ 230644 h 534360"/>
              <a:gd name="connsiteX772" fmla="*/ 1046358 w 2157412"/>
              <a:gd name="connsiteY772" fmla="*/ 242074 h 534360"/>
              <a:gd name="connsiteX773" fmla="*/ 1034928 w 2157412"/>
              <a:gd name="connsiteY773" fmla="*/ 230644 h 534360"/>
              <a:gd name="connsiteX774" fmla="*/ 1046358 w 2157412"/>
              <a:gd name="connsiteY774" fmla="*/ 219214 h 534360"/>
              <a:gd name="connsiteX775" fmla="*/ 2145982 w 2157412"/>
              <a:gd name="connsiteY775" fmla="*/ 219214 h 534360"/>
              <a:gd name="connsiteX776" fmla="*/ 2157412 w 2157412"/>
              <a:gd name="connsiteY776" fmla="*/ 230644 h 534360"/>
              <a:gd name="connsiteX777" fmla="*/ 2145982 w 2157412"/>
              <a:gd name="connsiteY777" fmla="*/ 242074 h 534360"/>
              <a:gd name="connsiteX778" fmla="*/ 2134552 w 2157412"/>
              <a:gd name="connsiteY778" fmla="*/ 230644 h 534360"/>
              <a:gd name="connsiteX779" fmla="*/ 2145982 w 2157412"/>
              <a:gd name="connsiteY779" fmla="*/ 219214 h 534360"/>
              <a:gd name="connsiteX780" fmla="*/ 2081286 w 2157412"/>
              <a:gd name="connsiteY780" fmla="*/ 219214 h 534360"/>
              <a:gd name="connsiteX781" fmla="*/ 2092716 w 2157412"/>
              <a:gd name="connsiteY781" fmla="*/ 230644 h 534360"/>
              <a:gd name="connsiteX782" fmla="*/ 2081286 w 2157412"/>
              <a:gd name="connsiteY782" fmla="*/ 242074 h 534360"/>
              <a:gd name="connsiteX783" fmla="*/ 2069856 w 2157412"/>
              <a:gd name="connsiteY783" fmla="*/ 230644 h 534360"/>
              <a:gd name="connsiteX784" fmla="*/ 2081286 w 2157412"/>
              <a:gd name="connsiteY784" fmla="*/ 219214 h 534360"/>
              <a:gd name="connsiteX785" fmla="*/ 2016603 w 2157412"/>
              <a:gd name="connsiteY785" fmla="*/ 219214 h 534360"/>
              <a:gd name="connsiteX786" fmla="*/ 2028033 w 2157412"/>
              <a:gd name="connsiteY786" fmla="*/ 230644 h 534360"/>
              <a:gd name="connsiteX787" fmla="*/ 2016603 w 2157412"/>
              <a:gd name="connsiteY787" fmla="*/ 242074 h 534360"/>
              <a:gd name="connsiteX788" fmla="*/ 2005173 w 2157412"/>
              <a:gd name="connsiteY788" fmla="*/ 230644 h 534360"/>
              <a:gd name="connsiteX789" fmla="*/ 2016603 w 2157412"/>
              <a:gd name="connsiteY789" fmla="*/ 219214 h 534360"/>
              <a:gd name="connsiteX790" fmla="*/ 1951920 w 2157412"/>
              <a:gd name="connsiteY790" fmla="*/ 219214 h 534360"/>
              <a:gd name="connsiteX791" fmla="*/ 1963350 w 2157412"/>
              <a:gd name="connsiteY791" fmla="*/ 230644 h 534360"/>
              <a:gd name="connsiteX792" fmla="*/ 1951920 w 2157412"/>
              <a:gd name="connsiteY792" fmla="*/ 242074 h 534360"/>
              <a:gd name="connsiteX793" fmla="*/ 1940490 w 2157412"/>
              <a:gd name="connsiteY793" fmla="*/ 230644 h 534360"/>
              <a:gd name="connsiteX794" fmla="*/ 1951920 w 2157412"/>
              <a:gd name="connsiteY794" fmla="*/ 219214 h 534360"/>
              <a:gd name="connsiteX795" fmla="*/ 1887237 w 2157412"/>
              <a:gd name="connsiteY795" fmla="*/ 219214 h 534360"/>
              <a:gd name="connsiteX796" fmla="*/ 1898667 w 2157412"/>
              <a:gd name="connsiteY796" fmla="*/ 230644 h 534360"/>
              <a:gd name="connsiteX797" fmla="*/ 1887237 w 2157412"/>
              <a:gd name="connsiteY797" fmla="*/ 242074 h 534360"/>
              <a:gd name="connsiteX798" fmla="*/ 1875807 w 2157412"/>
              <a:gd name="connsiteY798" fmla="*/ 230644 h 534360"/>
              <a:gd name="connsiteX799" fmla="*/ 1887237 w 2157412"/>
              <a:gd name="connsiteY799" fmla="*/ 219214 h 534360"/>
              <a:gd name="connsiteX800" fmla="*/ 1822554 w 2157412"/>
              <a:gd name="connsiteY800" fmla="*/ 219214 h 534360"/>
              <a:gd name="connsiteX801" fmla="*/ 1833984 w 2157412"/>
              <a:gd name="connsiteY801" fmla="*/ 230644 h 534360"/>
              <a:gd name="connsiteX802" fmla="*/ 1822554 w 2157412"/>
              <a:gd name="connsiteY802" fmla="*/ 242074 h 534360"/>
              <a:gd name="connsiteX803" fmla="*/ 1811124 w 2157412"/>
              <a:gd name="connsiteY803" fmla="*/ 230644 h 534360"/>
              <a:gd name="connsiteX804" fmla="*/ 1822554 w 2157412"/>
              <a:gd name="connsiteY804" fmla="*/ 219214 h 534360"/>
              <a:gd name="connsiteX805" fmla="*/ 1757871 w 2157412"/>
              <a:gd name="connsiteY805" fmla="*/ 219214 h 534360"/>
              <a:gd name="connsiteX806" fmla="*/ 1769301 w 2157412"/>
              <a:gd name="connsiteY806" fmla="*/ 230644 h 534360"/>
              <a:gd name="connsiteX807" fmla="*/ 1757871 w 2157412"/>
              <a:gd name="connsiteY807" fmla="*/ 242074 h 534360"/>
              <a:gd name="connsiteX808" fmla="*/ 1746441 w 2157412"/>
              <a:gd name="connsiteY808" fmla="*/ 230644 h 534360"/>
              <a:gd name="connsiteX809" fmla="*/ 1757871 w 2157412"/>
              <a:gd name="connsiteY809" fmla="*/ 219214 h 534360"/>
              <a:gd name="connsiteX810" fmla="*/ 1693188 w 2157412"/>
              <a:gd name="connsiteY810" fmla="*/ 219214 h 534360"/>
              <a:gd name="connsiteX811" fmla="*/ 1704618 w 2157412"/>
              <a:gd name="connsiteY811" fmla="*/ 230644 h 534360"/>
              <a:gd name="connsiteX812" fmla="*/ 1693188 w 2157412"/>
              <a:gd name="connsiteY812" fmla="*/ 242074 h 534360"/>
              <a:gd name="connsiteX813" fmla="*/ 1681758 w 2157412"/>
              <a:gd name="connsiteY813" fmla="*/ 230644 h 534360"/>
              <a:gd name="connsiteX814" fmla="*/ 1693188 w 2157412"/>
              <a:gd name="connsiteY814" fmla="*/ 219214 h 534360"/>
              <a:gd name="connsiteX815" fmla="*/ 1628505 w 2157412"/>
              <a:gd name="connsiteY815" fmla="*/ 219214 h 534360"/>
              <a:gd name="connsiteX816" fmla="*/ 1639935 w 2157412"/>
              <a:gd name="connsiteY816" fmla="*/ 230644 h 534360"/>
              <a:gd name="connsiteX817" fmla="*/ 1628505 w 2157412"/>
              <a:gd name="connsiteY817" fmla="*/ 242074 h 534360"/>
              <a:gd name="connsiteX818" fmla="*/ 1617075 w 2157412"/>
              <a:gd name="connsiteY818" fmla="*/ 230644 h 534360"/>
              <a:gd name="connsiteX819" fmla="*/ 1628505 w 2157412"/>
              <a:gd name="connsiteY819" fmla="*/ 219214 h 534360"/>
              <a:gd name="connsiteX820" fmla="*/ 1563822 w 2157412"/>
              <a:gd name="connsiteY820" fmla="*/ 219214 h 534360"/>
              <a:gd name="connsiteX821" fmla="*/ 1575252 w 2157412"/>
              <a:gd name="connsiteY821" fmla="*/ 230644 h 534360"/>
              <a:gd name="connsiteX822" fmla="*/ 1563822 w 2157412"/>
              <a:gd name="connsiteY822" fmla="*/ 242074 h 534360"/>
              <a:gd name="connsiteX823" fmla="*/ 1552392 w 2157412"/>
              <a:gd name="connsiteY823" fmla="*/ 230644 h 534360"/>
              <a:gd name="connsiteX824" fmla="*/ 1563822 w 2157412"/>
              <a:gd name="connsiteY824" fmla="*/ 219214 h 534360"/>
              <a:gd name="connsiteX825" fmla="*/ 1499139 w 2157412"/>
              <a:gd name="connsiteY825" fmla="*/ 219214 h 534360"/>
              <a:gd name="connsiteX826" fmla="*/ 1510569 w 2157412"/>
              <a:gd name="connsiteY826" fmla="*/ 230644 h 534360"/>
              <a:gd name="connsiteX827" fmla="*/ 1499139 w 2157412"/>
              <a:gd name="connsiteY827" fmla="*/ 242074 h 534360"/>
              <a:gd name="connsiteX828" fmla="*/ 1487709 w 2157412"/>
              <a:gd name="connsiteY828" fmla="*/ 230644 h 534360"/>
              <a:gd name="connsiteX829" fmla="*/ 1499139 w 2157412"/>
              <a:gd name="connsiteY829" fmla="*/ 219214 h 534360"/>
              <a:gd name="connsiteX830" fmla="*/ 1434456 w 2157412"/>
              <a:gd name="connsiteY830" fmla="*/ 219214 h 534360"/>
              <a:gd name="connsiteX831" fmla="*/ 1445886 w 2157412"/>
              <a:gd name="connsiteY831" fmla="*/ 230644 h 534360"/>
              <a:gd name="connsiteX832" fmla="*/ 1434456 w 2157412"/>
              <a:gd name="connsiteY832" fmla="*/ 242074 h 534360"/>
              <a:gd name="connsiteX833" fmla="*/ 1423026 w 2157412"/>
              <a:gd name="connsiteY833" fmla="*/ 230644 h 534360"/>
              <a:gd name="connsiteX834" fmla="*/ 1434456 w 2157412"/>
              <a:gd name="connsiteY834" fmla="*/ 219214 h 534360"/>
              <a:gd name="connsiteX835" fmla="*/ 1369773 w 2157412"/>
              <a:gd name="connsiteY835" fmla="*/ 219214 h 534360"/>
              <a:gd name="connsiteX836" fmla="*/ 1381203 w 2157412"/>
              <a:gd name="connsiteY836" fmla="*/ 230644 h 534360"/>
              <a:gd name="connsiteX837" fmla="*/ 1369773 w 2157412"/>
              <a:gd name="connsiteY837" fmla="*/ 242074 h 534360"/>
              <a:gd name="connsiteX838" fmla="*/ 1358343 w 2157412"/>
              <a:gd name="connsiteY838" fmla="*/ 230644 h 534360"/>
              <a:gd name="connsiteX839" fmla="*/ 1369773 w 2157412"/>
              <a:gd name="connsiteY839" fmla="*/ 219214 h 534360"/>
              <a:gd name="connsiteX840" fmla="*/ 1305090 w 2157412"/>
              <a:gd name="connsiteY840" fmla="*/ 219214 h 534360"/>
              <a:gd name="connsiteX841" fmla="*/ 1316520 w 2157412"/>
              <a:gd name="connsiteY841" fmla="*/ 230644 h 534360"/>
              <a:gd name="connsiteX842" fmla="*/ 1305090 w 2157412"/>
              <a:gd name="connsiteY842" fmla="*/ 242074 h 534360"/>
              <a:gd name="connsiteX843" fmla="*/ 1293660 w 2157412"/>
              <a:gd name="connsiteY843" fmla="*/ 230644 h 534360"/>
              <a:gd name="connsiteX844" fmla="*/ 1305090 w 2157412"/>
              <a:gd name="connsiteY844" fmla="*/ 219214 h 534360"/>
              <a:gd name="connsiteX845" fmla="*/ 1240407 w 2157412"/>
              <a:gd name="connsiteY845" fmla="*/ 219214 h 534360"/>
              <a:gd name="connsiteX846" fmla="*/ 1251837 w 2157412"/>
              <a:gd name="connsiteY846" fmla="*/ 230644 h 534360"/>
              <a:gd name="connsiteX847" fmla="*/ 1240407 w 2157412"/>
              <a:gd name="connsiteY847" fmla="*/ 242074 h 534360"/>
              <a:gd name="connsiteX848" fmla="*/ 1228977 w 2157412"/>
              <a:gd name="connsiteY848" fmla="*/ 230644 h 534360"/>
              <a:gd name="connsiteX849" fmla="*/ 1240407 w 2157412"/>
              <a:gd name="connsiteY849" fmla="*/ 219214 h 534360"/>
              <a:gd name="connsiteX850" fmla="*/ 76113 w 2157412"/>
              <a:gd name="connsiteY850" fmla="*/ 146143 h 534360"/>
              <a:gd name="connsiteX851" fmla="*/ 87543 w 2157412"/>
              <a:gd name="connsiteY851" fmla="*/ 157573 h 534360"/>
              <a:gd name="connsiteX852" fmla="*/ 76113 w 2157412"/>
              <a:gd name="connsiteY852" fmla="*/ 169003 h 534360"/>
              <a:gd name="connsiteX853" fmla="*/ 64683 w 2157412"/>
              <a:gd name="connsiteY853" fmla="*/ 157573 h 534360"/>
              <a:gd name="connsiteX854" fmla="*/ 76113 w 2157412"/>
              <a:gd name="connsiteY854" fmla="*/ 146143 h 534360"/>
              <a:gd name="connsiteX855" fmla="*/ 11430 w 2157412"/>
              <a:gd name="connsiteY855" fmla="*/ 146143 h 534360"/>
              <a:gd name="connsiteX856" fmla="*/ 22860 w 2157412"/>
              <a:gd name="connsiteY856" fmla="*/ 157573 h 534360"/>
              <a:gd name="connsiteX857" fmla="*/ 11430 w 2157412"/>
              <a:gd name="connsiteY857" fmla="*/ 169003 h 534360"/>
              <a:gd name="connsiteX858" fmla="*/ 0 w 2157412"/>
              <a:gd name="connsiteY858" fmla="*/ 157573 h 534360"/>
              <a:gd name="connsiteX859" fmla="*/ 11430 w 2157412"/>
              <a:gd name="connsiteY859" fmla="*/ 146143 h 534360"/>
              <a:gd name="connsiteX860" fmla="*/ 205479 w 2157412"/>
              <a:gd name="connsiteY860" fmla="*/ 146143 h 534360"/>
              <a:gd name="connsiteX861" fmla="*/ 216909 w 2157412"/>
              <a:gd name="connsiteY861" fmla="*/ 157573 h 534360"/>
              <a:gd name="connsiteX862" fmla="*/ 205479 w 2157412"/>
              <a:gd name="connsiteY862" fmla="*/ 169003 h 534360"/>
              <a:gd name="connsiteX863" fmla="*/ 194049 w 2157412"/>
              <a:gd name="connsiteY863" fmla="*/ 157573 h 534360"/>
              <a:gd name="connsiteX864" fmla="*/ 205479 w 2157412"/>
              <a:gd name="connsiteY864" fmla="*/ 146143 h 534360"/>
              <a:gd name="connsiteX865" fmla="*/ 140796 w 2157412"/>
              <a:gd name="connsiteY865" fmla="*/ 146143 h 534360"/>
              <a:gd name="connsiteX866" fmla="*/ 152226 w 2157412"/>
              <a:gd name="connsiteY866" fmla="*/ 157573 h 534360"/>
              <a:gd name="connsiteX867" fmla="*/ 140796 w 2157412"/>
              <a:gd name="connsiteY867" fmla="*/ 169003 h 534360"/>
              <a:gd name="connsiteX868" fmla="*/ 129366 w 2157412"/>
              <a:gd name="connsiteY868" fmla="*/ 157573 h 534360"/>
              <a:gd name="connsiteX869" fmla="*/ 140796 w 2157412"/>
              <a:gd name="connsiteY869" fmla="*/ 146143 h 534360"/>
              <a:gd name="connsiteX870" fmla="*/ 399528 w 2157412"/>
              <a:gd name="connsiteY870" fmla="*/ 146143 h 534360"/>
              <a:gd name="connsiteX871" fmla="*/ 410958 w 2157412"/>
              <a:gd name="connsiteY871" fmla="*/ 157573 h 534360"/>
              <a:gd name="connsiteX872" fmla="*/ 399528 w 2157412"/>
              <a:gd name="connsiteY872" fmla="*/ 169003 h 534360"/>
              <a:gd name="connsiteX873" fmla="*/ 388098 w 2157412"/>
              <a:gd name="connsiteY873" fmla="*/ 157573 h 534360"/>
              <a:gd name="connsiteX874" fmla="*/ 399528 w 2157412"/>
              <a:gd name="connsiteY874" fmla="*/ 146143 h 534360"/>
              <a:gd name="connsiteX875" fmla="*/ 334845 w 2157412"/>
              <a:gd name="connsiteY875" fmla="*/ 146143 h 534360"/>
              <a:gd name="connsiteX876" fmla="*/ 346275 w 2157412"/>
              <a:gd name="connsiteY876" fmla="*/ 157573 h 534360"/>
              <a:gd name="connsiteX877" fmla="*/ 334845 w 2157412"/>
              <a:gd name="connsiteY877" fmla="*/ 169003 h 534360"/>
              <a:gd name="connsiteX878" fmla="*/ 323415 w 2157412"/>
              <a:gd name="connsiteY878" fmla="*/ 157573 h 534360"/>
              <a:gd name="connsiteX879" fmla="*/ 334845 w 2157412"/>
              <a:gd name="connsiteY879" fmla="*/ 146143 h 534360"/>
              <a:gd name="connsiteX880" fmla="*/ 270162 w 2157412"/>
              <a:gd name="connsiteY880" fmla="*/ 146143 h 534360"/>
              <a:gd name="connsiteX881" fmla="*/ 281592 w 2157412"/>
              <a:gd name="connsiteY881" fmla="*/ 157573 h 534360"/>
              <a:gd name="connsiteX882" fmla="*/ 270162 w 2157412"/>
              <a:gd name="connsiteY882" fmla="*/ 169003 h 534360"/>
              <a:gd name="connsiteX883" fmla="*/ 258732 w 2157412"/>
              <a:gd name="connsiteY883" fmla="*/ 157573 h 534360"/>
              <a:gd name="connsiteX884" fmla="*/ 270162 w 2157412"/>
              <a:gd name="connsiteY884" fmla="*/ 146143 h 534360"/>
              <a:gd name="connsiteX885" fmla="*/ 528894 w 2157412"/>
              <a:gd name="connsiteY885" fmla="*/ 146143 h 534360"/>
              <a:gd name="connsiteX886" fmla="*/ 540324 w 2157412"/>
              <a:gd name="connsiteY886" fmla="*/ 157573 h 534360"/>
              <a:gd name="connsiteX887" fmla="*/ 528894 w 2157412"/>
              <a:gd name="connsiteY887" fmla="*/ 169003 h 534360"/>
              <a:gd name="connsiteX888" fmla="*/ 517464 w 2157412"/>
              <a:gd name="connsiteY888" fmla="*/ 157573 h 534360"/>
              <a:gd name="connsiteX889" fmla="*/ 528894 w 2157412"/>
              <a:gd name="connsiteY889" fmla="*/ 146143 h 534360"/>
              <a:gd name="connsiteX890" fmla="*/ 464211 w 2157412"/>
              <a:gd name="connsiteY890" fmla="*/ 146143 h 534360"/>
              <a:gd name="connsiteX891" fmla="*/ 475641 w 2157412"/>
              <a:gd name="connsiteY891" fmla="*/ 157573 h 534360"/>
              <a:gd name="connsiteX892" fmla="*/ 464211 w 2157412"/>
              <a:gd name="connsiteY892" fmla="*/ 169003 h 534360"/>
              <a:gd name="connsiteX893" fmla="*/ 452781 w 2157412"/>
              <a:gd name="connsiteY893" fmla="*/ 157573 h 534360"/>
              <a:gd name="connsiteX894" fmla="*/ 464211 w 2157412"/>
              <a:gd name="connsiteY894" fmla="*/ 146143 h 534360"/>
              <a:gd name="connsiteX895" fmla="*/ 722943 w 2157412"/>
              <a:gd name="connsiteY895" fmla="*/ 146143 h 534360"/>
              <a:gd name="connsiteX896" fmla="*/ 734373 w 2157412"/>
              <a:gd name="connsiteY896" fmla="*/ 157573 h 534360"/>
              <a:gd name="connsiteX897" fmla="*/ 722943 w 2157412"/>
              <a:gd name="connsiteY897" fmla="*/ 169003 h 534360"/>
              <a:gd name="connsiteX898" fmla="*/ 711513 w 2157412"/>
              <a:gd name="connsiteY898" fmla="*/ 157573 h 534360"/>
              <a:gd name="connsiteX899" fmla="*/ 722943 w 2157412"/>
              <a:gd name="connsiteY899" fmla="*/ 146143 h 534360"/>
              <a:gd name="connsiteX900" fmla="*/ 658260 w 2157412"/>
              <a:gd name="connsiteY900" fmla="*/ 146143 h 534360"/>
              <a:gd name="connsiteX901" fmla="*/ 669690 w 2157412"/>
              <a:gd name="connsiteY901" fmla="*/ 157573 h 534360"/>
              <a:gd name="connsiteX902" fmla="*/ 658260 w 2157412"/>
              <a:gd name="connsiteY902" fmla="*/ 169003 h 534360"/>
              <a:gd name="connsiteX903" fmla="*/ 646830 w 2157412"/>
              <a:gd name="connsiteY903" fmla="*/ 157573 h 534360"/>
              <a:gd name="connsiteX904" fmla="*/ 658260 w 2157412"/>
              <a:gd name="connsiteY904" fmla="*/ 146143 h 534360"/>
              <a:gd name="connsiteX905" fmla="*/ 593577 w 2157412"/>
              <a:gd name="connsiteY905" fmla="*/ 146143 h 534360"/>
              <a:gd name="connsiteX906" fmla="*/ 605007 w 2157412"/>
              <a:gd name="connsiteY906" fmla="*/ 157573 h 534360"/>
              <a:gd name="connsiteX907" fmla="*/ 593577 w 2157412"/>
              <a:gd name="connsiteY907" fmla="*/ 169003 h 534360"/>
              <a:gd name="connsiteX908" fmla="*/ 582147 w 2157412"/>
              <a:gd name="connsiteY908" fmla="*/ 157573 h 534360"/>
              <a:gd name="connsiteX909" fmla="*/ 593577 w 2157412"/>
              <a:gd name="connsiteY909" fmla="*/ 146143 h 534360"/>
              <a:gd name="connsiteX910" fmla="*/ 852309 w 2157412"/>
              <a:gd name="connsiteY910" fmla="*/ 146143 h 534360"/>
              <a:gd name="connsiteX911" fmla="*/ 863739 w 2157412"/>
              <a:gd name="connsiteY911" fmla="*/ 157573 h 534360"/>
              <a:gd name="connsiteX912" fmla="*/ 852309 w 2157412"/>
              <a:gd name="connsiteY912" fmla="*/ 169003 h 534360"/>
              <a:gd name="connsiteX913" fmla="*/ 840879 w 2157412"/>
              <a:gd name="connsiteY913" fmla="*/ 157573 h 534360"/>
              <a:gd name="connsiteX914" fmla="*/ 852309 w 2157412"/>
              <a:gd name="connsiteY914" fmla="*/ 146143 h 534360"/>
              <a:gd name="connsiteX915" fmla="*/ 787626 w 2157412"/>
              <a:gd name="connsiteY915" fmla="*/ 146143 h 534360"/>
              <a:gd name="connsiteX916" fmla="*/ 799056 w 2157412"/>
              <a:gd name="connsiteY916" fmla="*/ 157573 h 534360"/>
              <a:gd name="connsiteX917" fmla="*/ 787626 w 2157412"/>
              <a:gd name="connsiteY917" fmla="*/ 169003 h 534360"/>
              <a:gd name="connsiteX918" fmla="*/ 776196 w 2157412"/>
              <a:gd name="connsiteY918" fmla="*/ 157573 h 534360"/>
              <a:gd name="connsiteX919" fmla="*/ 787626 w 2157412"/>
              <a:gd name="connsiteY919" fmla="*/ 146143 h 534360"/>
              <a:gd name="connsiteX920" fmla="*/ 1046358 w 2157412"/>
              <a:gd name="connsiteY920" fmla="*/ 146143 h 534360"/>
              <a:gd name="connsiteX921" fmla="*/ 1057788 w 2157412"/>
              <a:gd name="connsiteY921" fmla="*/ 157573 h 534360"/>
              <a:gd name="connsiteX922" fmla="*/ 1046358 w 2157412"/>
              <a:gd name="connsiteY922" fmla="*/ 169002 h 534360"/>
              <a:gd name="connsiteX923" fmla="*/ 1034928 w 2157412"/>
              <a:gd name="connsiteY923" fmla="*/ 157573 h 534360"/>
              <a:gd name="connsiteX924" fmla="*/ 1046358 w 2157412"/>
              <a:gd name="connsiteY924" fmla="*/ 146143 h 534360"/>
              <a:gd name="connsiteX925" fmla="*/ 981675 w 2157412"/>
              <a:gd name="connsiteY925" fmla="*/ 146143 h 534360"/>
              <a:gd name="connsiteX926" fmla="*/ 993105 w 2157412"/>
              <a:gd name="connsiteY926" fmla="*/ 157573 h 534360"/>
              <a:gd name="connsiteX927" fmla="*/ 981675 w 2157412"/>
              <a:gd name="connsiteY927" fmla="*/ 169003 h 534360"/>
              <a:gd name="connsiteX928" fmla="*/ 970245 w 2157412"/>
              <a:gd name="connsiteY928" fmla="*/ 157573 h 534360"/>
              <a:gd name="connsiteX929" fmla="*/ 981675 w 2157412"/>
              <a:gd name="connsiteY929" fmla="*/ 146143 h 534360"/>
              <a:gd name="connsiteX930" fmla="*/ 916992 w 2157412"/>
              <a:gd name="connsiteY930" fmla="*/ 146143 h 534360"/>
              <a:gd name="connsiteX931" fmla="*/ 928422 w 2157412"/>
              <a:gd name="connsiteY931" fmla="*/ 157573 h 534360"/>
              <a:gd name="connsiteX932" fmla="*/ 916992 w 2157412"/>
              <a:gd name="connsiteY932" fmla="*/ 169003 h 534360"/>
              <a:gd name="connsiteX933" fmla="*/ 905562 w 2157412"/>
              <a:gd name="connsiteY933" fmla="*/ 157573 h 534360"/>
              <a:gd name="connsiteX934" fmla="*/ 916992 w 2157412"/>
              <a:gd name="connsiteY934" fmla="*/ 146143 h 534360"/>
              <a:gd name="connsiteX935" fmla="*/ 1175724 w 2157412"/>
              <a:gd name="connsiteY935" fmla="*/ 146143 h 534360"/>
              <a:gd name="connsiteX936" fmla="*/ 1187154 w 2157412"/>
              <a:gd name="connsiteY936" fmla="*/ 157573 h 534360"/>
              <a:gd name="connsiteX937" fmla="*/ 1175724 w 2157412"/>
              <a:gd name="connsiteY937" fmla="*/ 169002 h 534360"/>
              <a:gd name="connsiteX938" fmla="*/ 1164294 w 2157412"/>
              <a:gd name="connsiteY938" fmla="*/ 157573 h 534360"/>
              <a:gd name="connsiteX939" fmla="*/ 1175724 w 2157412"/>
              <a:gd name="connsiteY939" fmla="*/ 146143 h 534360"/>
              <a:gd name="connsiteX940" fmla="*/ 1111041 w 2157412"/>
              <a:gd name="connsiteY940" fmla="*/ 146143 h 534360"/>
              <a:gd name="connsiteX941" fmla="*/ 1122471 w 2157412"/>
              <a:gd name="connsiteY941" fmla="*/ 157573 h 534360"/>
              <a:gd name="connsiteX942" fmla="*/ 1111041 w 2157412"/>
              <a:gd name="connsiteY942" fmla="*/ 169002 h 534360"/>
              <a:gd name="connsiteX943" fmla="*/ 1099611 w 2157412"/>
              <a:gd name="connsiteY943" fmla="*/ 157573 h 534360"/>
              <a:gd name="connsiteX944" fmla="*/ 1111041 w 2157412"/>
              <a:gd name="connsiteY944" fmla="*/ 146143 h 534360"/>
              <a:gd name="connsiteX945" fmla="*/ 1305090 w 2157412"/>
              <a:gd name="connsiteY945" fmla="*/ 146143 h 534360"/>
              <a:gd name="connsiteX946" fmla="*/ 1316520 w 2157412"/>
              <a:gd name="connsiteY946" fmla="*/ 157573 h 534360"/>
              <a:gd name="connsiteX947" fmla="*/ 1305090 w 2157412"/>
              <a:gd name="connsiteY947" fmla="*/ 169002 h 534360"/>
              <a:gd name="connsiteX948" fmla="*/ 1293660 w 2157412"/>
              <a:gd name="connsiteY948" fmla="*/ 157573 h 534360"/>
              <a:gd name="connsiteX949" fmla="*/ 1305090 w 2157412"/>
              <a:gd name="connsiteY949" fmla="*/ 146143 h 534360"/>
              <a:gd name="connsiteX950" fmla="*/ 1240407 w 2157412"/>
              <a:gd name="connsiteY950" fmla="*/ 146143 h 534360"/>
              <a:gd name="connsiteX951" fmla="*/ 1251837 w 2157412"/>
              <a:gd name="connsiteY951" fmla="*/ 157573 h 534360"/>
              <a:gd name="connsiteX952" fmla="*/ 1240407 w 2157412"/>
              <a:gd name="connsiteY952" fmla="*/ 169002 h 534360"/>
              <a:gd name="connsiteX953" fmla="*/ 1228977 w 2157412"/>
              <a:gd name="connsiteY953" fmla="*/ 157573 h 534360"/>
              <a:gd name="connsiteX954" fmla="*/ 1240407 w 2157412"/>
              <a:gd name="connsiteY954" fmla="*/ 146143 h 534360"/>
              <a:gd name="connsiteX955" fmla="*/ 1434456 w 2157412"/>
              <a:gd name="connsiteY955" fmla="*/ 146143 h 534360"/>
              <a:gd name="connsiteX956" fmla="*/ 1445886 w 2157412"/>
              <a:gd name="connsiteY956" fmla="*/ 157573 h 534360"/>
              <a:gd name="connsiteX957" fmla="*/ 1434456 w 2157412"/>
              <a:gd name="connsiteY957" fmla="*/ 169002 h 534360"/>
              <a:gd name="connsiteX958" fmla="*/ 1423026 w 2157412"/>
              <a:gd name="connsiteY958" fmla="*/ 157573 h 534360"/>
              <a:gd name="connsiteX959" fmla="*/ 1434456 w 2157412"/>
              <a:gd name="connsiteY959" fmla="*/ 146143 h 534360"/>
              <a:gd name="connsiteX960" fmla="*/ 1369773 w 2157412"/>
              <a:gd name="connsiteY960" fmla="*/ 146143 h 534360"/>
              <a:gd name="connsiteX961" fmla="*/ 1381203 w 2157412"/>
              <a:gd name="connsiteY961" fmla="*/ 157573 h 534360"/>
              <a:gd name="connsiteX962" fmla="*/ 1369773 w 2157412"/>
              <a:gd name="connsiteY962" fmla="*/ 169002 h 534360"/>
              <a:gd name="connsiteX963" fmla="*/ 1358343 w 2157412"/>
              <a:gd name="connsiteY963" fmla="*/ 157573 h 534360"/>
              <a:gd name="connsiteX964" fmla="*/ 1369773 w 2157412"/>
              <a:gd name="connsiteY964" fmla="*/ 146143 h 534360"/>
              <a:gd name="connsiteX965" fmla="*/ 1693188 w 2157412"/>
              <a:gd name="connsiteY965" fmla="*/ 146143 h 534360"/>
              <a:gd name="connsiteX966" fmla="*/ 1704618 w 2157412"/>
              <a:gd name="connsiteY966" fmla="*/ 157573 h 534360"/>
              <a:gd name="connsiteX967" fmla="*/ 1693188 w 2157412"/>
              <a:gd name="connsiteY967" fmla="*/ 169002 h 534360"/>
              <a:gd name="connsiteX968" fmla="*/ 1681758 w 2157412"/>
              <a:gd name="connsiteY968" fmla="*/ 157573 h 534360"/>
              <a:gd name="connsiteX969" fmla="*/ 1693188 w 2157412"/>
              <a:gd name="connsiteY969" fmla="*/ 146143 h 534360"/>
              <a:gd name="connsiteX970" fmla="*/ 1628505 w 2157412"/>
              <a:gd name="connsiteY970" fmla="*/ 146143 h 534360"/>
              <a:gd name="connsiteX971" fmla="*/ 1639935 w 2157412"/>
              <a:gd name="connsiteY971" fmla="*/ 157573 h 534360"/>
              <a:gd name="connsiteX972" fmla="*/ 1628505 w 2157412"/>
              <a:gd name="connsiteY972" fmla="*/ 169002 h 534360"/>
              <a:gd name="connsiteX973" fmla="*/ 1617075 w 2157412"/>
              <a:gd name="connsiteY973" fmla="*/ 157573 h 534360"/>
              <a:gd name="connsiteX974" fmla="*/ 1628505 w 2157412"/>
              <a:gd name="connsiteY974" fmla="*/ 146143 h 534360"/>
              <a:gd name="connsiteX975" fmla="*/ 1563822 w 2157412"/>
              <a:gd name="connsiteY975" fmla="*/ 146143 h 534360"/>
              <a:gd name="connsiteX976" fmla="*/ 1575252 w 2157412"/>
              <a:gd name="connsiteY976" fmla="*/ 157573 h 534360"/>
              <a:gd name="connsiteX977" fmla="*/ 1563822 w 2157412"/>
              <a:gd name="connsiteY977" fmla="*/ 169002 h 534360"/>
              <a:gd name="connsiteX978" fmla="*/ 1552392 w 2157412"/>
              <a:gd name="connsiteY978" fmla="*/ 157573 h 534360"/>
              <a:gd name="connsiteX979" fmla="*/ 1563822 w 2157412"/>
              <a:gd name="connsiteY979" fmla="*/ 146143 h 534360"/>
              <a:gd name="connsiteX980" fmla="*/ 1499139 w 2157412"/>
              <a:gd name="connsiteY980" fmla="*/ 146143 h 534360"/>
              <a:gd name="connsiteX981" fmla="*/ 1510569 w 2157412"/>
              <a:gd name="connsiteY981" fmla="*/ 157573 h 534360"/>
              <a:gd name="connsiteX982" fmla="*/ 1499139 w 2157412"/>
              <a:gd name="connsiteY982" fmla="*/ 169002 h 534360"/>
              <a:gd name="connsiteX983" fmla="*/ 1487709 w 2157412"/>
              <a:gd name="connsiteY983" fmla="*/ 157573 h 534360"/>
              <a:gd name="connsiteX984" fmla="*/ 1499139 w 2157412"/>
              <a:gd name="connsiteY984" fmla="*/ 146143 h 534360"/>
              <a:gd name="connsiteX985" fmla="*/ 1822554 w 2157412"/>
              <a:gd name="connsiteY985" fmla="*/ 146143 h 534360"/>
              <a:gd name="connsiteX986" fmla="*/ 1833984 w 2157412"/>
              <a:gd name="connsiteY986" fmla="*/ 157573 h 534360"/>
              <a:gd name="connsiteX987" fmla="*/ 1822554 w 2157412"/>
              <a:gd name="connsiteY987" fmla="*/ 169002 h 534360"/>
              <a:gd name="connsiteX988" fmla="*/ 1811124 w 2157412"/>
              <a:gd name="connsiteY988" fmla="*/ 157573 h 534360"/>
              <a:gd name="connsiteX989" fmla="*/ 1822554 w 2157412"/>
              <a:gd name="connsiteY989" fmla="*/ 146143 h 534360"/>
              <a:gd name="connsiteX990" fmla="*/ 1757871 w 2157412"/>
              <a:gd name="connsiteY990" fmla="*/ 146143 h 534360"/>
              <a:gd name="connsiteX991" fmla="*/ 1769301 w 2157412"/>
              <a:gd name="connsiteY991" fmla="*/ 157573 h 534360"/>
              <a:gd name="connsiteX992" fmla="*/ 1757871 w 2157412"/>
              <a:gd name="connsiteY992" fmla="*/ 169002 h 534360"/>
              <a:gd name="connsiteX993" fmla="*/ 1746441 w 2157412"/>
              <a:gd name="connsiteY993" fmla="*/ 157573 h 534360"/>
              <a:gd name="connsiteX994" fmla="*/ 1757871 w 2157412"/>
              <a:gd name="connsiteY994" fmla="*/ 146143 h 534360"/>
              <a:gd name="connsiteX995" fmla="*/ 1951920 w 2157412"/>
              <a:gd name="connsiteY995" fmla="*/ 146143 h 534360"/>
              <a:gd name="connsiteX996" fmla="*/ 1963350 w 2157412"/>
              <a:gd name="connsiteY996" fmla="*/ 157573 h 534360"/>
              <a:gd name="connsiteX997" fmla="*/ 1951920 w 2157412"/>
              <a:gd name="connsiteY997" fmla="*/ 169002 h 534360"/>
              <a:gd name="connsiteX998" fmla="*/ 1940490 w 2157412"/>
              <a:gd name="connsiteY998" fmla="*/ 157573 h 534360"/>
              <a:gd name="connsiteX999" fmla="*/ 1951920 w 2157412"/>
              <a:gd name="connsiteY999" fmla="*/ 146143 h 534360"/>
              <a:gd name="connsiteX1000" fmla="*/ 1887237 w 2157412"/>
              <a:gd name="connsiteY1000" fmla="*/ 146143 h 534360"/>
              <a:gd name="connsiteX1001" fmla="*/ 1898667 w 2157412"/>
              <a:gd name="connsiteY1001" fmla="*/ 157573 h 534360"/>
              <a:gd name="connsiteX1002" fmla="*/ 1887237 w 2157412"/>
              <a:gd name="connsiteY1002" fmla="*/ 169002 h 534360"/>
              <a:gd name="connsiteX1003" fmla="*/ 1875807 w 2157412"/>
              <a:gd name="connsiteY1003" fmla="*/ 157573 h 534360"/>
              <a:gd name="connsiteX1004" fmla="*/ 1887237 w 2157412"/>
              <a:gd name="connsiteY1004" fmla="*/ 146143 h 534360"/>
              <a:gd name="connsiteX1005" fmla="*/ 2145982 w 2157412"/>
              <a:gd name="connsiteY1005" fmla="*/ 146143 h 534360"/>
              <a:gd name="connsiteX1006" fmla="*/ 2157412 w 2157412"/>
              <a:gd name="connsiteY1006" fmla="*/ 157573 h 534360"/>
              <a:gd name="connsiteX1007" fmla="*/ 2145982 w 2157412"/>
              <a:gd name="connsiteY1007" fmla="*/ 169002 h 534360"/>
              <a:gd name="connsiteX1008" fmla="*/ 2134552 w 2157412"/>
              <a:gd name="connsiteY1008" fmla="*/ 157573 h 534360"/>
              <a:gd name="connsiteX1009" fmla="*/ 2145982 w 2157412"/>
              <a:gd name="connsiteY1009" fmla="*/ 146143 h 534360"/>
              <a:gd name="connsiteX1010" fmla="*/ 2081286 w 2157412"/>
              <a:gd name="connsiteY1010" fmla="*/ 146143 h 534360"/>
              <a:gd name="connsiteX1011" fmla="*/ 2092716 w 2157412"/>
              <a:gd name="connsiteY1011" fmla="*/ 157573 h 534360"/>
              <a:gd name="connsiteX1012" fmla="*/ 2081286 w 2157412"/>
              <a:gd name="connsiteY1012" fmla="*/ 169002 h 534360"/>
              <a:gd name="connsiteX1013" fmla="*/ 2069856 w 2157412"/>
              <a:gd name="connsiteY1013" fmla="*/ 157573 h 534360"/>
              <a:gd name="connsiteX1014" fmla="*/ 2081286 w 2157412"/>
              <a:gd name="connsiteY1014" fmla="*/ 146143 h 534360"/>
              <a:gd name="connsiteX1015" fmla="*/ 2016603 w 2157412"/>
              <a:gd name="connsiteY1015" fmla="*/ 146143 h 534360"/>
              <a:gd name="connsiteX1016" fmla="*/ 2028033 w 2157412"/>
              <a:gd name="connsiteY1016" fmla="*/ 157573 h 534360"/>
              <a:gd name="connsiteX1017" fmla="*/ 2016603 w 2157412"/>
              <a:gd name="connsiteY1017" fmla="*/ 169002 h 534360"/>
              <a:gd name="connsiteX1018" fmla="*/ 2005173 w 2157412"/>
              <a:gd name="connsiteY1018" fmla="*/ 157573 h 534360"/>
              <a:gd name="connsiteX1019" fmla="*/ 2016603 w 2157412"/>
              <a:gd name="connsiteY1019" fmla="*/ 146143 h 534360"/>
              <a:gd name="connsiteX1020" fmla="*/ 11430 w 2157412"/>
              <a:gd name="connsiteY1020" fmla="*/ 73072 h 534360"/>
              <a:gd name="connsiteX1021" fmla="*/ 22860 w 2157412"/>
              <a:gd name="connsiteY1021" fmla="*/ 84502 h 534360"/>
              <a:gd name="connsiteX1022" fmla="*/ 11430 w 2157412"/>
              <a:gd name="connsiteY1022" fmla="*/ 95932 h 534360"/>
              <a:gd name="connsiteX1023" fmla="*/ 0 w 2157412"/>
              <a:gd name="connsiteY1023" fmla="*/ 84502 h 534360"/>
              <a:gd name="connsiteX1024" fmla="*/ 11430 w 2157412"/>
              <a:gd name="connsiteY1024" fmla="*/ 73072 h 534360"/>
              <a:gd name="connsiteX1025" fmla="*/ 76113 w 2157412"/>
              <a:gd name="connsiteY1025" fmla="*/ 73072 h 534360"/>
              <a:gd name="connsiteX1026" fmla="*/ 87543 w 2157412"/>
              <a:gd name="connsiteY1026" fmla="*/ 84502 h 534360"/>
              <a:gd name="connsiteX1027" fmla="*/ 76113 w 2157412"/>
              <a:gd name="connsiteY1027" fmla="*/ 95931 h 534360"/>
              <a:gd name="connsiteX1028" fmla="*/ 64683 w 2157412"/>
              <a:gd name="connsiteY1028" fmla="*/ 84502 h 534360"/>
              <a:gd name="connsiteX1029" fmla="*/ 76113 w 2157412"/>
              <a:gd name="connsiteY1029" fmla="*/ 73072 h 534360"/>
              <a:gd name="connsiteX1030" fmla="*/ 140796 w 2157412"/>
              <a:gd name="connsiteY1030" fmla="*/ 73071 h 534360"/>
              <a:gd name="connsiteX1031" fmla="*/ 152226 w 2157412"/>
              <a:gd name="connsiteY1031" fmla="*/ 84502 h 534360"/>
              <a:gd name="connsiteX1032" fmla="*/ 140796 w 2157412"/>
              <a:gd name="connsiteY1032" fmla="*/ 95931 h 534360"/>
              <a:gd name="connsiteX1033" fmla="*/ 129366 w 2157412"/>
              <a:gd name="connsiteY1033" fmla="*/ 84502 h 534360"/>
              <a:gd name="connsiteX1034" fmla="*/ 140796 w 2157412"/>
              <a:gd name="connsiteY1034" fmla="*/ 73071 h 534360"/>
              <a:gd name="connsiteX1035" fmla="*/ 205479 w 2157412"/>
              <a:gd name="connsiteY1035" fmla="*/ 73071 h 534360"/>
              <a:gd name="connsiteX1036" fmla="*/ 216909 w 2157412"/>
              <a:gd name="connsiteY1036" fmla="*/ 84501 h 534360"/>
              <a:gd name="connsiteX1037" fmla="*/ 205479 w 2157412"/>
              <a:gd name="connsiteY1037" fmla="*/ 95931 h 534360"/>
              <a:gd name="connsiteX1038" fmla="*/ 194049 w 2157412"/>
              <a:gd name="connsiteY1038" fmla="*/ 84501 h 534360"/>
              <a:gd name="connsiteX1039" fmla="*/ 205479 w 2157412"/>
              <a:gd name="connsiteY1039" fmla="*/ 73071 h 534360"/>
              <a:gd name="connsiteX1040" fmla="*/ 334845 w 2157412"/>
              <a:gd name="connsiteY1040" fmla="*/ 73071 h 534360"/>
              <a:gd name="connsiteX1041" fmla="*/ 346275 w 2157412"/>
              <a:gd name="connsiteY1041" fmla="*/ 84501 h 534360"/>
              <a:gd name="connsiteX1042" fmla="*/ 334845 w 2157412"/>
              <a:gd name="connsiteY1042" fmla="*/ 95931 h 534360"/>
              <a:gd name="connsiteX1043" fmla="*/ 323415 w 2157412"/>
              <a:gd name="connsiteY1043" fmla="*/ 84501 h 534360"/>
              <a:gd name="connsiteX1044" fmla="*/ 334845 w 2157412"/>
              <a:gd name="connsiteY1044" fmla="*/ 73071 h 534360"/>
              <a:gd name="connsiteX1045" fmla="*/ 270162 w 2157412"/>
              <a:gd name="connsiteY1045" fmla="*/ 73071 h 534360"/>
              <a:gd name="connsiteX1046" fmla="*/ 281592 w 2157412"/>
              <a:gd name="connsiteY1046" fmla="*/ 84501 h 534360"/>
              <a:gd name="connsiteX1047" fmla="*/ 270162 w 2157412"/>
              <a:gd name="connsiteY1047" fmla="*/ 95931 h 534360"/>
              <a:gd name="connsiteX1048" fmla="*/ 258732 w 2157412"/>
              <a:gd name="connsiteY1048" fmla="*/ 84501 h 534360"/>
              <a:gd name="connsiteX1049" fmla="*/ 270162 w 2157412"/>
              <a:gd name="connsiteY1049" fmla="*/ 73071 h 534360"/>
              <a:gd name="connsiteX1050" fmla="*/ 399528 w 2157412"/>
              <a:gd name="connsiteY1050" fmla="*/ 73071 h 534360"/>
              <a:gd name="connsiteX1051" fmla="*/ 410958 w 2157412"/>
              <a:gd name="connsiteY1051" fmla="*/ 84501 h 534360"/>
              <a:gd name="connsiteX1052" fmla="*/ 399528 w 2157412"/>
              <a:gd name="connsiteY1052" fmla="*/ 95931 h 534360"/>
              <a:gd name="connsiteX1053" fmla="*/ 388098 w 2157412"/>
              <a:gd name="connsiteY1053" fmla="*/ 84501 h 534360"/>
              <a:gd name="connsiteX1054" fmla="*/ 399528 w 2157412"/>
              <a:gd name="connsiteY1054" fmla="*/ 73071 h 534360"/>
              <a:gd name="connsiteX1055" fmla="*/ 464211 w 2157412"/>
              <a:gd name="connsiteY1055" fmla="*/ 73071 h 534360"/>
              <a:gd name="connsiteX1056" fmla="*/ 475641 w 2157412"/>
              <a:gd name="connsiteY1056" fmla="*/ 84501 h 534360"/>
              <a:gd name="connsiteX1057" fmla="*/ 464211 w 2157412"/>
              <a:gd name="connsiteY1057" fmla="*/ 95931 h 534360"/>
              <a:gd name="connsiteX1058" fmla="*/ 452781 w 2157412"/>
              <a:gd name="connsiteY1058" fmla="*/ 84501 h 534360"/>
              <a:gd name="connsiteX1059" fmla="*/ 464211 w 2157412"/>
              <a:gd name="connsiteY1059" fmla="*/ 73071 h 534360"/>
              <a:gd name="connsiteX1060" fmla="*/ 528894 w 2157412"/>
              <a:gd name="connsiteY1060" fmla="*/ 73071 h 534360"/>
              <a:gd name="connsiteX1061" fmla="*/ 540324 w 2157412"/>
              <a:gd name="connsiteY1061" fmla="*/ 84501 h 534360"/>
              <a:gd name="connsiteX1062" fmla="*/ 528894 w 2157412"/>
              <a:gd name="connsiteY1062" fmla="*/ 95931 h 534360"/>
              <a:gd name="connsiteX1063" fmla="*/ 517464 w 2157412"/>
              <a:gd name="connsiteY1063" fmla="*/ 84501 h 534360"/>
              <a:gd name="connsiteX1064" fmla="*/ 528894 w 2157412"/>
              <a:gd name="connsiteY1064" fmla="*/ 73071 h 534360"/>
              <a:gd name="connsiteX1065" fmla="*/ 593577 w 2157412"/>
              <a:gd name="connsiteY1065" fmla="*/ 73071 h 534360"/>
              <a:gd name="connsiteX1066" fmla="*/ 605007 w 2157412"/>
              <a:gd name="connsiteY1066" fmla="*/ 84501 h 534360"/>
              <a:gd name="connsiteX1067" fmla="*/ 593577 w 2157412"/>
              <a:gd name="connsiteY1067" fmla="*/ 95931 h 534360"/>
              <a:gd name="connsiteX1068" fmla="*/ 582147 w 2157412"/>
              <a:gd name="connsiteY1068" fmla="*/ 84501 h 534360"/>
              <a:gd name="connsiteX1069" fmla="*/ 593577 w 2157412"/>
              <a:gd name="connsiteY1069" fmla="*/ 73071 h 534360"/>
              <a:gd name="connsiteX1070" fmla="*/ 658260 w 2157412"/>
              <a:gd name="connsiteY1070" fmla="*/ 73071 h 534360"/>
              <a:gd name="connsiteX1071" fmla="*/ 669690 w 2157412"/>
              <a:gd name="connsiteY1071" fmla="*/ 84501 h 534360"/>
              <a:gd name="connsiteX1072" fmla="*/ 658260 w 2157412"/>
              <a:gd name="connsiteY1072" fmla="*/ 95931 h 534360"/>
              <a:gd name="connsiteX1073" fmla="*/ 646830 w 2157412"/>
              <a:gd name="connsiteY1073" fmla="*/ 84501 h 534360"/>
              <a:gd name="connsiteX1074" fmla="*/ 658260 w 2157412"/>
              <a:gd name="connsiteY1074" fmla="*/ 73071 h 534360"/>
              <a:gd name="connsiteX1075" fmla="*/ 722943 w 2157412"/>
              <a:gd name="connsiteY1075" fmla="*/ 73071 h 534360"/>
              <a:gd name="connsiteX1076" fmla="*/ 734373 w 2157412"/>
              <a:gd name="connsiteY1076" fmla="*/ 84501 h 534360"/>
              <a:gd name="connsiteX1077" fmla="*/ 722943 w 2157412"/>
              <a:gd name="connsiteY1077" fmla="*/ 95931 h 534360"/>
              <a:gd name="connsiteX1078" fmla="*/ 711513 w 2157412"/>
              <a:gd name="connsiteY1078" fmla="*/ 84501 h 534360"/>
              <a:gd name="connsiteX1079" fmla="*/ 722943 w 2157412"/>
              <a:gd name="connsiteY1079" fmla="*/ 73071 h 534360"/>
              <a:gd name="connsiteX1080" fmla="*/ 787626 w 2157412"/>
              <a:gd name="connsiteY1080" fmla="*/ 73071 h 534360"/>
              <a:gd name="connsiteX1081" fmla="*/ 799056 w 2157412"/>
              <a:gd name="connsiteY1081" fmla="*/ 84501 h 534360"/>
              <a:gd name="connsiteX1082" fmla="*/ 787626 w 2157412"/>
              <a:gd name="connsiteY1082" fmla="*/ 95931 h 534360"/>
              <a:gd name="connsiteX1083" fmla="*/ 776196 w 2157412"/>
              <a:gd name="connsiteY1083" fmla="*/ 84501 h 534360"/>
              <a:gd name="connsiteX1084" fmla="*/ 787626 w 2157412"/>
              <a:gd name="connsiteY1084" fmla="*/ 73071 h 534360"/>
              <a:gd name="connsiteX1085" fmla="*/ 852309 w 2157412"/>
              <a:gd name="connsiteY1085" fmla="*/ 73071 h 534360"/>
              <a:gd name="connsiteX1086" fmla="*/ 863739 w 2157412"/>
              <a:gd name="connsiteY1086" fmla="*/ 84501 h 534360"/>
              <a:gd name="connsiteX1087" fmla="*/ 852309 w 2157412"/>
              <a:gd name="connsiteY1087" fmla="*/ 95931 h 534360"/>
              <a:gd name="connsiteX1088" fmla="*/ 840879 w 2157412"/>
              <a:gd name="connsiteY1088" fmla="*/ 84501 h 534360"/>
              <a:gd name="connsiteX1089" fmla="*/ 852309 w 2157412"/>
              <a:gd name="connsiteY1089" fmla="*/ 73071 h 534360"/>
              <a:gd name="connsiteX1090" fmla="*/ 916992 w 2157412"/>
              <a:gd name="connsiteY1090" fmla="*/ 73071 h 534360"/>
              <a:gd name="connsiteX1091" fmla="*/ 928422 w 2157412"/>
              <a:gd name="connsiteY1091" fmla="*/ 84501 h 534360"/>
              <a:gd name="connsiteX1092" fmla="*/ 916992 w 2157412"/>
              <a:gd name="connsiteY1092" fmla="*/ 95931 h 534360"/>
              <a:gd name="connsiteX1093" fmla="*/ 905562 w 2157412"/>
              <a:gd name="connsiteY1093" fmla="*/ 84501 h 534360"/>
              <a:gd name="connsiteX1094" fmla="*/ 916992 w 2157412"/>
              <a:gd name="connsiteY1094" fmla="*/ 73071 h 534360"/>
              <a:gd name="connsiteX1095" fmla="*/ 981675 w 2157412"/>
              <a:gd name="connsiteY1095" fmla="*/ 73071 h 534360"/>
              <a:gd name="connsiteX1096" fmla="*/ 993105 w 2157412"/>
              <a:gd name="connsiteY1096" fmla="*/ 84501 h 534360"/>
              <a:gd name="connsiteX1097" fmla="*/ 981675 w 2157412"/>
              <a:gd name="connsiteY1097" fmla="*/ 95931 h 534360"/>
              <a:gd name="connsiteX1098" fmla="*/ 970245 w 2157412"/>
              <a:gd name="connsiteY1098" fmla="*/ 84501 h 534360"/>
              <a:gd name="connsiteX1099" fmla="*/ 981675 w 2157412"/>
              <a:gd name="connsiteY1099" fmla="*/ 73071 h 534360"/>
              <a:gd name="connsiteX1100" fmla="*/ 1046358 w 2157412"/>
              <a:gd name="connsiteY1100" fmla="*/ 73071 h 534360"/>
              <a:gd name="connsiteX1101" fmla="*/ 1057788 w 2157412"/>
              <a:gd name="connsiteY1101" fmla="*/ 84501 h 534360"/>
              <a:gd name="connsiteX1102" fmla="*/ 1046358 w 2157412"/>
              <a:gd name="connsiteY1102" fmla="*/ 95931 h 534360"/>
              <a:gd name="connsiteX1103" fmla="*/ 1034928 w 2157412"/>
              <a:gd name="connsiteY1103" fmla="*/ 84501 h 534360"/>
              <a:gd name="connsiteX1104" fmla="*/ 1046358 w 2157412"/>
              <a:gd name="connsiteY1104" fmla="*/ 73071 h 534360"/>
              <a:gd name="connsiteX1105" fmla="*/ 1175724 w 2157412"/>
              <a:gd name="connsiteY1105" fmla="*/ 73071 h 534360"/>
              <a:gd name="connsiteX1106" fmla="*/ 1187154 w 2157412"/>
              <a:gd name="connsiteY1106" fmla="*/ 84501 h 534360"/>
              <a:gd name="connsiteX1107" fmla="*/ 1175724 w 2157412"/>
              <a:gd name="connsiteY1107" fmla="*/ 95931 h 534360"/>
              <a:gd name="connsiteX1108" fmla="*/ 1164294 w 2157412"/>
              <a:gd name="connsiteY1108" fmla="*/ 84501 h 534360"/>
              <a:gd name="connsiteX1109" fmla="*/ 1175724 w 2157412"/>
              <a:gd name="connsiteY1109" fmla="*/ 73071 h 534360"/>
              <a:gd name="connsiteX1110" fmla="*/ 1111041 w 2157412"/>
              <a:gd name="connsiteY1110" fmla="*/ 73071 h 534360"/>
              <a:gd name="connsiteX1111" fmla="*/ 1122471 w 2157412"/>
              <a:gd name="connsiteY1111" fmla="*/ 84501 h 534360"/>
              <a:gd name="connsiteX1112" fmla="*/ 1111041 w 2157412"/>
              <a:gd name="connsiteY1112" fmla="*/ 95931 h 534360"/>
              <a:gd name="connsiteX1113" fmla="*/ 1099611 w 2157412"/>
              <a:gd name="connsiteY1113" fmla="*/ 84501 h 534360"/>
              <a:gd name="connsiteX1114" fmla="*/ 1111041 w 2157412"/>
              <a:gd name="connsiteY1114" fmla="*/ 73071 h 534360"/>
              <a:gd name="connsiteX1115" fmla="*/ 1240407 w 2157412"/>
              <a:gd name="connsiteY1115" fmla="*/ 73071 h 534360"/>
              <a:gd name="connsiteX1116" fmla="*/ 1251837 w 2157412"/>
              <a:gd name="connsiteY1116" fmla="*/ 84501 h 534360"/>
              <a:gd name="connsiteX1117" fmla="*/ 1240407 w 2157412"/>
              <a:gd name="connsiteY1117" fmla="*/ 95931 h 534360"/>
              <a:gd name="connsiteX1118" fmla="*/ 1228977 w 2157412"/>
              <a:gd name="connsiteY1118" fmla="*/ 84501 h 534360"/>
              <a:gd name="connsiteX1119" fmla="*/ 1240407 w 2157412"/>
              <a:gd name="connsiteY1119" fmla="*/ 73071 h 534360"/>
              <a:gd name="connsiteX1120" fmla="*/ 1305090 w 2157412"/>
              <a:gd name="connsiteY1120" fmla="*/ 73071 h 534360"/>
              <a:gd name="connsiteX1121" fmla="*/ 1316520 w 2157412"/>
              <a:gd name="connsiteY1121" fmla="*/ 84501 h 534360"/>
              <a:gd name="connsiteX1122" fmla="*/ 1305090 w 2157412"/>
              <a:gd name="connsiteY1122" fmla="*/ 95931 h 534360"/>
              <a:gd name="connsiteX1123" fmla="*/ 1293660 w 2157412"/>
              <a:gd name="connsiteY1123" fmla="*/ 84501 h 534360"/>
              <a:gd name="connsiteX1124" fmla="*/ 1305090 w 2157412"/>
              <a:gd name="connsiteY1124" fmla="*/ 73071 h 534360"/>
              <a:gd name="connsiteX1125" fmla="*/ 1369773 w 2157412"/>
              <a:gd name="connsiteY1125" fmla="*/ 73071 h 534360"/>
              <a:gd name="connsiteX1126" fmla="*/ 1381203 w 2157412"/>
              <a:gd name="connsiteY1126" fmla="*/ 84501 h 534360"/>
              <a:gd name="connsiteX1127" fmla="*/ 1369773 w 2157412"/>
              <a:gd name="connsiteY1127" fmla="*/ 95931 h 534360"/>
              <a:gd name="connsiteX1128" fmla="*/ 1358343 w 2157412"/>
              <a:gd name="connsiteY1128" fmla="*/ 84501 h 534360"/>
              <a:gd name="connsiteX1129" fmla="*/ 1369773 w 2157412"/>
              <a:gd name="connsiteY1129" fmla="*/ 73071 h 534360"/>
              <a:gd name="connsiteX1130" fmla="*/ 1434456 w 2157412"/>
              <a:gd name="connsiteY1130" fmla="*/ 73071 h 534360"/>
              <a:gd name="connsiteX1131" fmla="*/ 1445886 w 2157412"/>
              <a:gd name="connsiteY1131" fmla="*/ 84501 h 534360"/>
              <a:gd name="connsiteX1132" fmla="*/ 1434456 w 2157412"/>
              <a:gd name="connsiteY1132" fmla="*/ 95931 h 534360"/>
              <a:gd name="connsiteX1133" fmla="*/ 1423026 w 2157412"/>
              <a:gd name="connsiteY1133" fmla="*/ 84501 h 534360"/>
              <a:gd name="connsiteX1134" fmla="*/ 1434456 w 2157412"/>
              <a:gd name="connsiteY1134" fmla="*/ 73071 h 534360"/>
              <a:gd name="connsiteX1135" fmla="*/ 1499139 w 2157412"/>
              <a:gd name="connsiteY1135" fmla="*/ 73071 h 534360"/>
              <a:gd name="connsiteX1136" fmla="*/ 1510569 w 2157412"/>
              <a:gd name="connsiteY1136" fmla="*/ 84501 h 534360"/>
              <a:gd name="connsiteX1137" fmla="*/ 1499139 w 2157412"/>
              <a:gd name="connsiteY1137" fmla="*/ 95931 h 534360"/>
              <a:gd name="connsiteX1138" fmla="*/ 1487709 w 2157412"/>
              <a:gd name="connsiteY1138" fmla="*/ 84501 h 534360"/>
              <a:gd name="connsiteX1139" fmla="*/ 1499139 w 2157412"/>
              <a:gd name="connsiteY1139" fmla="*/ 73071 h 534360"/>
              <a:gd name="connsiteX1140" fmla="*/ 1563822 w 2157412"/>
              <a:gd name="connsiteY1140" fmla="*/ 73071 h 534360"/>
              <a:gd name="connsiteX1141" fmla="*/ 1575252 w 2157412"/>
              <a:gd name="connsiteY1141" fmla="*/ 84501 h 534360"/>
              <a:gd name="connsiteX1142" fmla="*/ 1563822 w 2157412"/>
              <a:gd name="connsiteY1142" fmla="*/ 95931 h 534360"/>
              <a:gd name="connsiteX1143" fmla="*/ 1552392 w 2157412"/>
              <a:gd name="connsiteY1143" fmla="*/ 84501 h 534360"/>
              <a:gd name="connsiteX1144" fmla="*/ 1563822 w 2157412"/>
              <a:gd name="connsiteY1144" fmla="*/ 73071 h 534360"/>
              <a:gd name="connsiteX1145" fmla="*/ 1628505 w 2157412"/>
              <a:gd name="connsiteY1145" fmla="*/ 73071 h 534360"/>
              <a:gd name="connsiteX1146" fmla="*/ 1639935 w 2157412"/>
              <a:gd name="connsiteY1146" fmla="*/ 84501 h 534360"/>
              <a:gd name="connsiteX1147" fmla="*/ 1628505 w 2157412"/>
              <a:gd name="connsiteY1147" fmla="*/ 95931 h 534360"/>
              <a:gd name="connsiteX1148" fmla="*/ 1617075 w 2157412"/>
              <a:gd name="connsiteY1148" fmla="*/ 84501 h 534360"/>
              <a:gd name="connsiteX1149" fmla="*/ 1628505 w 2157412"/>
              <a:gd name="connsiteY1149" fmla="*/ 73071 h 534360"/>
              <a:gd name="connsiteX1150" fmla="*/ 1693188 w 2157412"/>
              <a:gd name="connsiteY1150" fmla="*/ 73071 h 534360"/>
              <a:gd name="connsiteX1151" fmla="*/ 1704618 w 2157412"/>
              <a:gd name="connsiteY1151" fmla="*/ 84501 h 534360"/>
              <a:gd name="connsiteX1152" fmla="*/ 1693188 w 2157412"/>
              <a:gd name="connsiteY1152" fmla="*/ 95931 h 534360"/>
              <a:gd name="connsiteX1153" fmla="*/ 1681758 w 2157412"/>
              <a:gd name="connsiteY1153" fmla="*/ 84501 h 534360"/>
              <a:gd name="connsiteX1154" fmla="*/ 1693188 w 2157412"/>
              <a:gd name="connsiteY1154" fmla="*/ 73071 h 534360"/>
              <a:gd name="connsiteX1155" fmla="*/ 1757871 w 2157412"/>
              <a:gd name="connsiteY1155" fmla="*/ 73071 h 534360"/>
              <a:gd name="connsiteX1156" fmla="*/ 1769301 w 2157412"/>
              <a:gd name="connsiteY1156" fmla="*/ 84501 h 534360"/>
              <a:gd name="connsiteX1157" fmla="*/ 1757871 w 2157412"/>
              <a:gd name="connsiteY1157" fmla="*/ 95931 h 534360"/>
              <a:gd name="connsiteX1158" fmla="*/ 1746441 w 2157412"/>
              <a:gd name="connsiteY1158" fmla="*/ 84501 h 534360"/>
              <a:gd name="connsiteX1159" fmla="*/ 1757871 w 2157412"/>
              <a:gd name="connsiteY1159" fmla="*/ 73071 h 534360"/>
              <a:gd name="connsiteX1160" fmla="*/ 1822554 w 2157412"/>
              <a:gd name="connsiteY1160" fmla="*/ 73071 h 534360"/>
              <a:gd name="connsiteX1161" fmla="*/ 1833984 w 2157412"/>
              <a:gd name="connsiteY1161" fmla="*/ 84501 h 534360"/>
              <a:gd name="connsiteX1162" fmla="*/ 1822554 w 2157412"/>
              <a:gd name="connsiteY1162" fmla="*/ 95931 h 534360"/>
              <a:gd name="connsiteX1163" fmla="*/ 1811124 w 2157412"/>
              <a:gd name="connsiteY1163" fmla="*/ 84501 h 534360"/>
              <a:gd name="connsiteX1164" fmla="*/ 1822554 w 2157412"/>
              <a:gd name="connsiteY1164" fmla="*/ 73071 h 534360"/>
              <a:gd name="connsiteX1165" fmla="*/ 1887237 w 2157412"/>
              <a:gd name="connsiteY1165" fmla="*/ 73071 h 534360"/>
              <a:gd name="connsiteX1166" fmla="*/ 1898667 w 2157412"/>
              <a:gd name="connsiteY1166" fmla="*/ 84501 h 534360"/>
              <a:gd name="connsiteX1167" fmla="*/ 1887237 w 2157412"/>
              <a:gd name="connsiteY1167" fmla="*/ 95931 h 534360"/>
              <a:gd name="connsiteX1168" fmla="*/ 1875807 w 2157412"/>
              <a:gd name="connsiteY1168" fmla="*/ 84501 h 534360"/>
              <a:gd name="connsiteX1169" fmla="*/ 1887237 w 2157412"/>
              <a:gd name="connsiteY1169" fmla="*/ 73071 h 534360"/>
              <a:gd name="connsiteX1170" fmla="*/ 2016603 w 2157412"/>
              <a:gd name="connsiteY1170" fmla="*/ 73071 h 534360"/>
              <a:gd name="connsiteX1171" fmla="*/ 2028033 w 2157412"/>
              <a:gd name="connsiteY1171" fmla="*/ 84501 h 534360"/>
              <a:gd name="connsiteX1172" fmla="*/ 2016603 w 2157412"/>
              <a:gd name="connsiteY1172" fmla="*/ 95931 h 534360"/>
              <a:gd name="connsiteX1173" fmla="*/ 2005173 w 2157412"/>
              <a:gd name="connsiteY1173" fmla="*/ 84501 h 534360"/>
              <a:gd name="connsiteX1174" fmla="*/ 2016603 w 2157412"/>
              <a:gd name="connsiteY1174" fmla="*/ 73071 h 534360"/>
              <a:gd name="connsiteX1175" fmla="*/ 1951920 w 2157412"/>
              <a:gd name="connsiteY1175" fmla="*/ 73071 h 534360"/>
              <a:gd name="connsiteX1176" fmla="*/ 1963350 w 2157412"/>
              <a:gd name="connsiteY1176" fmla="*/ 84501 h 534360"/>
              <a:gd name="connsiteX1177" fmla="*/ 1951920 w 2157412"/>
              <a:gd name="connsiteY1177" fmla="*/ 95931 h 534360"/>
              <a:gd name="connsiteX1178" fmla="*/ 1940490 w 2157412"/>
              <a:gd name="connsiteY1178" fmla="*/ 84501 h 534360"/>
              <a:gd name="connsiteX1179" fmla="*/ 1951920 w 2157412"/>
              <a:gd name="connsiteY1179" fmla="*/ 73071 h 534360"/>
              <a:gd name="connsiteX1180" fmla="*/ 2081286 w 2157412"/>
              <a:gd name="connsiteY1180" fmla="*/ 73071 h 534360"/>
              <a:gd name="connsiteX1181" fmla="*/ 2092716 w 2157412"/>
              <a:gd name="connsiteY1181" fmla="*/ 84501 h 534360"/>
              <a:gd name="connsiteX1182" fmla="*/ 2081286 w 2157412"/>
              <a:gd name="connsiteY1182" fmla="*/ 95931 h 534360"/>
              <a:gd name="connsiteX1183" fmla="*/ 2069856 w 2157412"/>
              <a:gd name="connsiteY1183" fmla="*/ 84501 h 534360"/>
              <a:gd name="connsiteX1184" fmla="*/ 2081286 w 2157412"/>
              <a:gd name="connsiteY1184" fmla="*/ 73071 h 534360"/>
              <a:gd name="connsiteX1185" fmla="*/ 2145982 w 2157412"/>
              <a:gd name="connsiteY1185" fmla="*/ 73071 h 534360"/>
              <a:gd name="connsiteX1186" fmla="*/ 2157412 w 2157412"/>
              <a:gd name="connsiteY1186" fmla="*/ 84501 h 534360"/>
              <a:gd name="connsiteX1187" fmla="*/ 2145982 w 2157412"/>
              <a:gd name="connsiteY1187" fmla="*/ 95931 h 534360"/>
              <a:gd name="connsiteX1188" fmla="*/ 2134552 w 2157412"/>
              <a:gd name="connsiteY1188" fmla="*/ 84501 h 534360"/>
              <a:gd name="connsiteX1189" fmla="*/ 2145982 w 2157412"/>
              <a:gd name="connsiteY1189" fmla="*/ 73071 h 534360"/>
              <a:gd name="connsiteX1190" fmla="*/ 2145982 w 2157412"/>
              <a:gd name="connsiteY1190" fmla="*/ 2 h 534360"/>
              <a:gd name="connsiteX1191" fmla="*/ 2157412 w 2157412"/>
              <a:gd name="connsiteY1191" fmla="*/ 11432 h 534360"/>
              <a:gd name="connsiteX1192" fmla="*/ 2145982 w 2157412"/>
              <a:gd name="connsiteY1192" fmla="*/ 22862 h 534360"/>
              <a:gd name="connsiteX1193" fmla="*/ 2134552 w 2157412"/>
              <a:gd name="connsiteY1193" fmla="*/ 11432 h 534360"/>
              <a:gd name="connsiteX1194" fmla="*/ 2145982 w 2157412"/>
              <a:gd name="connsiteY1194" fmla="*/ 2 h 534360"/>
              <a:gd name="connsiteX1195" fmla="*/ 11430 w 2157412"/>
              <a:gd name="connsiteY1195" fmla="*/ 0 h 534360"/>
              <a:gd name="connsiteX1196" fmla="*/ 22860 w 2157412"/>
              <a:gd name="connsiteY1196" fmla="*/ 11430 h 534360"/>
              <a:gd name="connsiteX1197" fmla="*/ 11430 w 2157412"/>
              <a:gd name="connsiteY1197" fmla="*/ 22860 h 534360"/>
              <a:gd name="connsiteX1198" fmla="*/ 0 w 2157412"/>
              <a:gd name="connsiteY1198" fmla="*/ 11430 h 534360"/>
              <a:gd name="connsiteX1199" fmla="*/ 11430 w 2157412"/>
              <a:gd name="connsiteY1199" fmla="*/ 0 h 534360"/>
              <a:gd name="connsiteX1200" fmla="*/ 76113 w 2157412"/>
              <a:gd name="connsiteY1200" fmla="*/ 0 h 534360"/>
              <a:gd name="connsiteX1201" fmla="*/ 87543 w 2157412"/>
              <a:gd name="connsiteY1201" fmla="*/ 11430 h 534360"/>
              <a:gd name="connsiteX1202" fmla="*/ 76113 w 2157412"/>
              <a:gd name="connsiteY1202" fmla="*/ 22860 h 534360"/>
              <a:gd name="connsiteX1203" fmla="*/ 64683 w 2157412"/>
              <a:gd name="connsiteY1203" fmla="*/ 11430 h 534360"/>
              <a:gd name="connsiteX1204" fmla="*/ 76113 w 2157412"/>
              <a:gd name="connsiteY1204" fmla="*/ 0 h 534360"/>
              <a:gd name="connsiteX1205" fmla="*/ 140796 w 2157412"/>
              <a:gd name="connsiteY1205" fmla="*/ 0 h 534360"/>
              <a:gd name="connsiteX1206" fmla="*/ 152226 w 2157412"/>
              <a:gd name="connsiteY1206" fmla="*/ 11430 h 534360"/>
              <a:gd name="connsiteX1207" fmla="*/ 140796 w 2157412"/>
              <a:gd name="connsiteY1207" fmla="*/ 22860 h 534360"/>
              <a:gd name="connsiteX1208" fmla="*/ 129366 w 2157412"/>
              <a:gd name="connsiteY1208" fmla="*/ 11430 h 534360"/>
              <a:gd name="connsiteX1209" fmla="*/ 140796 w 2157412"/>
              <a:gd name="connsiteY1209" fmla="*/ 0 h 534360"/>
              <a:gd name="connsiteX1210" fmla="*/ 205479 w 2157412"/>
              <a:gd name="connsiteY1210" fmla="*/ 0 h 534360"/>
              <a:gd name="connsiteX1211" fmla="*/ 216909 w 2157412"/>
              <a:gd name="connsiteY1211" fmla="*/ 11430 h 534360"/>
              <a:gd name="connsiteX1212" fmla="*/ 205479 w 2157412"/>
              <a:gd name="connsiteY1212" fmla="*/ 22860 h 534360"/>
              <a:gd name="connsiteX1213" fmla="*/ 194049 w 2157412"/>
              <a:gd name="connsiteY1213" fmla="*/ 11430 h 534360"/>
              <a:gd name="connsiteX1214" fmla="*/ 205479 w 2157412"/>
              <a:gd name="connsiteY1214" fmla="*/ 0 h 534360"/>
              <a:gd name="connsiteX1215" fmla="*/ 270162 w 2157412"/>
              <a:gd name="connsiteY1215" fmla="*/ 0 h 534360"/>
              <a:gd name="connsiteX1216" fmla="*/ 281592 w 2157412"/>
              <a:gd name="connsiteY1216" fmla="*/ 11430 h 534360"/>
              <a:gd name="connsiteX1217" fmla="*/ 270162 w 2157412"/>
              <a:gd name="connsiteY1217" fmla="*/ 22860 h 534360"/>
              <a:gd name="connsiteX1218" fmla="*/ 258732 w 2157412"/>
              <a:gd name="connsiteY1218" fmla="*/ 11430 h 534360"/>
              <a:gd name="connsiteX1219" fmla="*/ 270162 w 2157412"/>
              <a:gd name="connsiteY1219" fmla="*/ 0 h 534360"/>
              <a:gd name="connsiteX1220" fmla="*/ 334845 w 2157412"/>
              <a:gd name="connsiteY1220" fmla="*/ 0 h 534360"/>
              <a:gd name="connsiteX1221" fmla="*/ 346275 w 2157412"/>
              <a:gd name="connsiteY1221" fmla="*/ 11430 h 534360"/>
              <a:gd name="connsiteX1222" fmla="*/ 334845 w 2157412"/>
              <a:gd name="connsiteY1222" fmla="*/ 22860 h 534360"/>
              <a:gd name="connsiteX1223" fmla="*/ 323415 w 2157412"/>
              <a:gd name="connsiteY1223" fmla="*/ 11430 h 534360"/>
              <a:gd name="connsiteX1224" fmla="*/ 334845 w 2157412"/>
              <a:gd name="connsiteY1224" fmla="*/ 0 h 534360"/>
              <a:gd name="connsiteX1225" fmla="*/ 399528 w 2157412"/>
              <a:gd name="connsiteY1225" fmla="*/ 0 h 534360"/>
              <a:gd name="connsiteX1226" fmla="*/ 410958 w 2157412"/>
              <a:gd name="connsiteY1226" fmla="*/ 11430 h 534360"/>
              <a:gd name="connsiteX1227" fmla="*/ 399528 w 2157412"/>
              <a:gd name="connsiteY1227" fmla="*/ 22860 h 534360"/>
              <a:gd name="connsiteX1228" fmla="*/ 388098 w 2157412"/>
              <a:gd name="connsiteY1228" fmla="*/ 11430 h 534360"/>
              <a:gd name="connsiteX1229" fmla="*/ 399528 w 2157412"/>
              <a:gd name="connsiteY1229" fmla="*/ 0 h 534360"/>
              <a:gd name="connsiteX1230" fmla="*/ 464211 w 2157412"/>
              <a:gd name="connsiteY1230" fmla="*/ 0 h 534360"/>
              <a:gd name="connsiteX1231" fmla="*/ 475641 w 2157412"/>
              <a:gd name="connsiteY1231" fmla="*/ 11430 h 534360"/>
              <a:gd name="connsiteX1232" fmla="*/ 464211 w 2157412"/>
              <a:gd name="connsiteY1232" fmla="*/ 22860 h 534360"/>
              <a:gd name="connsiteX1233" fmla="*/ 452781 w 2157412"/>
              <a:gd name="connsiteY1233" fmla="*/ 11430 h 534360"/>
              <a:gd name="connsiteX1234" fmla="*/ 464211 w 2157412"/>
              <a:gd name="connsiteY1234" fmla="*/ 0 h 534360"/>
              <a:gd name="connsiteX1235" fmla="*/ 528894 w 2157412"/>
              <a:gd name="connsiteY1235" fmla="*/ 0 h 534360"/>
              <a:gd name="connsiteX1236" fmla="*/ 540324 w 2157412"/>
              <a:gd name="connsiteY1236" fmla="*/ 11430 h 534360"/>
              <a:gd name="connsiteX1237" fmla="*/ 528894 w 2157412"/>
              <a:gd name="connsiteY1237" fmla="*/ 22860 h 534360"/>
              <a:gd name="connsiteX1238" fmla="*/ 517464 w 2157412"/>
              <a:gd name="connsiteY1238" fmla="*/ 11430 h 534360"/>
              <a:gd name="connsiteX1239" fmla="*/ 528894 w 2157412"/>
              <a:gd name="connsiteY1239" fmla="*/ 0 h 534360"/>
              <a:gd name="connsiteX1240" fmla="*/ 593577 w 2157412"/>
              <a:gd name="connsiteY1240" fmla="*/ 0 h 534360"/>
              <a:gd name="connsiteX1241" fmla="*/ 605007 w 2157412"/>
              <a:gd name="connsiteY1241" fmla="*/ 11430 h 534360"/>
              <a:gd name="connsiteX1242" fmla="*/ 593577 w 2157412"/>
              <a:gd name="connsiteY1242" fmla="*/ 22860 h 534360"/>
              <a:gd name="connsiteX1243" fmla="*/ 582147 w 2157412"/>
              <a:gd name="connsiteY1243" fmla="*/ 11430 h 534360"/>
              <a:gd name="connsiteX1244" fmla="*/ 593577 w 2157412"/>
              <a:gd name="connsiteY1244" fmla="*/ 0 h 534360"/>
              <a:gd name="connsiteX1245" fmla="*/ 658260 w 2157412"/>
              <a:gd name="connsiteY1245" fmla="*/ 0 h 534360"/>
              <a:gd name="connsiteX1246" fmla="*/ 669690 w 2157412"/>
              <a:gd name="connsiteY1246" fmla="*/ 11430 h 534360"/>
              <a:gd name="connsiteX1247" fmla="*/ 658260 w 2157412"/>
              <a:gd name="connsiteY1247" fmla="*/ 22860 h 534360"/>
              <a:gd name="connsiteX1248" fmla="*/ 646830 w 2157412"/>
              <a:gd name="connsiteY1248" fmla="*/ 11430 h 534360"/>
              <a:gd name="connsiteX1249" fmla="*/ 658260 w 2157412"/>
              <a:gd name="connsiteY1249" fmla="*/ 0 h 534360"/>
              <a:gd name="connsiteX1250" fmla="*/ 722943 w 2157412"/>
              <a:gd name="connsiteY1250" fmla="*/ 0 h 534360"/>
              <a:gd name="connsiteX1251" fmla="*/ 734373 w 2157412"/>
              <a:gd name="connsiteY1251" fmla="*/ 11430 h 534360"/>
              <a:gd name="connsiteX1252" fmla="*/ 722943 w 2157412"/>
              <a:gd name="connsiteY1252" fmla="*/ 22860 h 534360"/>
              <a:gd name="connsiteX1253" fmla="*/ 711513 w 2157412"/>
              <a:gd name="connsiteY1253" fmla="*/ 11430 h 534360"/>
              <a:gd name="connsiteX1254" fmla="*/ 722943 w 2157412"/>
              <a:gd name="connsiteY1254" fmla="*/ 0 h 534360"/>
              <a:gd name="connsiteX1255" fmla="*/ 787626 w 2157412"/>
              <a:gd name="connsiteY1255" fmla="*/ 0 h 534360"/>
              <a:gd name="connsiteX1256" fmla="*/ 799056 w 2157412"/>
              <a:gd name="connsiteY1256" fmla="*/ 11430 h 534360"/>
              <a:gd name="connsiteX1257" fmla="*/ 787626 w 2157412"/>
              <a:gd name="connsiteY1257" fmla="*/ 22860 h 534360"/>
              <a:gd name="connsiteX1258" fmla="*/ 776196 w 2157412"/>
              <a:gd name="connsiteY1258" fmla="*/ 11430 h 534360"/>
              <a:gd name="connsiteX1259" fmla="*/ 787626 w 2157412"/>
              <a:gd name="connsiteY1259" fmla="*/ 0 h 534360"/>
              <a:gd name="connsiteX1260" fmla="*/ 852309 w 2157412"/>
              <a:gd name="connsiteY1260" fmla="*/ 0 h 534360"/>
              <a:gd name="connsiteX1261" fmla="*/ 863739 w 2157412"/>
              <a:gd name="connsiteY1261" fmla="*/ 11430 h 534360"/>
              <a:gd name="connsiteX1262" fmla="*/ 852309 w 2157412"/>
              <a:gd name="connsiteY1262" fmla="*/ 22860 h 534360"/>
              <a:gd name="connsiteX1263" fmla="*/ 840879 w 2157412"/>
              <a:gd name="connsiteY1263" fmla="*/ 11430 h 534360"/>
              <a:gd name="connsiteX1264" fmla="*/ 852309 w 2157412"/>
              <a:gd name="connsiteY1264" fmla="*/ 0 h 534360"/>
              <a:gd name="connsiteX1265" fmla="*/ 916992 w 2157412"/>
              <a:gd name="connsiteY1265" fmla="*/ 0 h 534360"/>
              <a:gd name="connsiteX1266" fmla="*/ 928422 w 2157412"/>
              <a:gd name="connsiteY1266" fmla="*/ 11430 h 534360"/>
              <a:gd name="connsiteX1267" fmla="*/ 916992 w 2157412"/>
              <a:gd name="connsiteY1267" fmla="*/ 22860 h 534360"/>
              <a:gd name="connsiteX1268" fmla="*/ 905562 w 2157412"/>
              <a:gd name="connsiteY1268" fmla="*/ 11430 h 534360"/>
              <a:gd name="connsiteX1269" fmla="*/ 916992 w 2157412"/>
              <a:gd name="connsiteY1269" fmla="*/ 0 h 534360"/>
              <a:gd name="connsiteX1270" fmla="*/ 981675 w 2157412"/>
              <a:gd name="connsiteY1270" fmla="*/ 0 h 534360"/>
              <a:gd name="connsiteX1271" fmla="*/ 993105 w 2157412"/>
              <a:gd name="connsiteY1271" fmla="*/ 11430 h 534360"/>
              <a:gd name="connsiteX1272" fmla="*/ 981675 w 2157412"/>
              <a:gd name="connsiteY1272" fmla="*/ 22860 h 534360"/>
              <a:gd name="connsiteX1273" fmla="*/ 970245 w 2157412"/>
              <a:gd name="connsiteY1273" fmla="*/ 11430 h 534360"/>
              <a:gd name="connsiteX1274" fmla="*/ 981675 w 2157412"/>
              <a:gd name="connsiteY1274" fmla="*/ 0 h 534360"/>
              <a:gd name="connsiteX1275" fmla="*/ 1046358 w 2157412"/>
              <a:gd name="connsiteY1275" fmla="*/ 0 h 534360"/>
              <a:gd name="connsiteX1276" fmla="*/ 1057788 w 2157412"/>
              <a:gd name="connsiteY1276" fmla="*/ 11430 h 534360"/>
              <a:gd name="connsiteX1277" fmla="*/ 1046358 w 2157412"/>
              <a:gd name="connsiteY1277" fmla="*/ 22860 h 534360"/>
              <a:gd name="connsiteX1278" fmla="*/ 1034928 w 2157412"/>
              <a:gd name="connsiteY1278" fmla="*/ 11430 h 534360"/>
              <a:gd name="connsiteX1279" fmla="*/ 1046358 w 2157412"/>
              <a:gd name="connsiteY1279" fmla="*/ 0 h 534360"/>
              <a:gd name="connsiteX1280" fmla="*/ 1111041 w 2157412"/>
              <a:gd name="connsiteY1280" fmla="*/ 0 h 534360"/>
              <a:gd name="connsiteX1281" fmla="*/ 1122471 w 2157412"/>
              <a:gd name="connsiteY1281" fmla="*/ 11430 h 534360"/>
              <a:gd name="connsiteX1282" fmla="*/ 1111041 w 2157412"/>
              <a:gd name="connsiteY1282" fmla="*/ 22860 h 534360"/>
              <a:gd name="connsiteX1283" fmla="*/ 1099611 w 2157412"/>
              <a:gd name="connsiteY1283" fmla="*/ 11430 h 534360"/>
              <a:gd name="connsiteX1284" fmla="*/ 1111041 w 2157412"/>
              <a:gd name="connsiteY1284" fmla="*/ 0 h 534360"/>
              <a:gd name="connsiteX1285" fmla="*/ 1175724 w 2157412"/>
              <a:gd name="connsiteY1285" fmla="*/ 0 h 534360"/>
              <a:gd name="connsiteX1286" fmla="*/ 1187154 w 2157412"/>
              <a:gd name="connsiteY1286" fmla="*/ 11430 h 534360"/>
              <a:gd name="connsiteX1287" fmla="*/ 1175724 w 2157412"/>
              <a:gd name="connsiteY1287" fmla="*/ 22860 h 534360"/>
              <a:gd name="connsiteX1288" fmla="*/ 1164294 w 2157412"/>
              <a:gd name="connsiteY1288" fmla="*/ 11430 h 534360"/>
              <a:gd name="connsiteX1289" fmla="*/ 1175724 w 2157412"/>
              <a:gd name="connsiteY1289" fmla="*/ 0 h 534360"/>
              <a:gd name="connsiteX1290" fmla="*/ 1240407 w 2157412"/>
              <a:gd name="connsiteY1290" fmla="*/ 0 h 534360"/>
              <a:gd name="connsiteX1291" fmla="*/ 1251837 w 2157412"/>
              <a:gd name="connsiteY1291" fmla="*/ 11430 h 534360"/>
              <a:gd name="connsiteX1292" fmla="*/ 1240407 w 2157412"/>
              <a:gd name="connsiteY1292" fmla="*/ 22860 h 534360"/>
              <a:gd name="connsiteX1293" fmla="*/ 1228977 w 2157412"/>
              <a:gd name="connsiteY1293" fmla="*/ 11430 h 534360"/>
              <a:gd name="connsiteX1294" fmla="*/ 1240407 w 2157412"/>
              <a:gd name="connsiteY1294" fmla="*/ 0 h 534360"/>
              <a:gd name="connsiteX1295" fmla="*/ 1305090 w 2157412"/>
              <a:gd name="connsiteY1295" fmla="*/ 0 h 534360"/>
              <a:gd name="connsiteX1296" fmla="*/ 1316520 w 2157412"/>
              <a:gd name="connsiteY1296" fmla="*/ 11430 h 534360"/>
              <a:gd name="connsiteX1297" fmla="*/ 1305090 w 2157412"/>
              <a:gd name="connsiteY1297" fmla="*/ 22860 h 534360"/>
              <a:gd name="connsiteX1298" fmla="*/ 1293660 w 2157412"/>
              <a:gd name="connsiteY1298" fmla="*/ 11430 h 534360"/>
              <a:gd name="connsiteX1299" fmla="*/ 1305090 w 2157412"/>
              <a:gd name="connsiteY1299" fmla="*/ 0 h 534360"/>
              <a:gd name="connsiteX1300" fmla="*/ 1369773 w 2157412"/>
              <a:gd name="connsiteY1300" fmla="*/ 0 h 534360"/>
              <a:gd name="connsiteX1301" fmla="*/ 1381203 w 2157412"/>
              <a:gd name="connsiteY1301" fmla="*/ 11430 h 534360"/>
              <a:gd name="connsiteX1302" fmla="*/ 1369773 w 2157412"/>
              <a:gd name="connsiteY1302" fmla="*/ 22860 h 534360"/>
              <a:gd name="connsiteX1303" fmla="*/ 1358343 w 2157412"/>
              <a:gd name="connsiteY1303" fmla="*/ 11430 h 534360"/>
              <a:gd name="connsiteX1304" fmla="*/ 1369773 w 2157412"/>
              <a:gd name="connsiteY1304" fmla="*/ 0 h 534360"/>
              <a:gd name="connsiteX1305" fmla="*/ 1434456 w 2157412"/>
              <a:gd name="connsiteY1305" fmla="*/ 0 h 534360"/>
              <a:gd name="connsiteX1306" fmla="*/ 1445886 w 2157412"/>
              <a:gd name="connsiteY1306" fmla="*/ 11430 h 534360"/>
              <a:gd name="connsiteX1307" fmla="*/ 1434456 w 2157412"/>
              <a:gd name="connsiteY1307" fmla="*/ 22860 h 534360"/>
              <a:gd name="connsiteX1308" fmla="*/ 1423026 w 2157412"/>
              <a:gd name="connsiteY1308" fmla="*/ 11430 h 534360"/>
              <a:gd name="connsiteX1309" fmla="*/ 1434456 w 2157412"/>
              <a:gd name="connsiteY1309" fmla="*/ 0 h 534360"/>
              <a:gd name="connsiteX1310" fmla="*/ 1499139 w 2157412"/>
              <a:gd name="connsiteY1310" fmla="*/ 0 h 534360"/>
              <a:gd name="connsiteX1311" fmla="*/ 1510569 w 2157412"/>
              <a:gd name="connsiteY1311" fmla="*/ 11430 h 534360"/>
              <a:gd name="connsiteX1312" fmla="*/ 1499139 w 2157412"/>
              <a:gd name="connsiteY1312" fmla="*/ 22860 h 534360"/>
              <a:gd name="connsiteX1313" fmla="*/ 1487709 w 2157412"/>
              <a:gd name="connsiteY1313" fmla="*/ 11430 h 534360"/>
              <a:gd name="connsiteX1314" fmla="*/ 1499139 w 2157412"/>
              <a:gd name="connsiteY1314" fmla="*/ 0 h 534360"/>
              <a:gd name="connsiteX1315" fmla="*/ 1563822 w 2157412"/>
              <a:gd name="connsiteY1315" fmla="*/ 0 h 534360"/>
              <a:gd name="connsiteX1316" fmla="*/ 1575252 w 2157412"/>
              <a:gd name="connsiteY1316" fmla="*/ 11430 h 534360"/>
              <a:gd name="connsiteX1317" fmla="*/ 1563822 w 2157412"/>
              <a:gd name="connsiteY1317" fmla="*/ 22860 h 534360"/>
              <a:gd name="connsiteX1318" fmla="*/ 1552392 w 2157412"/>
              <a:gd name="connsiteY1318" fmla="*/ 11430 h 534360"/>
              <a:gd name="connsiteX1319" fmla="*/ 1563822 w 2157412"/>
              <a:gd name="connsiteY1319" fmla="*/ 0 h 534360"/>
              <a:gd name="connsiteX1320" fmla="*/ 1628505 w 2157412"/>
              <a:gd name="connsiteY1320" fmla="*/ 0 h 534360"/>
              <a:gd name="connsiteX1321" fmla="*/ 1639935 w 2157412"/>
              <a:gd name="connsiteY1321" fmla="*/ 11430 h 534360"/>
              <a:gd name="connsiteX1322" fmla="*/ 1628505 w 2157412"/>
              <a:gd name="connsiteY1322" fmla="*/ 22860 h 534360"/>
              <a:gd name="connsiteX1323" fmla="*/ 1617075 w 2157412"/>
              <a:gd name="connsiteY1323" fmla="*/ 11430 h 534360"/>
              <a:gd name="connsiteX1324" fmla="*/ 1628505 w 2157412"/>
              <a:gd name="connsiteY1324" fmla="*/ 0 h 534360"/>
              <a:gd name="connsiteX1325" fmla="*/ 1693188 w 2157412"/>
              <a:gd name="connsiteY1325" fmla="*/ 0 h 534360"/>
              <a:gd name="connsiteX1326" fmla="*/ 1704618 w 2157412"/>
              <a:gd name="connsiteY1326" fmla="*/ 11430 h 534360"/>
              <a:gd name="connsiteX1327" fmla="*/ 1693188 w 2157412"/>
              <a:gd name="connsiteY1327" fmla="*/ 22860 h 534360"/>
              <a:gd name="connsiteX1328" fmla="*/ 1681758 w 2157412"/>
              <a:gd name="connsiteY1328" fmla="*/ 11430 h 534360"/>
              <a:gd name="connsiteX1329" fmla="*/ 1693188 w 2157412"/>
              <a:gd name="connsiteY1329" fmla="*/ 0 h 534360"/>
              <a:gd name="connsiteX1330" fmla="*/ 1757871 w 2157412"/>
              <a:gd name="connsiteY1330" fmla="*/ 0 h 534360"/>
              <a:gd name="connsiteX1331" fmla="*/ 1769301 w 2157412"/>
              <a:gd name="connsiteY1331" fmla="*/ 11430 h 534360"/>
              <a:gd name="connsiteX1332" fmla="*/ 1757871 w 2157412"/>
              <a:gd name="connsiteY1332" fmla="*/ 22860 h 534360"/>
              <a:gd name="connsiteX1333" fmla="*/ 1746441 w 2157412"/>
              <a:gd name="connsiteY1333" fmla="*/ 11430 h 534360"/>
              <a:gd name="connsiteX1334" fmla="*/ 1757871 w 2157412"/>
              <a:gd name="connsiteY1334" fmla="*/ 0 h 534360"/>
              <a:gd name="connsiteX1335" fmla="*/ 1822554 w 2157412"/>
              <a:gd name="connsiteY1335" fmla="*/ 0 h 534360"/>
              <a:gd name="connsiteX1336" fmla="*/ 1833984 w 2157412"/>
              <a:gd name="connsiteY1336" fmla="*/ 11430 h 534360"/>
              <a:gd name="connsiteX1337" fmla="*/ 1822554 w 2157412"/>
              <a:gd name="connsiteY1337" fmla="*/ 22860 h 534360"/>
              <a:gd name="connsiteX1338" fmla="*/ 1811124 w 2157412"/>
              <a:gd name="connsiteY1338" fmla="*/ 11430 h 534360"/>
              <a:gd name="connsiteX1339" fmla="*/ 1822554 w 2157412"/>
              <a:gd name="connsiteY1339" fmla="*/ 0 h 534360"/>
              <a:gd name="connsiteX1340" fmla="*/ 1887237 w 2157412"/>
              <a:gd name="connsiteY1340" fmla="*/ 0 h 534360"/>
              <a:gd name="connsiteX1341" fmla="*/ 1898667 w 2157412"/>
              <a:gd name="connsiteY1341" fmla="*/ 11430 h 534360"/>
              <a:gd name="connsiteX1342" fmla="*/ 1887237 w 2157412"/>
              <a:gd name="connsiteY1342" fmla="*/ 22860 h 534360"/>
              <a:gd name="connsiteX1343" fmla="*/ 1875807 w 2157412"/>
              <a:gd name="connsiteY1343" fmla="*/ 11430 h 534360"/>
              <a:gd name="connsiteX1344" fmla="*/ 1887237 w 2157412"/>
              <a:gd name="connsiteY1344" fmla="*/ 0 h 534360"/>
              <a:gd name="connsiteX1345" fmla="*/ 1951920 w 2157412"/>
              <a:gd name="connsiteY1345" fmla="*/ 0 h 534360"/>
              <a:gd name="connsiteX1346" fmla="*/ 1963350 w 2157412"/>
              <a:gd name="connsiteY1346" fmla="*/ 11430 h 534360"/>
              <a:gd name="connsiteX1347" fmla="*/ 1951920 w 2157412"/>
              <a:gd name="connsiteY1347" fmla="*/ 22860 h 534360"/>
              <a:gd name="connsiteX1348" fmla="*/ 1940490 w 2157412"/>
              <a:gd name="connsiteY1348" fmla="*/ 11430 h 534360"/>
              <a:gd name="connsiteX1349" fmla="*/ 1951920 w 2157412"/>
              <a:gd name="connsiteY1349" fmla="*/ 0 h 534360"/>
              <a:gd name="connsiteX1350" fmla="*/ 2016603 w 2157412"/>
              <a:gd name="connsiteY1350" fmla="*/ 0 h 534360"/>
              <a:gd name="connsiteX1351" fmla="*/ 2028033 w 2157412"/>
              <a:gd name="connsiteY1351" fmla="*/ 11430 h 534360"/>
              <a:gd name="connsiteX1352" fmla="*/ 2016603 w 2157412"/>
              <a:gd name="connsiteY1352" fmla="*/ 22860 h 534360"/>
              <a:gd name="connsiteX1353" fmla="*/ 2005173 w 2157412"/>
              <a:gd name="connsiteY1353" fmla="*/ 11430 h 534360"/>
              <a:gd name="connsiteX1354" fmla="*/ 2016603 w 2157412"/>
              <a:gd name="connsiteY1354" fmla="*/ 0 h 534360"/>
              <a:gd name="connsiteX1355" fmla="*/ 2081286 w 2157412"/>
              <a:gd name="connsiteY1355" fmla="*/ 0 h 534360"/>
              <a:gd name="connsiteX1356" fmla="*/ 2092716 w 2157412"/>
              <a:gd name="connsiteY1356" fmla="*/ 11430 h 534360"/>
              <a:gd name="connsiteX1357" fmla="*/ 2081286 w 2157412"/>
              <a:gd name="connsiteY1357" fmla="*/ 22860 h 534360"/>
              <a:gd name="connsiteX1358" fmla="*/ 2069856 w 2157412"/>
              <a:gd name="connsiteY1358" fmla="*/ 11430 h 534360"/>
              <a:gd name="connsiteX1359" fmla="*/ 2081286 w 2157412"/>
              <a:gd name="connsiteY1359" fmla="*/ 0 h 53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</a:cxnLst>
            <a:rect l="l" t="t" r="r" b="b"/>
            <a:pathLst>
              <a:path w="2157412" h="534360">
                <a:moveTo>
                  <a:pt x="2145982" y="511500"/>
                </a:moveTo>
                <a:cubicBezTo>
                  <a:pt x="2152295" y="511500"/>
                  <a:pt x="2157412" y="516617"/>
                  <a:pt x="2157412" y="522930"/>
                </a:cubicBezTo>
                <a:cubicBezTo>
                  <a:pt x="2157412" y="529243"/>
                  <a:pt x="2152295" y="534360"/>
                  <a:pt x="2145982" y="534360"/>
                </a:cubicBezTo>
                <a:cubicBezTo>
                  <a:pt x="2139669" y="534360"/>
                  <a:pt x="2134552" y="529243"/>
                  <a:pt x="2134552" y="522930"/>
                </a:cubicBezTo>
                <a:cubicBezTo>
                  <a:pt x="2134552" y="516617"/>
                  <a:pt x="2139669" y="511500"/>
                  <a:pt x="2145982" y="511500"/>
                </a:cubicBezTo>
                <a:close/>
                <a:moveTo>
                  <a:pt x="2081286" y="511500"/>
                </a:moveTo>
                <a:cubicBezTo>
                  <a:pt x="2087599" y="511500"/>
                  <a:pt x="2092716" y="516617"/>
                  <a:pt x="2092716" y="522930"/>
                </a:cubicBezTo>
                <a:cubicBezTo>
                  <a:pt x="2092716" y="529243"/>
                  <a:pt x="2087599" y="534360"/>
                  <a:pt x="2081286" y="534360"/>
                </a:cubicBezTo>
                <a:cubicBezTo>
                  <a:pt x="2074973" y="534360"/>
                  <a:pt x="2069856" y="529243"/>
                  <a:pt x="2069856" y="522930"/>
                </a:cubicBezTo>
                <a:cubicBezTo>
                  <a:pt x="2069856" y="516617"/>
                  <a:pt x="2074973" y="511500"/>
                  <a:pt x="2081286" y="511500"/>
                </a:cubicBezTo>
                <a:close/>
                <a:moveTo>
                  <a:pt x="2016603" y="511500"/>
                </a:moveTo>
                <a:cubicBezTo>
                  <a:pt x="2022916" y="511500"/>
                  <a:pt x="2028033" y="516617"/>
                  <a:pt x="2028033" y="522930"/>
                </a:cubicBezTo>
                <a:cubicBezTo>
                  <a:pt x="2028033" y="529243"/>
                  <a:pt x="2022916" y="534360"/>
                  <a:pt x="2016603" y="534360"/>
                </a:cubicBezTo>
                <a:cubicBezTo>
                  <a:pt x="2010290" y="534360"/>
                  <a:pt x="2005173" y="529243"/>
                  <a:pt x="2005173" y="522930"/>
                </a:cubicBezTo>
                <a:cubicBezTo>
                  <a:pt x="2005173" y="516617"/>
                  <a:pt x="2010290" y="511500"/>
                  <a:pt x="2016603" y="511500"/>
                </a:cubicBezTo>
                <a:close/>
                <a:moveTo>
                  <a:pt x="1951920" y="511500"/>
                </a:moveTo>
                <a:cubicBezTo>
                  <a:pt x="1958233" y="511500"/>
                  <a:pt x="1963350" y="516617"/>
                  <a:pt x="1963350" y="522930"/>
                </a:cubicBezTo>
                <a:cubicBezTo>
                  <a:pt x="1963350" y="529243"/>
                  <a:pt x="1958233" y="534360"/>
                  <a:pt x="1951920" y="534360"/>
                </a:cubicBezTo>
                <a:cubicBezTo>
                  <a:pt x="1945607" y="534360"/>
                  <a:pt x="1940490" y="529243"/>
                  <a:pt x="1940490" y="522930"/>
                </a:cubicBezTo>
                <a:cubicBezTo>
                  <a:pt x="1940490" y="516617"/>
                  <a:pt x="1945607" y="511500"/>
                  <a:pt x="1951920" y="511500"/>
                </a:cubicBezTo>
                <a:close/>
                <a:moveTo>
                  <a:pt x="1887237" y="511500"/>
                </a:moveTo>
                <a:cubicBezTo>
                  <a:pt x="1893550" y="511500"/>
                  <a:pt x="1898667" y="516617"/>
                  <a:pt x="1898667" y="522930"/>
                </a:cubicBezTo>
                <a:cubicBezTo>
                  <a:pt x="1898667" y="529243"/>
                  <a:pt x="1893550" y="534360"/>
                  <a:pt x="1887237" y="534360"/>
                </a:cubicBezTo>
                <a:cubicBezTo>
                  <a:pt x="1880924" y="534360"/>
                  <a:pt x="1875807" y="529243"/>
                  <a:pt x="1875807" y="522930"/>
                </a:cubicBezTo>
                <a:cubicBezTo>
                  <a:pt x="1875807" y="516617"/>
                  <a:pt x="1880924" y="511500"/>
                  <a:pt x="1887237" y="511500"/>
                </a:cubicBezTo>
                <a:close/>
                <a:moveTo>
                  <a:pt x="1822554" y="511500"/>
                </a:moveTo>
                <a:cubicBezTo>
                  <a:pt x="1828867" y="511500"/>
                  <a:pt x="1833984" y="516617"/>
                  <a:pt x="1833984" y="522930"/>
                </a:cubicBezTo>
                <a:cubicBezTo>
                  <a:pt x="1833984" y="529243"/>
                  <a:pt x="1828867" y="534360"/>
                  <a:pt x="1822554" y="534360"/>
                </a:cubicBezTo>
                <a:cubicBezTo>
                  <a:pt x="1816241" y="534360"/>
                  <a:pt x="1811124" y="529243"/>
                  <a:pt x="1811124" y="522930"/>
                </a:cubicBezTo>
                <a:cubicBezTo>
                  <a:pt x="1811124" y="516617"/>
                  <a:pt x="1816241" y="511500"/>
                  <a:pt x="1822554" y="511500"/>
                </a:cubicBezTo>
                <a:close/>
                <a:moveTo>
                  <a:pt x="1757871" y="511500"/>
                </a:moveTo>
                <a:cubicBezTo>
                  <a:pt x="1764184" y="511500"/>
                  <a:pt x="1769301" y="516617"/>
                  <a:pt x="1769301" y="522930"/>
                </a:cubicBezTo>
                <a:cubicBezTo>
                  <a:pt x="1769301" y="529243"/>
                  <a:pt x="1764184" y="534360"/>
                  <a:pt x="1757871" y="534360"/>
                </a:cubicBezTo>
                <a:cubicBezTo>
                  <a:pt x="1751558" y="534360"/>
                  <a:pt x="1746441" y="529243"/>
                  <a:pt x="1746441" y="522930"/>
                </a:cubicBezTo>
                <a:cubicBezTo>
                  <a:pt x="1746441" y="516617"/>
                  <a:pt x="1751558" y="511500"/>
                  <a:pt x="1757871" y="511500"/>
                </a:cubicBezTo>
                <a:close/>
                <a:moveTo>
                  <a:pt x="1693188" y="511500"/>
                </a:moveTo>
                <a:cubicBezTo>
                  <a:pt x="1699501" y="511500"/>
                  <a:pt x="1704618" y="516617"/>
                  <a:pt x="1704618" y="522930"/>
                </a:cubicBezTo>
                <a:cubicBezTo>
                  <a:pt x="1704618" y="529243"/>
                  <a:pt x="1699501" y="534360"/>
                  <a:pt x="1693188" y="534360"/>
                </a:cubicBezTo>
                <a:cubicBezTo>
                  <a:pt x="1686875" y="534360"/>
                  <a:pt x="1681758" y="529243"/>
                  <a:pt x="1681758" y="522930"/>
                </a:cubicBezTo>
                <a:cubicBezTo>
                  <a:pt x="1681758" y="516617"/>
                  <a:pt x="1686875" y="511500"/>
                  <a:pt x="1693188" y="511500"/>
                </a:cubicBezTo>
                <a:close/>
                <a:moveTo>
                  <a:pt x="1628505" y="511500"/>
                </a:moveTo>
                <a:cubicBezTo>
                  <a:pt x="1634818" y="511500"/>
                  <a:pt x="1639935" y="516617"/>
                  <a:pt x="1639935" y="522930"/>
                </a:cubicBezTo>
                <a:cubicBezTo>
                  <a:pt x="1639935" y="529243"/>
                  <a:pt x="1634818" y="534360"/>
                  <a:pt x="1628505" y="534360"/>
                </a:cubicBezTo>
                <a:cubicBezTo>
                  <a:pt x="1622192" y="534360"/>
                  <a:pt x="1617075" y="529243"/>
                  <a:pt x="1617075" y="522930"/>
                </a:cubicBezTo>
                <a:cubicBezTo>
                  <a:pt x="1617075" y="516617"/>
                  <a:pt x="1622192" y="511500"/>
                  <a:pt x="1628505" y="511500"/>
                </a:cubicBezTo>
                <a:close/>
                <a:moveTo>
                  <a:pt x="1563822" y="511500"/>
                </a:moveTo>
                <a:cubicBezTo>
                  <a:pt x="1570135" y="511500"/>
                  <a:pt x="1575252" y="516617"/>
                  <a:pt x="1575252" y="522930"/>
                </a:cubicBezTo>
                <a:cubicBezTo>
                  <a:pt x="1575252" y="529243"/>
                  <a:pt x="1570135" y="534360"/>
                  <a:pt x="1563822" y="534360"/>
                </a:cubicBezTo>
                <a:cubicBezTo>
                  <a:pt x="1557509" y="534360"/>
                  <a:pt x="1552392" y="529243"/>
                  <a:pt x="1552392" y="522930"/>
                </a:cubicBezTo>
                <a:cubicBezTo>
                  <a:pt x="1552392" y="516617"/>
                  <a:pt x="1557509" y="511500"/>
                  <a:pt x="1563822" y="511500"/>
                </a:cubicBezTo>
                <a:close/>
                <a:moveTo>
                  <a:pt x="1499139" y="511500"/>
                </a:moveTo>
                <a:cubicBezTo>
                  <a:pt x="1505452" y="511500"/>
                  <a:pt x="1510569" y="516617"/>
                  <a:pt x="1510569" y="522930"/>
                </a:cubicBezTo>
                <a:cubicBezTo>
                  <a:pt x="1510569" y="529243"/>
                  <a:pt x="1505452" y="534360"/>
                  <a:pt x="1499139" y="534360"/>
                </a:cubicBezTo>
                <a:cubicBezTo>
                  <a:pt x="1492826" y="534360"/>
                  <a:pt x="1487709" y="529243"/>
                  <a:pt x="1487709" y="522930"/>
                </a:cubicBezTo>
                <a:cubicBezTo>
                  <a:pt x="1487709" y="516617"/>
                  <a:pt x="1492826" y="511500"/>
                  <a:pt x="1499139" y="511500"/>
                </a:cubicBezTo>
                <a:close/>
                <a:moveTo>
                  <a:pt x="1434456" y="511500"/>
                </a:moveTo>
                <a:cubicBezTo>
                  <a:pt x="1440769" y="511500"/>
                  <a:pt x="1445886" y="516617"/>
                  <a:pt x="1445886" y="522930"/>
                </a:cubicBezTo>
                <a:cubicBezTo>
                  <a:pt x="1445886" y="529243"/>
                  <a:pt x="1440769" y="534360"/>
                  <a:pt x="1434456" y="534360"/>
                </a:cubicBezTo>
                <a:cubicBezTo>
                  <a:pt x="1428143" y="534360"/>
                  <a:pt x="1423026" y="529243"/>
                  <a:pt x="1423026" y="522930"/>
                </a:cubicBezTo>
                <a:cubicBezTo>
                  <a:pt x="1423026" y="516617"/>
                  <a:pt x="1428143" y="511500"/>
                  <a:pt x="1434456" y="511500"/>
                </a:cubicBezTo>
                <a:close/>
                <a:moveTo>
                  <a:pt x="1369773" y="511500"/>
                </a:moveTo>
                <a:cubicBezTo>
                  <a:pt x="1376086" y="511500"/>
                  <a:pt x="1381203" y="516617"/>
                  <a:pt x="1381203" y="522930"/>
                </a:cubicBezTo>
                <a:cubicBezTo>
                  <a:pt x="1381203" y="529243"/>
                  <a:pt x="1376086" y="534360"/>
                  <a:pt x="1369773" y="534360"/>
                </a:cubicBezTo>
                <a:cubicBezTo>
                  <a:pt x="1363460" y="534360"/>
                  <a:pt x="1358343" y="529243"/>
                  <a:pt x="1358343" y="522930"/>
                </a:cubicBezTo>
                <a:cubicBezTo>
                  <a:pt x="1358343" y="516617"/>
                  <a:pt x="1363460" y="511500"/>
                  <a:pt x="1369773" y="511500"/>
                </a:cubicBezTo>
                <a:close/>
                <a:moveTo>
                  <a:pt x="1305090" y="511500"/>
                </a:moveTo>
                <a:cubicBezTo>
                  <a:pt x="1311403" y="511500"/>
                  <a:pt x="1316520" y="516617"/>
                  <a:pt x="1316520" y="522930"/>
                </a:cubicBezTo>
                <a:cubicBezTo>
                  <a:pt x="1316520" y="529243"/>
                  <a:pt x="1311403" y="534360"/>
                  <a:pt x="1305090" y="534360"/>
                </a:cubicBezTo>
                <a:cubicBezTo>
                  <a:pt x="1298777" y="534360"/>
                  <a:pt x="1293660" y="529243"/>
                  <a:pt x="1293660" y="522930"/>
                </a:cubicBezTo>
                <a:cubicBezTo>
                  <a:pt x="1293660" y="516617"/>
                  <a:pt x="1298777" y="511500"/>
                  <a:pt x="1305090" y="511500"/>
                </a:cubicBezTo>
                <a:close/>
                <a:moveTo>
                  <a:pt x="1240407" y="511500"/>
                </a:moveTo>
                <a:cubicBezTo>
                  <a:pt x="1246720" y="511500"/>
                  <a:pt x="1251837" y="516617"/>
                  <a:pt x="1251837" y="522930"/>
                </a:cubicBezTo>
                <a:cubicBezTo>
                  <a:pt x="1251837" y="529243"/>
                  <a:pt x="1246720" y="534360"/>
                  <a:pt x="1240407" y="534360"/>
                </a:cubicBezTo>
                <a:cubicBezTo>
                  <a:pt x="1234094" y="534360"/>
                  <a:pt x="1228977" y="529243"/>
                  <a:pt x="1228977" y="522930"/>
                </a:cubicBezTo>
                <a:cubicBezTo>
                  <a:pt x="1228977" y="516617"/>
                  <a:pt x="1234094" y="511500"/>
                  <a:pt x="1240407" y="511500"/>
                </a:cubicBezTo>
                <a:close/>
                <a:moveTo>
                  <a:pt x="1175724" y="511500"/>
                </a:moveTo>
                <a:cubicBezTo>
                  <a:pt x="1182037" y="511500"/>
                  <a:pt x="1187154" y="516617"/>
                  <a:pt x="1187154" y="522930"/>
                </a:cubicBezTo>
                <a:cubicBezTo>
                  <a:pt x="1187154" y="529243"/>
                  <a:pt x="1182037" y="534360"/>
                  <a:pt x="1175724" y="534360"/>
                </a:cubicBezTo>
                <a:cubicBezTo>
                  <a:pt x="1169411" y="534360"/>
                  <a:pt x="1164294" y="529243"/>
                  <a:pt x="1164294" y="522930"/>
                </a:cubicBezTo>
                <a:cubicBezTo>
                  <a:pt x="1164294" y="516617"/>
                  <a:pt x="1169411" y="511500"/>
                  <a:pt x="1175724" y="511500"/>
                </a:cubicBezTo>
                <a:close/>
                <a:moveTo>
                  <a:pt x="1111041" y="511500"/>
                </a:moveTo>
                <a:cubicBezTo>
                  <a:pt x="1117354" y="511500"/>
                  <a:pt x="1122471" y="516617"/>
                  <a:pt x="1122471" y="522930"/>
                </a:cubicBezTo>
                <a:cubicBezTo>
                  <a:pt x="1122471" y="529243"/>
                  <a:pt x="1117354" y="534360"/>
                  <a:pt x="1111041" y="534360"/>
                </a:cubicBezTo>
                <a:cubicBezTo>
                  <a:pt x="1104728" y="534360"/>
                  <a:pt x="1099611" y="529243"/>
                  <a:pt x="1099611" y="522930"/>
                </a:cubicBezTo>
                <a:cubicBezTo>
                  <a:pt x="1099611" y="516617"/>
                  <a:pt x="1104728" y="511500"/>
                  <a:pt x="1111041" y="511500"/>
                </a:cubicBezTo>
                <a:close/>
                <a:moveTo>
                  <a:pt x="1046358" y="511500"/>
                </a:moveTo>
                <a:cubicBezTo>
                  <a:pt x="1052671" y="511500"/>
                  <a:pt x="1057788" y="516617"/>
                  <a:pt x="1057788" y="522930"/>
                </a:cubicBezTo>
                <a:cubicBezTo>
                  <a:pt x="1057788" y="529243"/>
                  <a:pt x="1052671" y="534360"/>
                  <a:pt x="1046358" y="534360"/>
                </a:cubicBezTo>
                <a:cubicBezTo>
                  <a:pt x="1040045" y="534360"/>
                  <a:pt x="1034928" y="529243"/>
                  <a:pt x="1034928" y="522930"/>
                </a:cubicBezTo>
                <a:cubicBezTo>
                  <a:pt x="1034928" y="516617"/>
                  <a:pt x="1040045" y="511500"/>
                  <a:pt x="1046358" y="511500"/>
                </a:cubicBezTo>
                <a:close/>
                <a:moveTo>
                  <a:pt x="981675" y="511500"/>
                </a:moveTo>
                <a:cubicBezTo>
                  <a:pt x="987988" y="511500"/>
                  <a:pt x="993105" y="516617"/>
                  <a:pt x="993105" y="522930"/>
                </a:cubicBezTo>
                <a:cubicBezTo>
                  <a:pt x="993105" y="529243"/>
                  <a:pt x="987988" y="534360"/>
                  <a:pt x="981675" y="534360"/>
                </a:cubicBezTo>
                <a:cubicBezTo>
                  <a:pt x="975362" y="534360"/>
                  <a:pt x="970245" y="529243"/>
                  <a:pt x="970245" y="522930"/>
                </a:cubicBezTo>
                <a:cubicBezTo>
                  <a:pt x="970245" y="516617"/>
                  <a:pt x="975362" y="511500"/>
                  <a:pt x="981675" y="511500"/>
                </a:cubicBezTo>
                <a:close/>
                <a:moveTo>
                  <a:pt x="916992" y="511500"/>
                </a:moveTo>
                <a:cubicBezTo>
                  <a:pt x="923305" y="511500"/>
                  <a:pt x="928422" y="516617"/>
                  <a:pt x="928422" y="522930"/>
                </a:cubicBezTo>
                <a:cubicBezTo>
                  <a:pt x="928422" y="529243"/>
                  <a:pt x="923305" y="534360"/>
                  <a:pt x="916992" y="534360"/>
                </a:cubicBezTo>
                <a:cubicBezTo>
                  <a:pt x="910679" y="534360"/>
                  <a:pt x="905562" y="529243"/>
                  <a:pt x="905562" y="522930"/>
                </a:cubicBezTo>
                <a:cubicBezTo>
                  <a:pt x="905562" y="516617"/>
                  <a:pt x="910679" y="511500"/>
                  <a:pt x="916992" y="511500"/>
                </a:cubicBezTo>
                <a:close/>
                <a:moveTo>
                  <a:pt x="852309" y="511500"/>
                </a:moveTo>
                <a:cubicBezTo>
                  <a:pt x="858622" y="511500"/>
                  <a:pt x="863739" y="516617"/>
                  <a:pt x="863739" y="522930"/>
                </a:cubicBezTo>
                <a:cubicBezTo>
                  <a:pt x="863739" y="529243"/>
                  <a:pt x="858622" y="534360"/>
                  <a:pt x="852309" y="534360"/>
                </a:cubicBezTo>
                <a:cubicBezTo>
                  <a:pt x="845996" y="534360"/>
                  <a:pt x="840879" y="529243"/>
                  <a:pt x="840879" y="522930"/>
                </a:cubicBezTo>
                <a:cubicBezTo>
                  <a:pt x="840879" y="516617"/>
                  <a:pt x="845996" y="511500"/>
                  <a:pt x="852309" y="511500"/>
                </a:cubicBezTo>
                <a:close/>
                <a:moveTo>
                  <a:pt x="787626" y="511500"/>
                </a:moveTo>
                <a:cubicBezTo>
                  <a:pt x="793939" y="511500"/>
                  <a:pt x="799056" y="516617"/>
                  <a:pt x="799056" y="522930"/>
                </a:cubicBezTo>
                <a:cubicBezTo>
                  <a:pt x="799056" y="529243"/>
                  <a:pt x="793939" y="534360"/>
                  <a:pt x="787626" y="534360"/>
                </a:cubicBezTo>
                <a:cubicBezTo>
                  <a:pt x="781313" y="534360"/>
                  <a:pt x="776196" y="529243"/>
                  <a:pt x="776196" y="522930"/>
                </a:cubicBezTo>
                <a:cubicBezTo>
                  <a:pt x="776196" y="516617"/>
                  <a:pt x="781313" y="511500"/>
                  <a:pt x="787626" y="511500"/>
                </a:cubicBezTo>
                <a:close/>
                <a:moveTo>
                  <a:pt x="722943" y="511500"/>
                </a:moveTo>
                <a:cubicBezTo>
                  <a:pt x="729256" y="511500"/>
                  <a:pt x="734373" y="516617"/>
                  <a:pt x="734373" y="522930"/>
                </a:cubicBezTo>
                <a:cubicBezTo>
                  <a:pt x="734373" y="529243"/>
                  <a:pt x="729256" y="534360"/>
                  <a:pt x="722943" y="534360"/>
                </a:cubicBezTo>
                <a:cubicBezTo>
                  <a:pt x="716630" y="534360"/>
                  <a:pt x="711513" y="529243"/>
                  <a:pt x="711513" y="522930"/>
                </a:cubicBezTo>
                <a:cubicBezTo>
                  <a:pt x="711513" y="516617"/>
                  <a:pt x="716630" y="511500"/>
                  <a:pt x="722943" y="511500"/>
                </a:cubicBezTo>
                <a:close/>
                <a:moveTo>
                  <a:pt x="658260" y="511500"/>
                </a:moveTo>
                <a:cubicBezTo>
                  <a:pt x="664573" y="511500"/>
                  <a:pt x="669690" y="516617"/>
                  <a:pt x="669690" y="522930"/>
                </a:cubicBezTo>
                <a:cubicBezTo>
                  <a:pt x="669690" y="529243"/>
                  <a:pt x="664573" y="534360"/>
                  <a:pt x="658260" y="534360"/>
                </a:cubicBezTo>
                <a:cubicBezTo>
                  <a:pt x="651947" y="534360"/>
                  <a:pt x="646830" y="529243"/>
                  <a:pt x="646830" y="522930"/>
                </a:cubicBezTo>
                <a:cubicBezTo>
                  <a:pt x="646830" y="516617"/>
                  <a:pt x="651947" y="511500"/>
                  <a:pt x="658260" y="511500"/>
                </a:cubicBezTo>
                <a:close/>
                <a:moveTo>
                  <a:pt x="593577" y="511500"/>
                </a:moveTo>
                <a:cubicBezTo>
                  <a:pt x="599890" y="511500"/>
                  <a:pt x="605007" y="516617"/>
                  <a:pt x="605007" y="522930"/>
                </a:cubicBezTo>
                <a:cubicBezTo>
                  <a:pt x="605007" y="529243"/>
                  <a:pt x="599890" y="534360"/>
                  <a:pt x="593577" y="534360"/>
                </a:cubicBezTo>
                <a:cubicBezTo>
                  <a:pt x="587264" y="534360"/>
                  <a:pt x="582147" y="529243"/>
                  <a:pt x="582147" y="522930"/>
                </a:cubicBezTo>
                <a:cubicBezTo>
                  <a:pt x="582147" y="516617"/>
                  <a:pt x="587264" y="511500"/>
                  <a:pt x="593577" y="511500"/>
                </a:cubicBezTo>
                <a:close/>
                <a:moveTo>
                  <a:pt x="528894" y="511500"/>
                </a:moveTo>
                <a:cubicBezTo>
                  <a:pt x="535207" y="511500"/>
                  <a:pt x="540324" y="516617"/>
                  <a:pt x="540324" y="522930"/>
                </a:cubicBezTo>
                <a:cubicBezTo>
                  <a:pt x="540324" y="529243"/>
                  <a:pt x="535207" y="534360"/>
                  <a:pt x="528894" y="534360"/>
                </a:cubicBezTo>
                <a:cubicBezTo>
                  <a:pt x="522581" y="534360"/>
                  <a:pt x="517464" y="529243"/>
                  <a:pt x="517464" y="522930"/>
                </a:cubicBezTo>
                <a:cubicBezTo>
                  <a:pt x="517464" y="516617"/>
                  <a:pt x="522581" y="511500"/>
                  <a:pt x="528894" y="511500"/>
                </a:cubicBezTo>
                <a:close/>
                <a:moveTo>
                  <a:pt x="464211" y="511500"/>
                </a:moveTo>
                <a:cubicBezTo>
                  <a:pt x="470524" y="511500"/>
                  <a:pt x="475641" y="516617"/>
                  <a:pt x="475641" y="522930"/>
                </a:cubicBezTo>
                <a:cubicBezTo>
                  <a:pt x="475641" y="529243"/>
                  <a:pt x="470524" y="534360"/>
                  <a:pt x="464211" y="534360"/>
                </a:cubicBezTo>
                <a:cubicBezTo>
                  <a:pt x="457898" y="534360"/>
                  <a:pt x="452781" y="529243"/>
                  <a:pt x="452781" y="522930"/>
                </a:cubicBezTo>
                <a:cubicBezTo>
                  <a:pt x="452781" y="516617"/>
                  <a:pt x="457898" y="511500"/>
                  <a:pt x="464211" y="511500"/>
                </a:cubicBezTo>
                <a:close/>
                <a:moveTo>
                  <a:pt x="399528" y="511500"/>
                </a:moveTo>
                <a:cubicBezTo>
                  <a:pt x="405841" y="511500"/>
                  <a:pt x="410958" y="516617"/>
                  <a:pt x="410958" y="522930"/>
                </a:cubicBezTo>
                <a:cubicBezTo>
                  <a:pt x="410958" y="529243"/>
                  <a:pt x="405841" y="534360"/>
                  <a:pt x="399528" y="534360"/>
                </a:cubicBezTo>
                <a:cubicBezTo>
                  <a:pt x="393215" y="534360"/>
                  <a:pt x="388098" y="529243"/>
                  <a:pt x="388098" y="522930"/>
                </a:cubicBezTo>
                <a:cubicBezTo>
                  <a:pt x="388098" y="516617"/>
                  <a:pt x="393215" y="511500"/>
                  <a:pt x="399528" y="511500"/>
                </a:cubicBezTo>
                <a:close/>
                <a:moveTo>
                  <a:pt x="334845" y="511500"/>
                </a:moveTo>
                <a:cubicBezTo>
                  <a:pt x="341158" y="511500"/>
                  <a:pt x="346275" y="516617"/>
                  <a:pt x="346275" y="522930"/>
                </a:cubicBezTo>
                <a:cubicBezTo>
                  <a:pt x="346275" y="529243"/>
                  <a:pt x="341158" y="534360"/>
                  <a:pt x="334845" y="534360"/>
                </a:cubicBezTo>
                <a:cubicBezTo>
                  <a:pt x="328532" y="534360"/>
                  <a:pt x="323415" y="529243"/>
                  <a:pt x="323415" y="522930"/>
                </a:cubicBezTo>
                <a:cubicBezTo>
                  <a:pt x="323415" y="516617"/>
                  <a:pt x="328532" y="511500"/>
                  <a:pt x="334845" y="511500"/>
                </a:cubicBezTo>
                <a:close/>
                <a:moveTo>
                  <a:pt x="270162" y="511500"/>
                </a:moveTo>
                <a:cubicBezTo>
                  <a:pt x="276475" y="511500"/>
                  <a:pt x="281592" y="516617"/>
                  <a:pt x="281592" y="522930"/>
                </a:cubicBezTo>
                <a:cubicBezTo>
                  <a:pt x="281592" y="529243"/>
                  <a:pt x="276475" y="534360"/>
                  <a:pt x="270162" y="534360"/>
                </a:cubicBezTo>
                <a:cubicBezTo>
                  <a:pt x="263849" y="534360"/>
                  <a:pt x="258732" y="529243"/>
                  <a:pt x="258732" y="522930"/>
                </a:cubicBezTo>
                <a:cubicBezTo>
                  <a:pt x="258732" y="516617"/>
                  <a:pt x="263849" y="511500"/>
                  <a:pt x="270162" y="511500"/>
                </a:cubicBezTo>
                <a:close/>
                <a:moveTo>
                  <a:pt x="205479" y="511500"/>
                </a:moveTo>
                <a:cubicBezTo>
                  <a:pt x="211792" y="511500"/>
                  <a:pt x="216909" y="516617"/>
                  <a:pt x="216909" y="522930"/>
                </a:cubicBezTo>
                <a:cubicBezTo>
                  <a:pt x="216909" y="529243"/>
                  <a:pt x="211792" y="534360"/>
                  <a:pt x="205479" y="534360"/>
                </a:cubicBezTo>
                <a:cubicBezTo>
                  <a:pt x="199166" y="534360"/>
                  <a:pt x="194049" y="529243"/>
                  <a:pt x="194049" y="522930"/>
                </a:cubicBezTo>
                <a:cubicBezTo>
                  <a:pt x="194049" y="516617"/>
                  <a:pt x="199166" y="511500"/>
                  <a:pt x="205479" y="511500"/>
                </a:cubicBezTo>
                <a:close/>
                <a:moveTo>
                  <a:pt x="140796" y="511500"/>
                </a:moveTo>
                <a:cubicBezTo>
                  <a:pt x="147109" y="511500"/>
                  <a:pt x="152226" y="516617"/>
                  <a:pt x="152226" y="522930"/>
                </a:cubicBezTo>
                <a:cubicBezTo>
                  <a:pt x="152226" y="529243"/>
                  <a:pt x="147109" y="534360"/>
                  <a:pt x="140796" y="534360"/>
                </a:cubicBezTo>
                <a:cubicBezTo>
                  <a:pt x="134483" y="534360"/>
                  <a:pt x="129366" y="529243"/>
                  <a:pt x="129366" y="522930"/>
                </a:cubicBezTo>
                <a:cubicBezTo>
                  <a:pt x="129366" y="516617"/>
                  <a:pt x="134483" y="511500"/>
                  <a:pt x="140796" y="511500"/>
                </a:cubicBezTo>
                <a:close/>
                <a:moveTo>
                  <a:pt x="76113" y="511500"/>
                </a:moveTo>
                <a:cubicBezTo>
                  <a:pt x="82426" y="511500"/>
                  <a:pt x="87543" y="516617"/>
                  <a:pt x="87543" y="522930"/>
                </a:cubicBezTo>
                <a:cubicBezTo>
                  <a:pt x="87543" y="529243"/>
                  <a:pt x="82426" y="534360"/>
                  <a:pt x="76113" y="534360"/>
                </a:cubicBezTo>
                <a:cubicBezTo>
                  <a:pt x="69800" y="534360"/>
                  <a:pt x="64683" y="529243"/>
                  <a:pt x="64683" y="522930"/>
                </a:cubicBezTo>
                <a:cubicBezTo>
                  <a:pt x="64683" y="516617"/>
                  <a:pt x="69800" y="511500"/>
                  <a:pt x="76113" y="511500"/>
                </a:cubicBezTo>
                <a:close/>
                <a:moveTo>
                  <a:pt x="11430" y="511500"/>
                </a:moveTo>
                <a:cubicBezTo>
                  <a:pt x="17743" y="511500"/>
                  <a:pt x="22860" y="516617"/>
                  <a:pt x="22860" y="522930"/>
                </a:cubicBezTo>
                <a:cubicBezTo>
                  <a:pt x="22860" y="529243"/>
                  <a:pt x="17743" y="534360"/>
                  <a:pt x="11430" y="534360"/>
                </a:cubicBezTo>
                <a:cubicBezTo>
                  <a:pt x="5117" y="534360"/>
                  <a:pt x="0" y="529243"/>
                  <a:pt x="0" y="522930"/>
                </a:cubicBezTo>
                <a:cubicBezTo>
                  <a:pt x="0" y="516617"/>
                  <a:pt x="5117" y="511500"/>
                  <a:pt x="11430" y="511500"/>
                </a:cubicBezTo>
                <a:close/>
                <a:moveTo>
                  <a:pt x="2145982" y="438426"/>
                </a:moveTo>
                <a:cubicBezTo>
                  <a:pt x="2152295" y="438426"/>
                  <a:pt x="2157412" y="443543"/>
                  <a:pt x="2157412" y="449856"/>
                </a:cubicBezTo>
                <a:cubicBezTo>
                  <a:pt x="2157412" y="456169"/>
                  <a:pt x="2152295" y="461286"/>
                  <a:pt x="2145982" y="461286"/>
                </a:cubicBezTo>
                <a:cubicBezTo>
                  <a:pt x="2139669" y="461286"/>
                  <a:pt x="2134552" y="456169"/>
                  <a:pt x="2134552" y="449856"/>
                </a:cubicBezTo>
                <a:cubicBezTo>
                  <a:pt x="2134552" y="443543"/>
                  <a:pt x="2139669" y="438426"/>
                  <a:pt x="2145982" y="438426"/>
                </a:cubicBezTo>
                <a:close/>
                <a:moveTo>
                  <a:pt x="2081286" y="438426"/>
                </a:moveTo>
                <a:cubicBezTo>
                  <a:pt x="2087599" y="438426"/>
                  <a:pt x="2092716" y="443543"/>
                  <a:pt x="2092716" y="449856"/>
                </a:cubicBezTo>
                <a:cubicBezTo>
                  <a:pt x="2092716" y="456169"/>
                  <a:pt x="2087599" y="461286"/>
                  <a:pt x="2081286" y="461286"/>
                </a:cubicBezTo>
                <a:cubicBezTo>
                  <a:pt x="2074973" y="461286"/>
                  <a:pt x="2069856" y="456169"/>
                  <a:pt x="2069856" y="449856"/>
                </a:cubicBezTo>
                <a:cubicBezTo>
                  <a:pt x="2069856" y="443543"/>
                  <a:pt x="2074973" y="438426"/>
                  <a:pt x="2081286" y="438426"/>
                </a:cubicBezTo>
                <a:close/>
                <a:moveTo>
                  <a:pt x="2016603" y="438426"/>
                </a:moveTo>
                <a:cubicBezTo>
                  <a:pt x="2022916" y="438426"/>
                  <a:pt x="2028033" y="443543"/>
                  <a:pt x="2028033" y="449856"/>
                </a:cubicBezTo>
                <a:cubicBezTo>
                  <a:pt x="2028033" y="456169"/>
                  <a:pt x="2022916" y="461286"/>
                  <a:pt x="2016603" y="461286"/>
                </a:cubicBezTo>
                <a:cubicBezTo>
                  <a:pt x="2010290" y="461286"/>
                  <a:pt x="2005173" y="456169"/>
                  <a:pt x="2005173" y="449856"/>
                </a:cubicBezTo>
                <a:cubicBezTo>
                  <a:pt x="2005173" y="443543"/>
                  <a:pt x="2010290" y="438426"/>
                  <a:pt x="2016603" y="438426"/>
                </a:cubicBezTo>
                <a:close/>
                <a:moveTo>
                  <a:pt x="1951920" y="438426"/>
                </a:moveTo>
                <a:cubicBezTo>
                  <a:pt x="1958233" y="438426"/>
                  <a:pt x="1963350" y="443543"/>
                  <a:pt x="1963350" y="449856"/>
                </a:cubicBezTo>
                <a:cubicBezTo>
                  <a:pt x="1963350" y="456169"/>
                  <a:pt x="1958233" y="461286"/>
                  <a:pt x="1951920" y="461286"/>
                </a:cubicBezTo>
                <a:cubicBezTo>
                  <a:pt x="1945607" y="461286"/>
                  <a:pt x="1940490" y="456169"/>
                  <a:pt x="1940490" y="449856"/>
                </a:cubicBezTo>
                <a:cubicBezTo>
                  <a:pt x="1940490" y="443543"/>
                  <a:pt x="1945607" y="438426"/>
                  <a:pt x="1951920" y="438426"/>
                </a:cubicBezTo>
                <a:close/>
                <a:moveTo>
                  <a:pt x="1887237" y="438426"/>
                </a:moveTo>
                <a:cubicBezTo>
                  <a:pt x="1893550" y="438426"/>
                  <a:pt x="1898667" y="443543"/>
                  <a:pt x="1898667" y="449856"/>
                </a:cubicBezTo>
                <a:cubicBezTo>
                  <a:pt x="1898667" y="456169"/>
                  <a:pt x="1893550" y="461286"/>
                  <a:pt x="1887237" y="461286"/>
                </a:cubicBezTo>
                <a:cubicBezTo>
                  <a:pt x="1880924" y="461286"/>
                  <a:pt x="1875807" y="456169"/>
                  <a:pt x="1875807" y="449856"/>
                </a:cubicBezTo>
                <a:cubicBezTo>
                  <a:pt x="1875807" y="443543"/>
                  <a:pt x="1880924" y="438426"/>
                  <a:pt x="1887237" y="438426"/>
                </a:cubicBezTo>
                <a:close/>
                <a:moveTo>
                  <a:pt x="1822554" y="438426"/>
                </a:moveTo>
                <a:cubicBezTo>
                  <a:pt x="1828867" y="438426"/>
                  <a:pt x="1833984" y="443543"/>
                  <a:pt x="1833984" y="449856"/>
                </a:cubicBezTo>
                <a:cubicBezTo>
                  <a:pt x="1833984" y="456169"/>
                  <a:pt x="1828867" y="461286"/>
                  <a:pt x="1822554" y="461286"/>
                </a:cubicBezTo>
                <a:cubicBezTo>
                  <a:pt x="1816241" y="461286"/>
                  <a:pt x="1811124" y="456169"/>
                  <a:pt x="1811124" y="449856"/>
                </a:cubicBezTo>
                <a:cubicBezTo>
                  <a:pt x="1811124" y="443543"/>
                  <a:pt x="1816241" y="438426"/>
                  <a:pt x="1822554" y="438426"/>
                </a:cubicBezTo>
                <a:close/>
                <a:moveTo>
                  <a:pt x="1757871" y="438426"/>
                </a:moveTo>
                <a:cubicBezTo>
                  <a:pt x="1764184" y="438426"/>
                  <a:pt x="1769301" y="443543"/>
                  <a:pt x="1769301" y="449856"/>
                </a:cubicBezTo>
                <a:cubicBezTo>
                  <a:pt x="1769301" y="456169"/>
                  <a:pt x="1764184" y="461286"/>
                  <a:pt x="1757871" y="461286"/>
                </a:cubicBezTo>
                <a:cubicBezTo>
                  <a:pt x="1751558" y="461286"/>
                  <a:pt x="1746441" y="456169"/>
                  <a:pt x="1746441" y="449856"/>
                </a:cubicBezTo>
                <a:cubicBezTo>
                  <a:pt x="1746441" y="443543"/>
                  <a:pt x="1751558" y="438426"/>
                  <a:pt x="1757871" y="438426"/>
                </a:cubicBezTo>
                <a:close/>
                <a:moveTo>
                  <a:pt x="1693188" y="438426"/>
                </a:moveTo>
                <a:cubicBezTo>
                  <a:pt x="1699501" y="438426"/>
                  <a:pt x="1704618" y="443543"/>
                  <a:pt x="1704618" y="449856"/>
                </a:cubicBezTo>
                <a:cubicBezTo>
                  <a:pt x="1704618" y="456169"/>
                  <a:pt x="1699501" y="461286"/>
                  <a:pt x="1693188" y="461286"/>
                </a:cubicBezTo>
                <a:cubicBezTo>
                  <a:pt x="1686875" y="461286"/>
                  <a:pt x="1681758" y="456169"/>
                  <a:pt x="1681758" y="449856"/>
                </a:cubicBezTo>
                <a:cubicBezTo>
                  <a:pt x="1681758" y="443543"/>
                  <a:pt x="1686875" y="438426"/>
                  <a:pt x="1693188" y="438426"/>
                </a:cubicBezTo>
                <a:close/>
                <a:moveTo>
                  <a:pt x="1628505" y="438426"/>
                </a:moveTo>
                <a:cubicBezTo>
                  <a:pt x="1634818" y="438426"/>
                  <a:pt x="1639935" y="443543"/>
                  <a:pt x="1639935" y="449856"/>
                </a:cubicBezTo>
                <a:cubicBezTo>
                  <a:pt x="1639935" y="456169"/>
                  <a:pt x="1634818" y="461286"/>
                  <a:pt x="1628505" y="461286"/>
                </a:cubicBezTo>
                <a:cubicBezTo>
                  <a:pt x="1622192" y="461286"/>
                  <a:pt x="1617075" y="456169"/>
                  <a:pt x="1617075" y="449856"/>
                </a:cubicBezTo>
                <a:cubicBezTo>
                  <a:pt x="1617075" y="443543"/>
                  <a:pt x="1622192" y="438426"/>
                  <a:pt x="1628505" y="438426"/>
                </a:cubicBezTo>
                <a:close/>
                <a:moveTo>
                  <a:pt x="1563822" y="438426"/>
                </a:moveTo>
                <a:cubicBezTo>
                  <a:pt x="1570135" y="438426"/>
                  <a:pt x="1575252" y="443543"/>
                  <a:pt x="1575252" y="449856"/>
                </a:cubicBezTo>
                <a:cubicBezTo>
                  <a:pt x="1575252" y="456169"/>
                  <a:pt x="1570135" y="461286"/>
                  <a:pt x="1563822" y="461286"/>
                </a:cubicBezTo>
                <a:cubicBezTo>
                  <a:pt x="1557509" y="461286"/>
                  <a:pt x="1552392" y="456169"/>
                  <a:pt x="1552392" y="449856"/>
                </a:cubicBezTo>
                <a:cubicBezTo>
                  <a:pt x="1552392" y="443543"/>
                  <a:pt x="1557509" y="438426"/>
                  <a:pt x="1563822" y="438426"/>
                </a:cubicBezTo>
                <a:close/>
                <a:moveTo>
                  <a:pt x="1499139" y="438426"/>
                </a:moveTo>
                <a:cubicBezTo>
                  <a:pt x="1505452" y="438426"/>
                  <a:pt x="1510569" y="443543"/>
                  <a:pt x="1510569" y="449856"/>
                </a:cubicBezTo>
                <a:cubicBezTo>
                  <a:pt x="1510569" y="456169"/>
                  <a:pt x="1505452" y="461286"/>
                  <a:pt x="1499139" y="461286"/>
                </a:cubicBezTo>
                <a:cubicBezTo>
                  <a:pt x="1492826" y="461286"/>
                  <a:pt x="1487709" y="456169"/>
                  <a:pt x="1487709" y="449856"/>
                </a:cubicBezTo>
                <a:cubicBezTo>
                  <a:pt x="1487709" y="443543"/>
                  <a:pt x="1492826" y="438426"/>
                  <a:pt x="1499139" y="438426"/>
                </a:cubicBezTo>
                <a:close/>
                <a:moveTo>
                  <a:pt x="1434456" y="438426"/>
                </a:moveTo>
                <a:cubicBezTo>
                  <a:pt x="1440769" y="438426"/>
                  <a:pt x="1445886" y="443543"/>
                  <a:pt x="1445886" y="449856"/>
                </a:cubicBezTo>
                <a:cubicBezTo>
                  <a:pt x="1445886" y="456169"/>
                  <a:pt x="1440769" y="461286"/>
                  <a:pt x="1434456" y="461286"/>
                </a:cubicBezTo>
                <a:cubicBezTo>
                  <a:pt x="1428143" y="461286"/>
                  <a:pt x="1423026" y="456169"/>
                  <a:pt x="1423026" y="449856"/>
                </a:cubicBezTo>
                <a:cubicBezTo>
                  <a:pt x="1423026" y="443543"/>
                  <a:pt x="1428143" y="438426"/>
                  <a:pt x="1434456" y="438426"/>
                </a:cubicBezTo>
                <a:close/>
                <a:moveTo>
                  <a:pt x="1369773" y="438426"/>
                </a:moveTo>
                <a:cubicBezTo>
                  <a:pt x="1376086" y="438426"/>
                  <a:pt x="1381203" y="443543"/>
                  <a:pt x="1381203" y="449856"/>
                </a:cubicBezTo>
                <a:cubicBezTo>
                  <a:pt x="1381203" y="456169"/>
                  <a:pt x="1376086" y="461286"/>
                  <a:pt x="1369773" y="461286"/>
                </a:cubicBezTo>
                <a:cubicBezTo>
                  <a:pt x="1363460" y="461286"/>
                  <a:pt x="1358343" y="456169"/>
                  <a:pt x="1358343" y="449856"/>
                </a:cubicBezTo>
                <a:cubicBezTo>
                  <a:pt x="1358343" y="443543"/>
                  <a:pt x="1363460" y="438426"/>
                  <a:pt x="1369773" y="438426"/>
                </a:cubicBezTo>
                <a:close/>
                <a:moveTo>
                  <a:pt x="1305090" y="438426"/>
                </a:moveTo>
                <a:cubicBezTo>
                  <a:pt x="1311403" y="438426"/>
                  <a:pt x="1316520" y="443543"/>
                  <a:pt x="1316520" y="449856"/>
                </a:cubicBezTo>
                <a:cubicBezTo>
                  <a:pt x="1316520" y="456169"/>
                  <a:pt x="1311403" y="461286"/>
                  <a:pt x="1305090" y="461286"/>
                </a:cubicBezTo>
                <a:cubicBezTo>
                  <a:pt x="1298777" y="461286"/>
                  <a:pt x="1293660" y="456169"/>
                  <a:pt x="1293660" y="449856"/>
                </a:cubicBezTo>
                <a:cubicBezTo>
                  <a:pt x="1293660" y="443543"/>
                  <a:pt x="1298777" y="438426"/>
                  <a:pt x="1305090" y="438426"/>
                </a:cubicBezTo>
                <a:close/>
                <a:moveTo>
                  <a:pt x="1240407" y="438426"/>
                </a:moveTo>
                <a:cubicBezTo>
                  <a:pt x="1246720" y="438426"/>
                  <a:pt x="1251837" y="443543"/>
                  <a:pt x="1251837" y="449856"/>
                </a:cubicBezTo>
                <a:cubicBezTo>
                  <a:pt x="1251837" y="456169"/>
                  <a:pt x="1246720" y="461286"/>
                  <a:pt x="1240407" y="461286"/>
                </a:cubicBezTo>
                <a:cubicBezTo>
                  <a:pt x="1234094" y="461286"/>
                  <a:pt x="1228977" y="456169"/>
                  <a:pt x="1228977" y="449856"/>
                </a:cubicBezTo>
                <a:cubicBezTo>
                  <a:pt x="1228977" y="443543"/>
                  <a:pt x="1234094" y="438426"/>
                  <a:pt x="1240407" y="438426"/>
                </a:cubicBezTo>
                <a:close/>
                <a:moveTo>
                  <a:pt x="1175724" y="438426"/>
                </a:moveTo>
                <a:cubicBezTo>
                  <a:pt x="1182037" y="438426"/>
                  <a:pt x="1187154" y="443543"/>
                  <a:pt x="1187154" y="449856"/>
                </a:cubicBezTo>
                <a:cubicBezTo>
                  <a:pt x="1187154" y="456169"/>
                  <a:pt x="1182037" y="461286"/>
                  <a:pt x="1175724" y="461286"/>
                </a:cubicBezTo>
                <a:cubicBezTo>
                  <a:pt x="1169411" y="461286"/>
                  <a:pt x="1164294" y="456169"/>
                  <a:pt x="1164294" y="449856"/>
                </a:cubicBezTo>
                <a:cubicBezTo>
                  <a:pt x="1164294" y="443543"/>
                  <a:pt x="1169411" y="438426"/>
                  <a:pt x="1175724" y="438426"/>
                </a:cubicBezTo>
                <a:close/>
                <a:moveTo>
                  <a:pt x="1111041" y="438426"/>
                </a:moveTo>
                <a:cubicBezTo>
                  <a:pt x="1117354" y="438426"/>
                  <a:pt x="1122471" y="443543"/>
                  <a:pt x="1122471" y="449856"/>
                </a:cubicBezTo>
                <a:cubicBezTo>
                  <a:pt x="1122471" y="456169"/>
                  <a:pt x="1117354" y="461286"/>
                  <a:pt x="1111041" y="461286"/>
                </a:cubicBezTo>
                <a:cubicBezTo>
                  <a:pt x="1104728" y="461286"/>
                  <a:pt x="1099611" y="456169"/>
                  <a:pt x="1099611" y="449856"/>
                </a:cubicBezTo>
                <a:cubicBezTo>
                  <a:pt x="1099611" y="443543"/>
                  <a:pt x="1104728" y="438426"/>
                  <a:pt x="1111041" y="438426"/>
                </a:cubicBezTo>
                <a:close/>
                <a:moveTo>
                  <a:pt x="1046358" y="438426"/>
                </a:moveTo>
                <a:cubicBezTo>
                  <a:pt x="1052671" y="438426"/>
                  <a:pt x="1057788" y="443543"/>
                  <a:pt x="1057788" y="449856"/>
                </a:cubicBezTo>
                <a:cubicBezTo>
                  <a:pt x="1057788" y="456169"/>
                  <a:pt x="1052671" y="461286"/>
                  <a:pt x="1046358" y="461286"/>
                </a:cubicBezTo>
                <a:cubicBezTo>
                  <a:pt x="1040045" y="461286"/>
                  <a:pt x="1034928" y="456169"/>
                  <a:pt x="1034928" y="449856"/>
                </a:cubicBezTo>
                <a:cubicBezTo>
                  <a:pt x="1034928" y="443543"/>
                  <a:pt x="1040045" y="438426"/>
                  <a:pt x="1046358" y="438426"/>
                </a:cubicBezTo>
                <a:close/>
                <a:moveTo>
                  <a:pt x="981675" y="438426"/>
                </a:moveTo>
                <a:cubicBezTo>
                  <a:pt x="987988" y="438426"/>
                  <a:pt x="993105" y="443543"/>
                  <a:pt x="993105" y="449856"/>
                </a:cubicBezTo>
                <a:cubicBezTo>
                  <a:pt x="993105" y="456169"/>
                  <a:pt x="987988" y="461286"/>
                  <a:pt x="981675" y="461286"/>
                </a:cubicBezTo>
                <a:cubicBezTo>
                  <a:pt x="975362" y="461286"/>
                  <a:pt x="970245" y="456169"/>
                  <a:pt x="970245" y="449856"/>
                </a:cubicBezTo>
                <a:cubicBezTo>
                  <a:pt x="970245" y="443543"/>
                  <a:pt x="975362" y="438426"/>
                  <a:pt x="981675" y="438426"/>
                </a:cubicBezTo>
                <a:close/>
                <a:moveTo>
                  <a:pt x="916992" y="438426"/>
                </a:moveTo>
                <a:cubicBezTo>
                  <a:pt x="923305" y="438426"/>
                  <a:pt x="928422" y="443543"/>
                  <a:pt x="928422" y="449856"/>
                </a:cubicBezTo>
                <a:cubicBezTo>
                  <a:pt x="928422" y="456169"/>
                  <a:pt x="923305" y="461286"/>
                  <a:pt x="916992" y="461286"/>
                </a:cubicBezTo>
                <a:cubicBezTo>
                  <a:pt x="910679" y="461286"/>
                  <a:pt x="905562" y="456169"/>
                  <a:pt x="905562" y="449856"/>
                </a:cubicBezTo>
                <a:cubicBezTo>
                  <a:pt x="905562" y="443543"/>
                  <a:pt x="910679" y="438426"/>
                  <a:pt x="916992" y="438426"/>
                </a:cubicBezTo>
                <a:close/>
                <a:moveTo>
                  <a:pt x="852309" y="438426"/>
                </a:moveTo>
                <a:cubicBezTo>
                  <a:pt x="858622" y="438426"/>
                  <a:pt x="863739" y="443543"/>
                  <a:pt x="863739" y="449856"/>
                </a:cubicBezTo>
                <a:cubicBezTo>
                  <a:pt x="863739" y="456169"/>
                  <a:pt x="858622" y="461286"/>
                  <a:pt x="852309" y="461286"/>
                </a:cubicBezTo>
                <a:cubicBezTo>
                  <a:pt x="845996" y="461286"/>
                  <a:pt x="840879" y="456169"/>
                  <a:pt x="840879" y="449856"/>
                </a:cubicBezTo>
                <a:cubicBezTo>
                  <a:pt x="840879" y="443543"/>
                  <a:pt x="845996" y="438426"/>
                  <a:pt x="852309" y="438426"/>
                </a:cubicBezTo>
                <a:close/>
                <a:moveTo>
                  <a:pt x="787626" y="438426"/>
                </a:moveTo>
                <a:cubicBezTo>
                  <a:pt x="793939" y="438426"/>
                  <a:pt x="799056" y="443543"/>
                  <a:pt x="799056" y="449856"/>
                </a:cubicBezTo>
                <a:cubicBezTo>
                  <a:pt x="799056" y="456169"/>
                  <a:pt x="793939" y="461286"/>
                  <a:pt x="787626" y="461286"/>
                </a:cubicBezTo>
                <a:cubicBezTo>
                  <a:pt x="781313" y="461286"/>
                  <a:pt x="776196" y="456169"/>
                  <a:pt x="776196" y="449856"/>
                </a:cubicBezTo>
                <a:cubicBezTo>
                  <a:pt x="776196" y="443543"/>
                  <a:pt x="781313" y="438426"/>
                  <a:pt x="787626" y="438426"/>
                </a:cubicBezTo>
                <a:close/>
                <a:moveTo>
                  <a:pt x="722943" y="438426"/>
                </a:moveTo>
                <a:cubicBezTo>
                  <a:pt x="729256" y="438426"/>
                  <a:pt x="734373" y="443543"/>
                  <a:pt x="734373" y="449856"/>
                </a:cubicBezTo>
                <a:cubicBezTo>
                  <a:pt x="734373" y="456169"/>
                  <a:pt x="729256" y="461286"/>
                  <a:pt x="722943" y="461286"/>
                </a:cubicBezTo>
                <a:cubicBezTo>
                  <a:pt x="716630" y="461286"/>
                  <a:pt x="711513" y="456169"/>
                  <a:pt x="711513" y="449856"/>
                </a:cubicBezTo>
                <a:cubicBezTo>
                  <a:pt x="711513" y="443543"/>
                  <a:pt x="716630" y="438426"/>
                  <a:pt x="722943" y="438426"/>
                </a:cubicBezTo>
                <a:close/>
                <a:moveTo>
                  <a:pt x="658260" y="438426"/>
                </a:moveTo>
                <a:cubicBezTo>
                  <a:pt x="664573" y="438426"/>
                  <a:pt x="669690" y="443543"/>
                  <a:pt x="669690" y="449856"/>
                </a:cubicBezTo>
                <a:cubicBezTo>
                  <a:pt x="669690" y="456169"/>
                  <a:pt x="664573" y="461286"/>
                  <a:pt x="658260" y="461286"/>
                </a:cubicBezTo>
                <a:cubicBezTo>
                  <a:pt x="651947" y="461286"/>
                  <a:pt x="646830" y="456169"/>
                  <a:pt x="646830" y="449856"/>
                </a:cubicBezTo>
                <a:cubicBezTo>
                  <a:pt x="646830" y="443543"/>
                  <a:pt x="651947" y="438426"/>
                  <a:pt x="658260" y="438426"/>
                </a:cubicBezTo>
                <a:close/>
                <a:moveTo>
                  <a:pt x="593577" y="438426"/>
                </a:moveTo>
                <a:cubicBezTo>
                  <a:pt x="599890" y="438426"/>
                  <a:pt x="605007" y="443543"/>
                  <a:pt x="605007" y="449856"/>
                </a:cubicBezTo>
                <a:cubicBezTo>
                  <a:pt x="605007" y="456169"/>
                  <a:pt x="599890" y="461286"/>
                  <a:pt x="593577" y="461286"/>
                </a:cubicBezTo>
                <a:cubicBezTo>
                  <a:pt x="587264" y="461286"/>
                  <a:pt x="582147" y="456169"/>
                  <a:pt x="582147" y="449856"/>
                </a:cubicBezTo>
                <a:cubicBezTo>
                  <a:pt x="582147" y="443543"/>
                  <a:pt x="587264" y="438426"/>
                  <a:pt x="593577" y="438426"/>
                </a:cubicBezTo>
                <a:close/>
                <a:moveTo>
                  <a:pt x="528894" y="438426"/>
                </a:moveTo>
                <a:cubicBezTo>
                  <a:pt x="535207" y="438426"/>
                  <a:pt x="540324" y="443543"/>
                  <a:pt x="540324" y="449856"/>
                </a:cubicBezTo>
                <a:cubicBezTo>
                  <a:pt x="540324" y="456169"/>
                  <a:pt x="535207" y="461286"/>
                  <a:pt x="528894" y="461286"/>
                </a:cubicBezTo>
                <a:cubicBezTo>
                  <a:pt x="522581" y="461286"/>
                  <a:pt x="517464" y="456169"/>
                  <a:pt x="517464" y="449856"/>
                </a:cubicBezTo>
                <a:cubicBezTo>
                  <a:pt x="517464" y="443543"/>
                  <a:pt x="522581" y="438426"/>
                  <a:pt x="528894" y="438426"/>
                </a:cubicBezTo>
                <a:close/>
                <a:moveTo>
                  <a:pt x="464211" y="438426"/>
                </a:moveTo>
                <a:cubicBezTo>
                  <a:pt x="470524" y="438426"/>
                  <a:pt x="475641" y="443543"/>
                  <a:pt x="475641" y="449856"/>
                </a:cubicBezTo>
                <a:cubicBezTo>
                  <a:pt x="475641" y="456169"/>
                  <a:pt x="470524" y="461286"/>
                  <a:pt x="464211" y="461286"/>
                </a:cubicBezTo>
                <a:cubicBezTo>
                  <a:pt x="457898" y="461286"/>
                  <a:pt x="452781" y="456169"/>
                  <a:pt x="452781" y="449856"/>
                </a:cubicBezTo>
                <a:cubicBezTo>
                  <a:pt x="452781" y="443543"/>
                  <a:pt x="457898" y="438426"/>
                  <a:pt x="464211" y="438426"/>
                </a:cubicBezTo>
                <a:close/>
                <a:moveTo>
                  <a:pt x="399528" y="438426"/>
                </a:moveTo>
                <a:cubicBezTo>
                  <a:pt x="405841" y="438426"/>
                  <a:pt x="410958" y="443543"/>
                  <a:pt x="410958" y="449856"/>
                </a:cubicBezTo>
                <a:cubicBezTo>
                  <a:pt x="410958" y="456169"/>
                  <a:pt x="405841" y="461286"/>
                  <a:pt x="399528" y="461286"/>
                </a:cubicBezTo>
                <a:cubicBezTo>
                  <a:pt x="393215" y="461286"/>
                  <a:pt x="388098" y="456169"/>
                  <a:pt x="388098" y="449856"/>
                </a:cubicBezTo>
                <a:cubicBezTo>
                  <a:pt x="388098" y="443543"/>
                  <a:pt x="393215" y="438426"/>
                  <a:pt x="399528" y="438426"/>
                </a:cubicBezTo>
                <a:close/>
                <a:moveTo>
                  <a:pt x="334845" y="438426"/>
                </a:moveTo>
                <a:cubicBezTo>
                  <a:pt x="341158" y="438426"/>
                  <a:pt x="346275" y="443543"/>
                  <a:pt x="346275" y="449856"/>
                </a:cubicBezTo>
                <a:cubicBezTo>
                  <a:pt x="346275" y="456169"/>
                  <a:pt x="341158" y="461286"/>
                  <a:pt x="334845" y="461286"/>
                </a:cubicBezTo>
                <a:cubicBezTo>
                  <a:pt x="328532" y="461286"/>
                  <a:pt x="323415" y="456169"/>
                  <a:pt x="323415" y="449856"/>
                </a:cubicBezTo>
                <a:cubicBezTo>
                  <a:pt x="323415" y="443543"/>
                  <a:pt x="328532" y="438426"/>
                  <a:pt x="334845" y="438426"/>
                </a:cubicBezTo>
                <a:close/>
                <a:moveTo>
                  <a:pt x="270162" y="438426"/>
                </a:moveTo>
                <a:cubicBezTo>
                  <a:pt x="276475" y="438426"/>
                  <a:pt x="281592" y="443543"/>
                  <a:pt x="281592" y="449856"/>
                </a:cubicBezTo>
                <a:cubicBezTo>
                  <a:pt x="281592" y="456169"/>
                  <a:pt x="276475" y="461286"/>
                  <a:pt x="270162" y="461286"/>
                </a:cubicBezTo>
                <a:cubicBezTo>
                  <a:pt x="263849" y="461286"/>
                  <a:pt x="258732" y="456169"/>
                  <a:pt x="258732" y="449856"/>
                </a:cubicBezTo>
                <a:cubicBezTo>
                  <a:pt x="258732" y="443543"/>
                  <a:pt x="263849" y="438426"/>
                  <a:pt x="270162" y="438426"/>
                </a:cubicBezTo>
                <a:close/>
                <a:moveTo>
                  <a:pt x="205479" y="438426"/>
                </a:moveTo>
                <a:cubicBezTo>
                  <a:pt x="211792" y="438426"/>
                  <a:pt x="216909" y="443543"/>
                  <a:pt x="216909" y="449856"/>
                </a:cubicBezTo>
                <a:cubicBezTo>
                  <a:pt x="216909" y="456169"/>
                  <a:pt x="211792" y="461286"/>
                  <a:pt x="205479" y="461286"/>
                </a:cubicBezTo>
                <a:cubicBezTo>
                  <a:pt x="199166" y="461286"/>
                  <a:pt x="194049" y="456169"/>
                  <a:pt x="194049" y="449856"/>
                </a:cubicBezTo>
                <a:cubicBezTo>
                  <a:pt x="194049" y="443543"/>
                  <a:pt x="199166" y="438426"/>
                  <a:pt x="205479" y="438426"/>
                </a:cubicBezTo>
                <a:close/>
                <a:moveTo>
                  <a:pt x="140796" y="438426"/>
                </a:moveTo>
                <a:cubicBezTo>
                  <a:pt x="147109" y="438426"/>
                  <a:pt x="152226" y="443543"/>
                  <a:pt x="152226" y="449856"/>
                </a:cubicBezTo>
                <a:cubicBezTo>
                  <a:pt x="152226" y="456169"/>
                  <a:pt x="147109" y="461286"/>
                  <a:pt x="140796" y="461286"/>
                </a:cubicBezTo>
                <a:cubicBezTo>
                  <a:pt x="134483" y="461286"/>
                  <a:pt x="129366" y="456169"/>
                  <a:pt x="129366" y="449856"/>
                </a:cubicBezTo>
                <a:cubicBezTo>
                  <a:pt x="129366" y="443543"/>
                  <a:pt x="134483" y="438426"/>
                  <a:pt x="140796" y="438426"/>
                </a:cubicBezTo>
                <a:close/>
                <a:moveTo>
                  <a:pt x="76113" y="438426"/>
                </a:moveTo>
                <a:cubicBezTo>
                  <a:pt x="82426" y="438426"/>
                  <a:pt x="87543" y="443543"/>
                  <a:pt x="87543" y="449856"/>
                </a:cubicBezTo>
                <a:cubicBezTo>
                  <a:pt x="87543" y="456169"/>
                  <a:pt x="82426" y="461286"/>
                  <a:pt x="76113" y="461286"/>
                </a:cubicBezTo>
                <a:cubicBezTo>
                  <a:pt x="69800" y="461286"/>
                  <a:pt x="64683" y="456169"/>
                  <a:pt x="64683" y="449856"/>
                </a:cubicBezTo>
                <a:cubicBezTo>
                  <a:pt x="64683" y="443543"/>
                  <a:pt x="69800" y="438426"/>
                  <a:pt x="76113" y="438426"/>
                </a:cubicBezTo>
                <a:close/>
                <a:moveTo>
                  <a:pt x="11430" y="438426"/>
                </a:moveTo>
                <a:cubicBezTo>
                  <a:pt x="17743" y="438426"/>
                  <a:pt x="22860" y="443543"/>
                  <a:pt x="22860" y="449856"/>
                </a:cubicBezTo>
                <a:cubicBezTo>
                  <a:pt x="22860" y="456169"/>
                  <a:pt x="17743" y="461286"/>
                  <a:pt x="11430" y="461286"/>
                </a:cubicBezTo>
                <a:cubicBezTo>
                  <a:pt x="5117" y="461286"/>
                  <a:pt x="0" y="456169"/>
                  <a:pt x="0" y="449856"/>
                </a:cubicBezTo>
                <a:cubicBezTo>
                  <a:pt x="0" y="443543"/>
                  <a:pt x="5117" y="438426"/>
                  <a:pt x="11430" y="438426"/>
                </a:cubicBezTo>
                <a:close/>
                <a:moveTo>
                  <a:pt x="2145982" y="365355"/>
                </a:moveTo>
                <a:cubicBezTo>
                  <a:pt x="2152295" y="365355"/>
                  <a:pt x="2157412" y="370472"/>
                  <a:pt x="2157412" y="376785"/>
                </a:cubicBezTo>
                <a:cubicBezTo>
                  <a:pt x="2157412" y="383098"/>
                  <a:pt x="2152295" y="388215"/>
                  <a:pt x="2145982" y="388215"/>
                </a:cubicBezTo>
                <a:cubicBezTo>
                  <a:pt x="2139669" y="388215"/>
                  <a:pt x="2134552" y="383098"/>
                  <a:pt x="2134552" y="376785"/>
                </a:cubicBezTo>
                <a:cubicBezTo>
                  <a:pt x="2134552" y="370472"/>
                  <a:pt x="2139669" y="365355"/>
                  <a:pt x="2145982" y="365355"/>
                </a:cubicBezTo>
                <a:close/>
                <a:moveTo>
                  <a:pt x="2081286" y="365355"/>
                </a:moveTo>
                <a:cubicBezTo>
                  <a:pt x="2087599" y="365355"/>
                  <a:pt x="2092716" y="370472"/>
                  <a:pt x="2092716" y="376785"/>
                </a:cubicBezTo>
                <a:cubicBezTo>
                  <a:pt x="2092716" y="383098"/>
                  <a:pt x="2087599" y="388215"/>
                  <a:pt x="2081286" y="388215"/>
                </a:cubicBezTo>
                <a:cubicBezTo>
                  <a:pt x="2074973" y="388215"/>
                  <a:pt x="2069856" y="383098"/>
                  <a:pt x="2069856" y="376785"/>
                </a:cubicBezTo>
                <a:cubicBezTo>
                  <a:pt x="2069856" y="370472"/>
                  <a:pt x="2074973" y="365355"/>
                  <a:pt x="2081286" y="365355"/>
                </a:cubicBezTo>
                <a:close/>
                <a:moveTo>
                  <a:pt x="2016603" y="365355"/>
                </a:moveTo>
                <a:cubicBezTo>
                  <a:pt x="2022916" y="365355"/>
                  <a:pt x="2028033" y="370472"/>
                  <a:pt x="2028033" y="376785"/>
                </a:cubicBezTo>
                <a:cubicBezTo>
                  <a:pt x="2028033" y="383098"/>
                  <a:pt x="2022916" y="388215"/>
                  <a:pt x="2016603" y="388215"/>
                </a:cubicBezTo>
                <a:cubicBezTo>
                  <a:pt x="2010290" y="388215"/>
                  <a:pt x="2005173" y="383098"/>
                  <a:pt x="2005173" y="376785"/>
                </a:cubicBezTo>
                <a:cubicBezTo>
                  <a:pt x="2005173" y="370472"/>
                  <a:pt x="2010290" y="365355"/>
                  <a:pt x="2016603" y="365355"/>
                </a:cubicBezTo>
                <a:close/>
                <a:moveTo>
                  <a:pt x="1951920" y="365355"/>
                </a:moveTo>
                <a:cubicBezTo>
                  <a:pt x="1958233" y="365355"/>
                  <a:pt x="1963350" y="370472"/>
                  <a:pt x="1963350" y="376785"/>
                </a:cubicBezTo>
                <a:cubicBezTo>
                  <a:pt x="1963350" y="383098"/>
                  <a:pt x="1958233" y="388215"/>
                  <a:pt x="1951920" y="388215"/>
                </a:cubicBezTo>
                <a:cubicBezTo>
                  <a:pt x="1945607" y="388215"/>
                  <a:pt x="1940490" y="383098"/>
                  <a:pt x="1940490" y="376785"/>
                </a:cubicBezTo>
                <a:cubicBezTo>
                  <a:pt x="1940490" y="370472"/>
                  <a:pt x="1945607" y="365355"/>
                  <a:pt x="1951920" y="365355"/>
                </a:cubicBezTo>
                <a:close/>
                <a:moveTo>
                  <a:pt x="1887237" y="365355"/>
                </a:moveTo>
                <a:cubicBezTo>
                  <a:pt x="1893550" y="365355"/>
                  <a:pt x="1898667" y="370472"/>
                  <a:pt x="1898667" y="376785"/>
                </a:cubicBezTo>
                <a:cubicBezTo>
                  <a:pt x="1898667" y="383098"/>
                  <a:pt x="1893550" y="388215"/>
                  <a:pt x="1887237" y="388215"/>
                </a:cubicBezTo>
                <a:cubicBezTo>
                  <a:pt x="1880924" y="388215"/>
                  <a:pt x="1875807" y="383098"/>
                  <a:pt x="1875807" y="376785"/>
                </a:cubicBezTo>
                <a:cubicBezTo>
                  <a:pt x="1875807" y="370472"/>
                  <a:pt x="1880924" y="365355"/>
                  <a:pt x="1887237" y="365355"/>
                </a:cubicBezTo>
                <a:close/>
                <a:moveTo>
                  <a:pt x="1822554" y="365355"/>
                </a:moveTo>
                <a:cubicBezTo>
                  <a:pt x="1828867" y="365355"/>
                  <a:pt x="1833984" y="370472"/>
                  <a:pt x="1833984" y="376785"/>
                </a:cubicBezTo>
                <a:cubicBezTo>
                  <a:pt x="1833984" y="383098"/>
                  <a:pt x="1828867" y="388215"/>
                  <a:pt x="1822554" y="388215"/>
                </a:cubicBezTo>
                <a:cubicBezTo>
                  <a:pt x="1816241" y="388215"/>
                  <a:pt x="1811124" y="383098"/>
                  <a:pt x="1811124" y="376785"/>
                </a:cubicBezTo>
                <a:cubicBezTo>
                  <a:pt x="1811124" y="370472"/>
                  <a:pt x="1816241" y="365355"/>
                  <a:pt x="1822554" y="365355"/>
                </a:cubicBezTo>
                <a:close/>
                <a:moveTo>
                  <a:pt x="1757871" y="365355"/>
                </a:moveTo>
                <a:cubicBezTo>
                  <a:pt x="1764184" y="365355"/>
                  <a:pt x="1769301" y="370472"/>
                  <a:pt x="1769301" y="376785"/>
                </a:cubicBezTo>
                <a:cubicBezTo>
                  <a:pt x="1769301" y="383098"/>
                  <a:pt x="1764184" y="388215"/>
                  <a:pt x="1757871" y="388215"/>
                </a:cubicBezTo>
                <a:cubicBezTo>
                  <a:pt x="1751558" y="388215"/>
                  <a:pt x="1746441" y="383098"/>
                  <a:pt x="1746441" y="376785"/>
                </a:cubicBezTo>
                <a:cubicBezTo>
                  <a:pt x="1746441" y="370472"/>
                  <a:pt x="1751558" y="365355"/>
                  <a:pt x="1757871" y="365355"/>
                </a:cubicBezTo>
                <a:close/>
                <a:moveTo>
                  <a:pt x="1693188" y="365355"/>
                </a:moveTo>
                <a:cubicBezTo>
                  <a:pt x="1699501" y="365355"/>
                  <a:pt x="1704618" y="370472"/>
                  <a:pt x="1704618" y="376785"/>
                </a:cubicBezTo>
                <a:cubicBezTo>
                  <a:pt x="1704618" y="383098"/>
                  <a:pt x="1699501" y="388215"/>
                  <a:pt x="1693188" y="388215"/>
                </a:cubicBezTo>
                <a:cubicBezTo>
                  <a:pt x="1686875" y="388215"/>
                  <a:pt x="1681758" y="383098"/>
                  <a:pt x="1681758" y="376785"/>
                </a:cubicBezTo>
                <a:cubicBezTo>
                  <a:pt x="1681758" y="370472"/>
                  <a:pt x="1686875" y="365355"/>
                  <a:pt x="1693188" y="365355"/>
                </a:cubicBezTo>
                <a:close/>
                <a:moveTo>
                  <a:pt x="1628505" y="365355"/>
                </a:moveTo>
                <a:cubicBezTo>
                  <a:pt x="1634818" y="365355"/>
                  <a:pt x="1639935" y="370472"/>
                  <a:pt x="1639935" y="376785"/>
                </a:cubicBezTo>
                <a:cubicBezTo>
                  <a:pt x="1639935" y="383098"/>
                  <a:pt x="1634818" y="388215"/>
                  <a:pt x="1628505" y="388215"/>
                </a:cubicBezTo>
                <a:cubicBezTo>
                  <a:pt x="1622192" y="388215"/>
                  <a:pt x="1617075" y="383098"/>
                  <a:pt x="1617075" y="376785"/>
                </a:cubicBezTo>
                <a:cubicBezTo>
                  <a:pt x="1617075" y="370472"/>
                  <a:pt x="1622192" y="365355"/>
                  <a:pt x="1628505" y="365355"/>
                </a:cubicBezTo>
                <a:close/>
                <a:moveTo>
                  <a:pt x="1563822" y="365355"/>
                </a:moveTo>
                <a:cubicBezTo>
                  <a:pt x="1570135" y="365355"/>
                  <a:pt x="1575252" y="370472"/>
                  <a:pt x="1575252" y="376785"/>
                </a:cubicBezTo>
                <a:cubicBezTo>
                  <a:pt x="1575252" y="383098"/>
                  <a:pt x="1570135" y="388215"/>
                  <a:pt x="1563822" y="388215"/>
                </a:cubicBezTo>
                <a:cubicBezTo>
                  <a:pt x="1557509" y="388215"/>
                  <a:pt x="1552392" y="383098"/>
                  <a:pt x="1552392" y="376785"/>
                </a:cubicBezTo>
                <a:cubicBezTo>
                  <a:pt x="1552392" y="370472"/>
                  <a:pt x="1557509" y="365355"/>
                  <a:pt x="1563822" y="365355"/>
                </a:cubicBezTo>
                <a:close/>
                <a:moveTo>
                  <a:pt x="1499139" y="365355"/>
                </a:moveTo>
                <a:cubicBezTo>
                  <a:pt x="1505452" y="365355"/>
                  <a:pt x="1510569" y="370472"/>
                  <a:pt x="1510569" y="376785"/>
                </a:cubicBezTo>
                <a:cubicBezTo>
                  <a:pt x="1510569" y="383098"/>
                  <a:pt x="1505452" y="388215"/>
                  <a:pt x="1499139" y="388215"/>
                </a:cubicBezTo>
                <a:cubicBezTo>
                  <a:pt x="1492826" y="388215"/>
                  <a:pt x="1487709" y="383098"/>
                  <a:pt x="1487709" y="376785"/>
                </a:cubicBezTo>
                <a:cubicBezTo>
                  <a:pt x="1487709" y="370472"/>
                  <a:pt x="1492826" y="365355"/>
                  <a:pt x="1499139" y="365355"/>
                </a:cubicBezTo>
                <a:close/>
                <a:moveTo>
                  <a:pt x="1434456" y="365355"/>
                </a:moveTo>
                <a:cubicBezTo>
                  <a:pt x="1440769" y="365355"/>
                  <a:pt x="1445886" y="370472"/>
                  <a:pt x="1445886" y="376785"/>
                </a:cubicBezTo>
                <a:cubicBezTo>
                  <a:pt x="1445886" y="383098"/>
                  <a:pt x="1440769" y="388215"/>
                  <a:pt x="1434456" y="388215"/>
                </a:cubicBezTo>
                <a:cubicBezTo>
                  <a:pt x="1428143" y="388215"/>
                  <a:pt x="1423026" y="383098"/>
                  <a:pt x="1423026" y="376785"/>
                </a:cubicBezTo>
                <a:cubicBezTo>
                  <a:pt x="1423026" y="370472"/>
                  <a:pt x="1428143" y="365355"/>
                  <a:pt x="1434456" y="365355"/>
                </a:cubicBezTo>
                <a:close/>
                <a:moveTo>
                  <a:pt x="1369773" y="365355"/>
                </a:moveTo>
                <a:cubicBezTo>
                  <a:pt x="1376086" y="365355"/>
                  <a:pt x="1381203" y="370472"/>
                  <a:pt x="1381203" y="376785"/>
                </a:cubicBezTo>
                <a:cubicBezTo>
                  <a:pt x="1381203" y="383098"/>
                  <a:pt x="1376086" y="388215"/>
                  <a:pt x="1369773" y="388215"/>
                </a:cubicBezTo>
                <a:cubicBezTo>
                  <a:pt x="1363460" y="388215"/>
                  <a:pt x="1358343" y="383098"/>
                  <a:pt x="1358343" y="376785"/>
                </a:cubicBezTo>
                <a:cubicBezTo>
                  <a:pt x="1358343" y="370472"/>
                  <a:pt x="1363460" y="365355"/>
                  <a:pt x="1369773" y="365355"/>
                </a:cubicBezTo>
                <a:close/>
                <a:moveTo>
                  <a:pt x="1305090" y="365355"/>
                </a:moveTo>
                <a:cubicBezTo>
                  <a:pt x="1311403" y="365355"/>
                  <a:pt x="1316520" y="370472"/>
                  <a:pt x="1316520" y="376785"/>
                </a:cubicBezTo>
                <a:cubicBezTo>
                  <a:pt x="1316520" y="383098"/>
                  <a:pt x="1311403" y="388215"/>
                  <a:pt x="1305090" y="388215"/>
                </a:cubicBezTo>
                <a:cubicBezTo>
                  <a:pt x="1298777" y="388215"/>
                  <a:pt x="1293660" y="383098"/>
                  <a:pt x="1293660" y="376785"/>
                </a:cubicBezTo>
                <a:cubicBezTo>
                  <a:pt x="1293660" y="370472"/>
                  <a:pt x="1298777" y="365355"/>
                  <a:pt x="1305090" y="365355"/>
                </a:cubicBezTo>
                <a:close/>
                <a:moveTo>
                  <a:pt x="1240407" y="365355"/>
                </a:moveTo>
                <a:cubicBezTo>
                  <a:pt x="1246720" y="365355"/>
                  <a:pt x="1251837" y="370472"/>
                  <a:pt x="1251837" y="376785"/>
                </a:cubicBezTo>
                <a:cubicBezTo>
                  <a:pt x="1251837" y="383098"/>
                  <a:pt x="1246720" y="388215"/>
                  <a:pt x="1240407" y="388215"/>
                </a:cubicBezTo>
                <a:cubicBezTo>
                  <a:pt x="1234094" y="388215"/>
                  <a:pt x="1228977" y="383098"/>
                  <a:pt x="1228977" y="376785"/>
                </a:cubicBezTo>
                <a:cubicBezTo>
                  <a:pt x="1228977" y="370472"/>
                  <a:pt x="1234094" y="365355"/>
                  <a:pt x="1240407" y="365355"/>
                </a:cubicBezTo>
                <a:close/>
                <a:moveTo>
                  <a:pt x="1175724" y="365355"/>
                </a:moveTo>
                <a:cubicBezTo>
                  <a:pt x="1182037" y="365355"/>
                  <a:pt x="1187154" y="370472"/>
                  <a:pt x="1187154" y="376785"/>
                </a:cubicBezTo>
                <a:cubicBezTo>
                  <a:pt x="1187154" y="383098"/>
                  <a:pt x="1182037" y="388215"/>
                  <a:pt x="1175724" y="388215"/>
                </a:cubicBezTo>
                <a:cubicBezTo>
                  <a:pt x="1169411" y="388215"/>
                  <a:pt x="1164294" y="383098"/>
                  <a:pt x="1164294" y="376785"/>
                </a:cubicBezTo>
                <a:cubicBezTo>
                  <a:pt x="1164294" y="370472"/>
                  <a:pt x="1169411" y="365355"/>
                  <a:pt x="1175724" y="365355"/>
                </a:cubicBezTo>
                <a:close/>
                <a:moveTo>
                  <a:pt x="1111041" y="365355"/>
                </a:moveTo>
                <a:cubicBezTo>
                  <a:pt x="1117354" y="365355"/>
                  <a:pt x="1122471" y="370472"/>
                  <a:pt x="1122471" y="376785"/>
                </a:cubicBezTo>
                <a:cubicBezTo>
                  <a:pt x="1122471" y="383098"/>
                  <a:pt x="1117354" y="388215"/>
                  <a:pt x="1111041" y="388215"/>
                </a:cubicBezTo>
                <a:cubicBezTo>
                  <a:pt x="1104728" y="388215"/>
                  <a:pt x="1099611" y="383098"/>
                  <a:pt x="1099611" y="376785"/>
                </a:cubicBezTo>
                <a:cubicBezTo>
                  <a:pt x="1099611" y="370472"/>
                  <a:pt x="1104728" y="365355"/>
                  <a:pt x="1111041" y="365355"/>
                </a:cubicBezTo>
                <a:close/>
                <a:moveTo>
                  <a:pt x="1046358" y="365355"/>
                </a:moveTo>
                <a:cubicBezTo>
                  <a:pt x="1052671" y="365355"/>
                  <a:pt x="1057788" y="370472"/>
                  <a:pt x="1057788" y="376785"/>
                </a:cubicBezTo>
                <a:cubicBezTo>
                  <a:pt x="1057788" y="383098"/>
                  <a:pt x="1052671" y="388215"/>
                  <a:pt x="1046358" y="388215"/>
                </a:cubicBezTo>
                <a:cubicBezTo>
                  <a:pt x="1040045" y="388215"/>
                  <a:pt x="1034928" y="383098"/>
                  <a:pt x="1034928" y="376785"/>
                </a:cubicBezTo>
                <a:cubicBezTo>
                  <a:pt x="1034928" y="370472"/>
                  <a:pt x="1040045" y="365355"/>
                  <a:pt x="1046358" y="365355"/>
                </a:cubicBezTo>
                <a:close/>
                <a:moveTo>
                  <a:pt x="981675" y="365355"/>
                </a:moveTo>
                <a:cubicBezTo>
                  <a:pt x="987988" y="365355"/>
                  <a:pt x="993105" y="370472"/>
                  <a:pt x="993105" y="376785"/>
                </a:cubicBezTo>
                <a:cubicBezTo>
                  <a:pt x="993105" y="383098"/>
                  <a:pt x="987988" y="388215"/>
                  <a:pt x="981675" y="388215"/>
                </a:cubicBezTo>
                <a:cubicBezTo>
                  <a:pt x="975362" y="388215"/>
                  <a:pt x="970245" y="383098"/>
                  <a:pt x="970245" y="376785"/>
                </a:cubicBezTo>
                <a:cubicBezTo>
                  <a:pt x="970245" y="370472"/>
                  <a:pt x="975362" y="365355"/>
                  <a:pt x="981675" y="365355"/>
                </a:cubicBezTo>
                <a:close/>
                <a:moveTo>
                  <a:pt x="916992" y="365355"/>
                </a:moveTo>
                <a:cubicBezTo>
                  <a:pt x="923305" y="365355"/>
                  <a:pt x="928422" y="370472"/>
                  <a:pt x="928422" y="376785"/>
                </a:cubicBezTo>
                <a:cubicBezTo>
                  <a:pt x="928422" y="383098"/>
                  <a:pt x="923305" y="388215"/>
                  <a:pt x="916992" y="388215"/>
                </a:cubicBezTo>
                <a:cubicBezTo>
                  <a:pt x="910679" y="388215"/>
                  <a:pt x="905562" y="383098"/>
                  <a:pt x="905562" y="376785"/>
                </a:cubicBezTo>
                <a:cubicBezTo>
                  <a:pt x="905562" y="370472"/>
                  <a:pt x="910679" y="365355"/>
                  <a:pt x="916992" y="365355"/>
                </a:cubicBezTo>
                <a:close/>
                <a:moveTo>
                  <a:pt x="852309" y="365355"/>
                </a:moveTo>
                <a:cubicBezTo>
                  <a:pt x="858622" y="365355"/>
                  <a:pt x="863739" y="370472"/>
                  <a:pt x="863739" y="376785"/>
                </a:cubicBezTo>
                <a:cubicBezTo>
                  <a:pt x="863739" y="383098"/>
                  <a:pt x="858622" y="388215"/>
                  <a:pt x="852309" y="388215"/>
                </a:cubicBezTo>
                <a:cubicBezTo>
                  <a:pt x="845996" y="388215"/>
                  <a:pt x="840879" y="383098"/>
                  <a:pt x="840879" y="376785"/>
                </a:cubicBezTo>
                <a:cubicBezTo>
                  <a:pt x="840879" y="370472"/>
                  <a:pt x="845996" y="365355"/>
                  <a:pt x="852309" y="365355"/>
                </a:cubicBezTo>
                <a:close/>
                <a:moveTo>
                  <a:pt x="787626" y="365355"/>
                </a:moveTo>
                <a:cubicBezTo>
                  <a:pt x="793939" y="365355"/>
                  <a:pt x="799056" y="370472"/>
                  <a:pt x="799056" y="376785"/>
                </a:cubicBezTo>
                <a:cubicBezTo>
                  <a:pt x="799056" y="383098"/>
                  <a:pt x="793939" y="388215"/>
                  <a:pt x="787626" y="388215"/>
                </a:cubicBezTo>
                <a:cubicBezTo>
                  <a:pt x="781313" y="388215"/>
                  <a:pt x="776196" y="383098"/>
                  <a:pt x="776196" y="376785"/>
                </a:cubicBezTo>
                <a:cubicBezTo>
                  <a:pt x="776196" y="370472"/>
                  <a:pt x="781313" y="365355"/>
                  <a:pt x="787626" y="365355"/>
                </a:cubicBezTo>
                <a:close/>
                <a:moveTo>
                  <a:pt x="722943" y="365355"/>
                </a:moveTo>
                <a:cubicBezTo>
                  <a:pt x="729256" y="365355"/>
                  <a:pt x="734373" y="370472"/>
                  <a:pt x="734373" y="376785"/>
                </a:cubicBezTo>
                <a:cubicBezTo>
                  <a:pt x="734373" y="383098"/>
                  <a:pt x="729256" y="388215"/>
                  <a:pt x="722943" y="388215"/>
                </a:cubicBezTo>
                <a:cubicBezTo>
                  <a:pt x="716630" y="388215"/>
                  <a:pt x="711513" y="383098"/>
                  <a:pt x="711513" y="376785"/>
                </a:cubicBezTo>
                <a:cubicBezTo>
                  <a:pt x="711513" y="370472"/>
                  <a:pt x="716630" y="365355"/>
                  <a:pt x="722943" y="365355"/>
                </a:cubicBezTo>
                <a:close/>
                <a:moveTo>
                  <a:pt x="658260" y="365355"/>
                </a:moveTo>
                <a:cubicBezTo>
                  <a:pt x="664573" y="365355"/>
                  <a:pt x="669690" y="370472"/>
                  <a:pt x="669690" y="376785"/>
                </a:cubicBezTo>
                <a:cubicBezTo>
                  <a:pt x="669690" y="383098"/>
                  <a:pt x="664573" y="388215"/>
                  <a:pt x="658260" y="388215"/>
                </a:cubicBezTo>
                <a:cubicBezTo>
                  <a:pt x="651947" y="388215"/>
                  <a:pt x="646830" y="383098"/>
                  <a:pt x="646830" y="376785"/>
                </a:cubicBezTo>
                <a:cubicBezTo>
                  <a:pt x="646830" y="370472"/>
                  <a:pt x="651947" y="365355"/>
                  <a:pt x="658260" y="365355"/>
                </a:cubicBezTo>
                <a:close/>
                <a:moveTo>
                  <a:pt x="593577" y="365355"/>
                </a:moveTo>
                <a:cubicBezTo>
                  <a:pt x="599890" y="365355"/>
                  <a:pt x="605007" y="370472"/>
                  <a:pt x="605007" y="376785"/>
                </a:cubicBezTo>
                <a:cubicBezTo>
                  <a:pt x="605007" y="383098"/>
                  <a:pt x="599890" y="388215"/>
                  <a:pt x="593577" y="388215"/>
                </a:cubicBezTo>
                <a:cubicBezTo>
                  <a:pt x="587264" y="388215"/>
                  <a:pt x="582147" y="383098"/>
                  <a:pt x="582147" y="376785"/>
                </a:cubicBezTo>
                <a:cubicBezTo>
                  <a:pt x="582147" y="370472"/>
                  <a:pt x="587264" y="365355"/>
                  <a:pt x="593577" y="365355"/>
                </a:cubicBezTo>
                <a:close/>
                <a:moveTo>
                  <a:pt x="528894" y="365355"/>
                </a:moveTo>
                <a:cubicBezTo>
                  <a:pt x="535207" y="365355"/>
                  <a:pt x="540324" y="370472"/>
                  <a:pt x="540324" y="376785"/>
                </a:cubicBezTo>
                <a:cubicBezTo>
                  <a:pt x="540324" y="383098"/>
                  <a:pt x="535207" y="388215"/>
                  <a:pt x="528894" y="388215"/>
                </a:cubicBezTo>
                <a:cubicBezTo>
                  <a:pt x="522581" y="388215"/>
                  <a:pt x="517464" y="383098"/>
                  <a:pt x="517464" y="376785"/>
                </a:cubicBezTo>
                <a:cubicBezTo>
                  <a:pt x="517464" y="370472"/>
                  <a:pt x="522581" y="365355"/>
                  <a:pt x="528894" y="365355"/>
                </a:cubicBezTo>
                <a:close/>
                <a:moveTo>
                  <a:pt x="464211" y="365355"/>
                </a:moveTo>
                <a:cubicBezTo>
                  <a:pt x="470524" y="365355"/>
                  <a:pt x="475641" y="370472"/>
                  <a:pt x="475641" y="376785"/>
                </a:cubicBezTo>
                <a:cubicBezTo>
                  <a:pt x="475641" y="383098"/>
                  <a:pt x="470524" y="388215"/>
                  <a:pt x="464211" y="388215"/>
                </a:cubicBezTo>
                <a:cubicBezTo>
                  <a:pt x="457898" y="388215"/>
                  <a:pt x="452781" y="383098"/>
                  <a:pt x="452781" y="376785"/>
                </a:cubicBezTo>
                <a:cubicBezTo>
                  <a:pt x="452781" y="370472"/>
                  <a:pt x="457898" y="365355"/>
                  <a:pt x="464211" y="365355"/>
                </a:cubicBezTo>
                <a:close/>
                <a:moveTo>
                  <a:pt x="399528" y="365355"/>
                </a:moveTo>
                <a:cubicBezTo>
                  <a:pt x="405841" y="365355"/>
                  <a:pt x="410958" y="370472"/>
                  <a:pt x="410958" y="376785"/>
                </a:cubicBezTo>
                <a:cubicBezTo>
                  <a:pt x="410958" y="383098"/>
                  <a:pt x="405841" y="388215"/>
                  <a:pt x="399528" y="388215"/>
                </a:cubicBezTo>
                <a:cubicBezTo>
                  <a:pt x="393215" y="388215"/>
                  <a:pt x="388098" y="383098"/>
                  <a:pt x="388098" y="376785"/>
                </a:cubicBezTo>
                <a:cubicBezTo>
                  <a:pt x="388098" y="370472"/>
                  <a:pt x="393215" y="365355"/>
                  <a:pt x="399528" y="365355"/>
                </a:cubicBezTo>
                <a:close/>
                <a:moveTo>
                  <a:pt x="334845" y="365355"/>
                </a:moveTo>
                <a:cubicBezTo>
                  <a:pt x="341158" y="365355"/>
                  <a:pt x="346275" y="370472"/>
                  <a:pt x="346275" y="376785"/>
                </a:cubicBezTo>
                <a:cubicBezTo>
                  <a:pt x="346275" y="383098"/>
                  <a:pt x="341158" y="388215"/>
                  <a:pt x="334845" y="388215"/>
                </a:cubicBezTo>
                <a:cubicBezTo>
                  <a:pt x="328532" y="388215"/>
                  <a:pt x="323415" y="383098"/>
                  <a:pt x="323415" y="376785"/>
                </a:cubicBezTo>
                <a:cubicBezTo>
                  <a:pt x="323415" y="370472"/>
                  <a:pt x="328532" y="365355"/>
                  <a:pt x="334845" y="365355"/>
                </a:cubicBezTo>
                <a:close/>
                <a:moveTo>
                  <a:pt x="270162" y="365355"/>
                </a:moveTo>
                <a:cubicBezTo>
                  <a:pt x="276475" y="365355"/>
                  <a:pt x="281592" y="370472"/>
                  <a:pt x="281592" y="376785"/>
                </a:cubicBezTo>
                <a:cubicBezTo>
                  <a:pt x="281592" y="383098"/>
                  <a:pt x="276475" y="388215"/>
                  <a:pt x="270162" y="388215"/>
                </a:cubicBezTo>
                <a:cubicBezTo>
                  <a:pt x="263849" y="388215"/>
                  <a:pt x="258732" y="383098"/>
                  <a:pt x="258732" y="376785"/>
                </a:cubicBezTo>
                <a:cubicBezTo>
                  <a:pt x="258732" y="370472"/>
                  <a:pt x="263849" y="365355"/>
                  <a:pt x="270162" y="365355"/>
                </a:cubicBezTo>
                <a:close/>
                <a:moveTo>
                  <a:pt x="205479" y="365355"/>
                </a:moveTo>
                <a:cubicBezTo>
                  <a:pt x="211792" y="365355"/>
                  <a:pt x="216909" y="370472"/>
                  <a:pt x="216909" y="376785"/>
                </a:cubicBezTo>
                <a:cubicBezTo>
                  <a:pt x="216909" y="383098"/>
                  <a:pt x="211792" y="388215"/>
                  <a:pt x="205479" y="388215"/>
                </a:cubicBezTo>
                <a:cubicBezTo>
                  <a:pt x="199166" y="388215"/>
                  <a:pt x="194049" y="383098"/>
                  <a:pt x="194049" y="376785"/>
                </a:cubicBezTo>
                <a:cubicBezTo>
                  <a:pt x="194049" y="370472"/>
                  <a:pt x="199166" y="365355"/>
                  <a:pt x="205479" y="365355"/>
                </a:cubicBezTo>
                <a:close/>
                <a:moveTo>
                  <a:pt x="140796" y="365355"/>
                </a:moveTo>
                <a:cubicBezTo>
                  <a:pt x="147109" y="365355"/>
                  <a:pt x="152226" y="370472"/>
                  <a:pt x="152226" y="376785"/>
                </a:cubicBezTo>
                <a:cubicBezTo>
                  <a:pt x="152226" y="383098"/>
                  <a:pt x="147109" y="388215"/>
                  <a:pt x="140796" y="388215"/>
                </a:cubicBezTo>
                <a:cubicBezTo>
                  <a:pt x="134483" y="388215"/>
                  <a:pt x="129366" y="383098"/>
                  <a:pt x="129366" y="376785"/>
                </a:cubicBezTo>
                <a:cubicBezTo>
                  <a:pt x="129366" y="370472"/>
                  <a:pt x="134483" y="365355"/>
                  <a:pt x="140796" y="365355"/>
                </a:cubicBezTo>
                <a:close/>
                <a:moveTo>
                  <a:pt x="76113" y="365355"/>
                </a:moveTo>
                <a:cubicBezTo>
                  <a:pt x="82426" y="365355"/>
                  <a:pt x="87543" y="370472"/>
                  <a:pt x="87543" y="376785"/>
                </a:cubicBezTo>
                <a:cubicBezTo>
                  <a:pt x="87543" y="383098"/>
                  <a:pt x="82426" y="388215"/>
                  <a:pt x="76113" y="388215"/>
                </a:cubicBezTo>
                <a:cubicBezTo>
                  <a:pt x="69800" y="388215"/>
                  <a:pt x="64683" y="383098"/>
                  <a:pt x="64683" y="376785"/>
                </a:cubicBezTo>
                <a:cubicBezTo>
                  <a:pt x="64683" y="370472"/>
                  <a:pt x="69800" y="365355"/>
                  <a:pt x="76113" y="365355"/>
                </a:cubicBezTo>
                <a:close/>
                <a:moveTo>
                  <a:pt x="11430" y="365355"/>
                </a:moveTo>
                <a:cubicBezTo>
                  <a:pt x="17743" y="365355"/>
                  <a:pt x="22860" y="370472"/>
                  <a:pt x="22860" y="376785"/>
                </a:cubicBezTo>
                <a:cubicBezTo>
                  <a:pt x="22860" y="383098"/>
                  <a:pt x="17743" y="388215"/>
                  <a:pt x="11430" y="388215"/>
                </a:cubicBezTo>
                <a:cubicBezTo>
                  <a:pt x="5117" y="388215"/>
                  <a:pt x="0" y="383098"/>
                  <a:pt x="0" y="376785"/>
                </a:cubicBezTo>
                <a:cubicBezTo>
                  <a:pt x="0" y="370472"/>
                  <a:pt x="5117" y="365355"/>
                  <a:pt x="11430" y="365355"/>
                </a:cubicBezTo>
                <a:close/>
                <a:moveTo>
                  <a:pt x="2145982" y="292284"/>
                </a:moveTo>
                <a:cubicBezTo>
                  <a:pt x="2152295" y="292284"/>
                  <a:pt x="2157412" y="297401"/>
                  <a:pt x="2157412" y="303714"/>
                </a:cubicBezTo>
                <a:cubicBezTo>
                  <a:pt x="2157412" y="310027"/>
                  <a:pt x="2152295" y="315144"/>
                  <a:pt x="2145982" y="315144"/>
                </a:cubicBezTo>
                <a:cubicBezTo>
                  <a:pt x="2139669" y="315144"/>
                  <a:pt x="2134552" y="310027"/>
                  <a:pt x="2134552" y="303714"/>
                </a:cubicBezTo>
                <a:cubicBezTo>
                  <a:pt x="2134552" y="297401"/>
                  <a:pt x="2139669" y="292284"/>
                  <a:pt x="2145982" y="292284"/>
                </a:cubicBezTo>
                <a:close/>
                <a:moveTo>
                  <a:pt x="2081286" y="292284"/>
                </a:moveTo>
                <a:cubicBezTo>
                  <a:pt x="2087599" y="292284"/>
                  <a:pt x="2092716" y="297401"/>
                  <a:pt x="2092716" y="303714"/>
                </a:cubicBezTo>
                <a:cubicBezTo>
                  <a:pt x="2092716" y="310027"/>
                  <a:pt x="2087599" y="315144"/>
                  <a:pt x="2081286" y="315144"/>
                </a:cubicBezTo>
                <a:cubicBezTo>
                  <a:pt x="2074973" y="315144"/>
                  <a:pt x="2069856" y="310027"/>
                  <a:pt x="2069856" y="303714"/>
                </a:cubicBezTo>
                <a:cubicBezTo>
                  <a:pt x="2069856" y="297401"/>
                  <a:pt x="2074973" y="292284"/>
                  <a:pt x="2081286" y="292284"/>
                </a:cubicBezTo>
                <a:close/>
                <a:moveTo>
                  <a:pt x="2016603" y="292284"/>
                </a:moveTo>
                <a:cubicBezTo>
                  <a:pt x="2022916" y="292284"/>
                  <a:pt x="2028033" y="297401"/>
                  <a:pt x="2028033" y="303714"/>
                </a:cubicBezTo>
                <a:cubicBezTo>
                  <a:pt x="2028033" y="310027"/>
                  <a:pt x="2022916" y="315144"/>
                  <a:pt x="2016603" y="315144"/>
                </a:cubicBezTo>
                <a:cubicBezTo>
                  <a:pt x="2010290" y="315144"/>
                  <a:pt x="2005173" y="310027"/>
                  <a:pt x="2005173" y="303714"/>
                </a:cubicBezTo>
                <a:cubicBezTo>
                  <a:pt x="2005173" y="297401"/>
                  <a:pt x="2010290" y="292284"/>
                  <a:pt x="2016603" y="292284"/>
                </a:cubicBezTo>
                <a:close/>
                <a:moveTo>
                  <a:pt x="1951920" y="292284"/>
                </a:moveTo>
                <a:cubicBezTo>
                  <a:pt x="1958233" y="292284"/>
                  <a:pt x="1963350" y="297401"/>
                  <a:pt x="1963350" y="303714"/>
                </a:cubicBezTo>
                <a:cubicBezTo>
                  <a:pt x="1963350" y="310027"/>
                  <a:pt x="1958233" y="315144"/>
                  <a:pt x="1951920" y="315144"/>
                </a:cubicBezTo>
                <a:cubicBezTo>
                  <a:pt x="1945607" y="315144"/>
                  <a:pt x="1940490" y="310027"/>
                  <a:pt x="1940490" y="303714"/>
                </a:cubicBezTo>
                <a:cubicBezTo>
                  <a:pt x="1940490" y="297401"/>
                  <a:pt x="1945607" y="292284"/>
                  <a:pt x="1951920" y="292284"/>
                </a:cubicBezTo>
                <a:close/>
                <a:moveTo>
                  <a:pt x="1887237" y="292284"/>
                </a:moveTo>
                <a:cubicBezTo>
                  <a:pt x="1893550" y="292284"/>
                  <a:pt x="1898667" y="297401"/>
                  <a:pt x="1898667" y="303714"/>
                </a:cubicBezTo>
                <a:cubicBezTo>
                  <a:pt x="1898667" y="310027"/>
                  <a:pt x="1893550" y="315144"/>
                  <a:pt x="1887237" y="315144"/>
                </a:cubicBezTo>
                <a:cubicBezTo>
                  <a:pt x="1880924" y="315144"/>
                  <a:pt x="1875807" y="310027"/>
                  <a:pt x="1875807" y="303714"/>
                </a:cubicBezTo>
                <a:cubicBezTo>
                  <a:pt x="1875807" y="297401"/>
                  <a:pt x="1880924" y="292284"/>
                  <a:pt x="1887237" y="292284"/>
                </a:cubicBezTo>
                <a:close/>
                <a:moveTo>
                  <a:pt x="1822554" y="292284"/>
                </a:moveTo>
                <a:cubicBezTo>
                  <a:pt x="1828867" y="292284"/>
                  <a:pt x="1833984" y="297401"/>
                  <a:pt x="1833984" y="303714"/>
                </a:cubicBezTo>
                <a:cubicBezTo>
                  <a:pt x="1833984" y="310027"/>
                  <a:pt x="1828867" y="315144"/>
                  <a:pt x="1822554" y="315144"/>
                </a:cubicBezTo>
                <a:cubicBezTo>
                  <a:pt x="1816241" y="315144"/>
                  <a:pt x="1811124" y="310027"/>
                  <a:pt x="1811124" y="303714"/>
                </a:cubicBezTo>
                <a:cubicBezTo>
                  <a:pt x="1811124" y="297401"/>
                  <a:pt x="1816241" y="292284"/>
                  <a:pt x="1822554" y="292284"/>
                </a:cubicBezTo>
                <a:close/>
                <a:moveTo>
                  <a:pt x="1757871" y="292284"/>
                </a:moveTo>
                <a:cubicBezTo>
                  <a:pt x="1764184" y="292284"/>
                  <a:pt x="1769301" y="297401"/>
                  <a:pt x="1769301" y="303714"/>
                </a:cubicBezTo>
                <a:cubicBezTo>
                  <a:pt x="1769301" y="310027"/>
                  <a:pt x="1764184" y="315144"/>
                  <a:pt x="1757871" y="315144"/>
                </a:cubicBezTo>
                <a:cubicBezTo>
                  <a:pt x="1751558" y="315144"/>
                  <a:pt x="1746441" y="310027"/>
                  <a:pt x="1746441" y="303714"/>
                </a:cubicBezTo>
                <a:cubicBezTo>
                  <a:pt x="1746441" y="297401"/>
                  <a:pt x="1751558" y="292284"/>
                  <a:pt x="1757871" y="292284"/>
                </a:cubicBezTo>
                <a:close/>
                <a:moveTo>
                  <a:pt x="1693188" y="292284"/>
                </a:moveTo>
                <a:cubicBezTo>
                  <a:pt x="1699501" y="292284"/>
                  <a:pt x="1704618" y="297401"/>
                  <a:pt x="1704618" y="303714"/>
                </a:cubicBezTo>
                <a:cubicBezTo>
                  <a:pt x="1704618" y="310027"/>
                  <a:pt x="1699501" y="315144"/>
                  <a:pt x="1693188" y="315144"/>
                </a:cubicBezTo>
                <a:cubicBezTo>
                  <a:pt x="1686875" y="315144"/>
                  <a:pt x="1681758" y="310027"/>
                  <a:pt x="1681758" y="303714"/>
                </a:cubicBezTo>
                <a:cubicBezTo>
                  <a:pt x="1681758" y="297401"/>
                  <a:pt x="1686875" y="292284"/>
                  <a:pt x="1693188" y="292284"/>
                </a:cubicBezTo>
                <a:close/>
                <a:moveTo>
                  <a:pt x="1628505" y="292284"/>
                </a:moveTo>
                <a:cubicBezTo>
                  <a:pt x="1634818" y="292284"/>
                  <a:pt x="1639935" y="297401"/>
                  <a:pt x="1639935" y="303714"/>
                </a:cubicBezTo>
                <a:cubicBezTo>
                  <a:pt x="1639935" y="310027"/>
                  <a:pt x="1634818" y="315144"/>
                  <a:pt x="1628505" y="315144"/>
                </a:cubicBezTo>
                <a:cubicBezTo>
                  <a:pt x="1622192" y="315144"/>
                  <a:pt x="1617075" y="310027"/>
                  <a:pt x="1617075" y="303714"/>
                </a:cubicBezTo>
                <a:cubicBezTo>
                  <a:pt x="1617075" y="297401"/>
                  <a:pt x="1622192" y="292284"/>
                  <a:pt x="1628505" y="292284"/>
                </a:cubicBezTo>
                <a:close/>
                <a:moveTo>
                  <a:pt x="1563822" y="292284"/>
                </a:moveTo>
                <a:cubicBezTo>
                  <a:pt x="1570135" y="292284"/>
                  <a:pt x="1575252" y="297401"/>
                  <a:pt x="1575252" y="303714"/>
                </a:cubicBezTo>
                <a:cubicBezTo>
                  <a:pt x="1575252" y="310027"/>
                  <a:pt x="1570135" y="315144"/>
                  <a:pt x="1563822" y="315144"/>
                </a:cubicBezTo>
                <a:cubicBezTo>
                  <a:pt x="1557509" y="315144"/>
                  <a:pt x="1552392" y="310027"/>
                  <a:pt x="1552392" y="303714"/>
                </a:cubicBezTo>
                <a:cubicBezTo>
                  <a:pt x="1552392" y="297401"/>
                  <a:pt x="1557509" y="292284"/>
                  <a:pt x="1563822" y="292284"/>
                </a:cubicBezTo>
                <a:close/>
                <a:moveTo>
                  <a:pt x="1499139" y="292284"/>
                </a:moveTo>
                <a:cubicBezTo>
                  <a:pt x="1505452" y="292284"/>
                  <a:pt x="1510569" y="297401"/>
                  <a:pt x="1510569" y="303714"/>
                </a:cubicBezTo>
                <a:cubicBezTo>
                  <a:pt x="1510569" y="310027"/>
                  <a:pt x="1505452" y="315144"/>
                  <a:pt x="1499139" y="315144"/>
                </a:cubicBezTo>
                <a:cubicBezTo>
                  <a:pt x="1492826" y="315144"/>
                  <a:pt x="1487709" y="310027"/>
                  <a:pt x="1487709" y="303714"/>
                </a:cubicBezTo>
                <a:cubicBezTo>
                  <a:pt x="1487709" y="297401"/>
                  <a:pt x="1492826" y="292284"/>
                  <a:pt x="1499139" y="292284"/>
                </a:cubicBezTo>
                <a:close/>
                <a:moveTo>
                  <a:pt x="1434456" y="292284"/>
                </a:moveTo>
                <a:cubicBezTo>
                  <a:pt x="1440769" y="292284"/>
                  <a:pt x="1445886" y="297401"/>
                  <a:pt x="1445886" y="303714"/>
                </a:cubicBezTo>
                <a:cubicBezTo>
                  <a:pt x="1445886" y="310027"/>
                  <a:pt x="1440769" y="315144"/>
                  <a:pt x="1434456" y="315144"/>
                </a:cubicBezTo>
                <a:cubicBezTo>
                  <a:pt x="1428143" y="315144"/>
                  <a:pt x="1423026" y="310027"/>
                  <a:pt x="1423026" y="303714"/>
                </a:cubicBezTo>
                <a:cubicBezTo>
                  <a:pt x="1423026" y="297401"/>
                  <a:pt x="1428143" y="292284"/>
                  <a:pt x="1434456" y="292284"/>
                </a:cubicBezTo>
                <a:close/>
                <a:moveTo>
                  <a:pt x="1369773" y="292284"/>
                </a:moveTo>
                <a:cubicBezTo>
                  <a:pt x="1376086" y="292284"/>
                  <a:pt x="1381203" y="297401"/>
                  <a:pt x="1381203" y="303714"/>
                </a:cubicBezTo>
                <a:cubicBezTo>
                  <a:pt x="1381203" y="310027"/>
                  <a:pt x="1376086" y="315144"/>
                  <a:pt x="1369773" y="315144"/>
                </a:cubicBezTo>
                <a:cubicBezTo>
                  <a:pt x="1363460" y="315144"/>
                  <a:pt x="1358343" y="310027"/>
                  <a:pt x="1358343" y="303714"/>
                </a:cubicBezTo>
                <a:cubicBezTo>
                  <a:pt x="1358343" y="297401"/>
                  <a:pt x="1363460" y="292284"/>
                  <a:pt x="1369773" y="292284"/>
                </a:cubicBezTo>
                <a:close/>
                <a:moveTo>
                  <a:pt x="1305090" y="292284"/>
                </a:moveTo>
                <a:cubicBezTo>
                  <a:pt x="1311403" y="292284"/>
                  <a:pt x="1316520" y="297401"/>
                  <a:pt x="1316520" y="303714"/>
                </a:cubicBezTo>
                <a:cubicBezTo>
                  <a:pt x="1316520" y="310027"/>
                  <a:pt x="1311403" y="315144"/>
                  <a:pt x="1305090" y="315144"/>
                </a:cubicBezTo>
                <a:cubicBezTo>
                  <a:pt x="1298777" y="315144"/>
                  <a:pt x="1293660" y="310027"/>
                  <a:pt x="1293660" y="303714"/>
                </a:cubicBezTo>
                <a:cubicBezTo>
                  <a:pt x="1293660" y="297401"/>
                  <a:pt x="1298777" y="292284"/>
                  <a:pt x="1305090" y="292284"/>
                </a:cubicBezTo>
                <a:close/>
                <a:moveTo>
                  <a:pt x="1240407" y="292284"/>
                </a:moveTo>
                <a:cubicBezTo>
                  <a:pt x="1246720" y="292284"/>
                  <a:pt x="1251837" y="297401"/>
                  <a:pt x="1251837" y="303714"/>
                </a:cubicBezTo>
                <a:cubicBezTo>
                  <a:pt x="1251837" y="310027"/>
                  <a:pt x="1246720" y="315144"/>
                  <a:pt x="1240407" y="315144"/>
                </a:cubicBezTo>
                <a:cubicBezTo>
                  <a:pt x="1234094" y="315144"/>
                  <a:pt x="1228977" y="310027"/>
                  <a:pt x="1228977" y="303714"/>
                </a:cubicBezTo>
                <a:cubicBezTo>
                  <a:pt x="1228977" y="297401"/>
                  <a:pt x="1234094" y="292284"/>
                  <a:pt x="1240407" y="292284"/>
                </a:cubicBezTo>
                <a:close/>
                <a:moveTo>
                  <a:pt x="1175724" y="292284"/>
                </a:moveTo>
                <a:cubicBezTo>
                  <a:pt x="1182037" y="292284"/>
                  <a:pt x="1187154" y="297401"/>
                  <a:pt x="1187154" y="303714"/>
                </a:cubicBezTo>
                <a:cubicBezTo>
                  <a:pt x="1187154" y="310027"/>
                  <a:pt x="1182037" y="315144"/>
                  <a:pt x="1175724" y="315144"/>
                </a:cubicBezTo>
                <a:cubicBezTo>
                  <a:pt x="1169411" y="315144"/>
                  <a:pt x="1164294" y="310027"/>
                  <a:pt x="1164294" y="303714"/>
                </a:cubicBezTo>
                <a:cubicBezTo>
                  <a:pt x="1164294" y="297401"/>
                  <a:pt x="1169411" y="292284"/>
                  <a:pt x="1175724" y="292284"/>
                </a:cubicBezTo>
                <a:close/>
                <a:moveTo>
                  <a:pt x="1111041" y="292284"/>
                </a:moveTo>
                <a:cubicBezTo>
                  <a:pt x="1117354" y="292284"/>
                  <a:pt x="1122471" y="297401"/>
                  <a:pt x="1122471" y="303714"/>
                </a:cubicBezTo>
                <a:cubicBezTo>
                  <a:pt x="1122471" y="310027"/>
                  <a:pt x="1117354" y="315144"/>
                  <a:pt x="1111041" y="315144"/>
                </a:cubicBezTo>
                <a:cubicBezTo>
                  <a:pt x="1104728" y="315144"/>
                  <a:pt x="1099611" y="310027"/>
                  <a:pt x="1099611" y="303714"/>
                </a:cubicBezTo>
                <a:cubicBezTo>
                  <a:pt x="1099611" y="297401"/>
                  <a:pt x="1104728" y="292284"/>
                  <a:pt x="1111041" y="292284"/>
                </a:cubicBezTo>
                <a:close/>
                <a:moveTo>
                  <a:pt x="1046358" y="292284"/>
                </a:moveTo>
                <a:cubicBezTo>
                  <a:pt x="1052671" y="292284"/>
                  <a:pt x="1057788" y="297401"/>
                  <a:pt x="1057788" y="303714"/>
                </a:cubicBezTo>
                <a:cubicBezTo>
                  <a:pt x="1057788" y="310027"/>
                  <a:pt x="1052671" y="315144"/>
                  <a:pt x="1046358" y="315144"/>
                </a:cubicBezTo>
                <a:cubicBezTo>
                  <a:pt x="1040045" y="315144"/>
                  <a:pt x="1034928" y="310027"/>
                  <a:pt x="1034928" y="303714"/>
                </a:cubicBezTo>
                <a:cubicBezTo>
                  <a:pt x="1034928" y="297401"/>
                  <a:pt x="1040045" y="292284"/>
                  <a:pt x="1046358" y="292284"/>
                </a:cubicBezTo>
                <a:close/>
                <a:moveTo>
                  <a:pt x="981675" y="292284"/>
                </a:moveTo>
                <a:cubicBezTo>
                  <a:pt x="987988" y="292284"/>
                  <a:pt x="993105" y="297401"/>
                  <a:pt x="993105" y="303714"/>
                </a:cubicBezTo>
                <a:cubicBezTo>
                  <a:pt x="993105" y="310027"/>
                  <a:pt x="987988" y="315144"/>
                  <a:pt x="981675" y="315144"/>
                </a:cubicBezTo>
                <a:cubicBezTo>
                  <a:pt x="975362" y="315144"/>
                  <a:pt x="970245" y="310027"/>
                  <a:pt x="970245" y="303714"/>
                </a:cubicBezTo>
                <a:cubicBezTo>
                  <a:pt x="970245" y="297401"/>
                  <a:pt x="975362" y="292284"/>
                  <a:pt x="981675" y="292284"/>
                </a:cubicBezTo>
                <a:close/>
                <a:moveTo>
                  <a:pt x="916992" y="292284"/>
                </a:moveTo>
                <a:cubicBezTo>
                  <a:pt x="923305" y="292284"/>
                  <a:pt x="928422" y="297401"/>
                  <a:pt x="928422" y="303714"/>
                </a:cubicBezTo>
                <a:cubicBezTo>
                  <a:pt x="928422" y="310027"/>
                  <a:pt x="923305" y="315144"/>
                  <a:pt x="916992" y="315144"/>
                </a:cubicBezTo>
                <a:cubicBezTo>
                  <a:pt x="910679" y="315144"/>
                  <a:pt x="905562" y="310027"/>
                  <a:pt x="905562" y="303714"/>
                </a:cubicBezTo>
                <a:cubicBezTo>
                  <a:pt x="905562" y="297401"/>
                  <a:pt x="910679" y="292284"/>
                  <a:pt x="916992" y="292284"/>
                </a:cubicBezTo>
                <a:close/>
                <a:moveTo>
                  <a:pt x="852309" y="292284"/>
                </a:moveTo>
                <a:cubicBezTo>
                  <a:pt x="858622" y="292284"/>
                  <a:pt x="863739" y="297401"/>
                  <a:pt x="863739" y="303714"/>
                </a:cubicBezTo>
                <a:cubicBezTo>
                  <a:pt x="863739" y="310027"/>
                  <a:pt x="858622" y="315144"/>
                  <a:pt x="852309" y="315144"/>
                </a:cubicBezTo>
                <a:cubicBezTo>
                  <a:pt x="845996" y="315144"/>
                  <a:pt x="840879" y="310027"/>
                  <a:pt x="840879" y="303714"/>
                </a:cubicBezTo>
                <a:cubicBezTo>
                  <a:pt x="840879" y="297401"/>
                  <a:pt x="845996" y="292284"/>
                  <a:pt x="852309" y="292284"/>
                </a:cubicBezTo>
                <a:close/>
                <a:moveTo>
                  <a:pt x="787626" y="292284"/>
                </a:moveTo>
                <a:cubicBezTo>
                  <a:pt x="793939" y="292284"/>
                  <a:pt x="799056" y="297401"/>
                  <a:pt x="799056" y="303714"/>
                </a:cubicBezTo>
                <a:cubicBezTo>
                  <a:pt x="799056" y="310027"/>
                  <a:pt x="793939" y="315144"/>
                  <a:pt x="787626" y="315144"/>
                </a:cubicBezTo>
                <a:cubicBezTo>
                  <a:pt x="781313" y="315144"/>
                  <a:pt x="776196" y="310027"/>
                  <a:pt x="776196" y="303714"/>
                </a:cubicBezTo>
                <a:cubicBezTo>
                  <a:pt x="776196" y="297401"/>
                  <a:pt x="781313" y="292284"/>
                  <a:pt x="787626" y="292284"/>
                </a:cubicBezTo>
                <a:close/>
                <a:moveTo>
                  <a:pt x="722943" y="292284"/>
                </a:moveTo>
                <a:cubicBezTo>
                  <a:pt x="729256" y="292284"/>
                  <a:pt x="734373" y="297401"/>
                  <a:pt x="734373" y="303714"/>
                </a:cubicBezTo>
                <a:cubicBezTo>
                  <a:pt x="734373" y="310027"/>
                  <a:pt x="729256" y="315144"/>
                  <a:pt x="722943" y="315144"/>
                </a:cubicBezTo>
                <a:cubicBezTo>
                  <a:pt x="716630" y="315144"/>
                  <a:pt x="711513" y="310027"/>
                  <a:pt x="711513" y="303714"/>
                </a:cubicBezTo>
                <a:cubicBezTo>
                  <a:pt x="711513" y="297401"/>
                  <a:pt x="716630" y="292284"/>
                  <a:pt x="722943" y="292284"/>
                </a:cubicBezTo>
                <a:close/>
                <a:moveTo>
                  <a:pt x="658260" y="292284"/>
                </a:moveTo>
                <a:cubicBezTo>
                  <a:pt x="664573" y="292284"/>
                  <a:pt x="669690" y="297401"/>
                  <a:pt x="669690" y="303714"/>
                </a:cubicBezTo>
                <a:cubicBezTo>
                  <a:pt x="669690" y="310027"/>
                  <a:pt x="664573" y="315144"/>
                  <a:pt x="658260" y="315144"/>
                </a:cubicBezTo>
                <a:cubicBezTo>
                  <a:pt x="651947" y="315144"/>
                  <a:pt x="646830" y="310027"/>
                  <a:pt x="646830" y="303714"/>
                </a:cubicBezTo>
                <a:cubicBezTo>
                  <a:pt x="646830" y="297401"/>
                  <a:pt x="651947" y="292284"/>
                  <a:pt x="658260" y="292284"/>
                </a:cubicBezTo>
                <a:close/>
                <a:moveTo>
                  <a:pt x="593577" y="292284"/>
                </a:moveTo>
                <a:cubicBezTo>
                  <a:pt x="599890" y="292284"/>
                  <a:pt x="605007" y="297401"/>
                  <a:pt x="605007" y="303714"/>
                </a:cubicBezTo>
                <a:cubicBezTo>
                  <a:pt x="605007" y="310027"/>
                  <a:pt x="599890" y="315144"/>
                  <a:pt x="593577" y="315144"/>
                </a:cubicBezTo>
                <a:cubicBezTo>
                  <a:pt x="587264" y="315144"/>
                  <a:pt x="582147" y="310027"/>
                  <a:pt x="582147" y="303714"/>
                </a:cubicBezTo>
                <a:cubicBezTo>
                  <a:pt x="582147" y="297401"/>
                  <a:pt x="587264" y="292284"/>
                  <a:pt x="593577" y="292284"/>
                </a:cubicBezTo>
                <a:close/>
                <a:moveTo>
                  <a:pt x="528894" y="292284"/>
                </a:moveTo>
                <a:cubicBezTo>
                  <a:pt x="535207" y="292284"/>
                  <a:pt x="540324" y="297401"/>
                  <a:pt x="540324" y="303714"/>
                </a:cubicBezTo>
                <a:cubicBezTo>
                  <a:pt x="540324" y="310027"/>
                  <a:pt x="535207" y="315144"/>
                  <a:pt x="528894" y="315144"/>
                </a:cubicBezTo>
                <a:cubicBezTo>
                  <a:pt x="522581" y="315144"/>
                  <a:pt x="517464" y="310027"/>
                  <a:pt x="517464" y="303714"/>
                </a:cubicBezTo>
                <a:cubicBezTo>
                  <a:pt x="517464" y="297401"/>
                  <a:pt x="522581" y="292284"/>
                  <a:pt x="528894" y="292284"/>
                </a:cubicBezTo>
                <a:close/>
                <a:moveTo>
                  <a:pt x="464211" y="292284"/>
                </a:moveTo>
                <a:cubicBezTo>
                  <a:pt x="470524" y="292284"/>
                  <a:pt x="475641" y="297401"/>
                  <a:pt x="475641" y="303714"/>
                </a:cubicBezTo>
                <a:cubicBezTo>
                  <a:pt x="475641" y="310027"/>
                  <a:pt x="470524" y="315144"/>
                  <a:pt x="464211" y="315144"/>
                </a:cubicBezTo>
                <a:cubicBezTo>
                  <a:pt x="457898" y="315144"/>
                  <a:pt x="452781" y="310027"/>
                  <a:pt x="452781" y="303714"/>
                </a:cubicBezTo>
                <a:cubicBezTo>
                  <a:pt x="452781" y="297401"/>
                  <a:pt x="457898" y="292284"/>
                  <a:pt x="464211" y="292284"/>
                </a:cubicBezTo>
                <a:close/>
                <a:moveTo>
                  <a:pt x="399528" y="292284"/>
                </a:moveTo>
                <a:cubicBezTo>
                  <a:pt x="405841" y="292284"/>
                  <a:pt x="410958" y="297401"/>
                  <a:pt x="410958" y="303714"/>
                </a:cubicBezTo>
                <a:cubicBezTo>
                  <a:pt x="410958" y="310027"/>
                  <a:pt x="405841" y="315144"/>
                  <a:pt x="399528" y="315144"/>
                </a:cubicBezTo>
                <a:cubicBezTo>
                  <a:pt x="393215" y="315144"/>
                  <a:pt x="388098" y="310027"/>
                  <a:pt x="388098" y="303714"/>
                </a:cubicBezTo>
                <a:cubicBezTo>
                  <a:pt x="388098" y="297401"/>
                  <a:pt x="393215" y="292284"/>
                  <a:pt x="399528" y="292284"/>
                </a:cubicBezTo>
                <a:close/>
                <a:moveTo>
                  <a:pt x="334845" y="292284"/>
                </a:moveTo>
                <a:cubicBezTo>
                  <a:pt x="341158" y="292284"/>
                  <a:pt x="346275" y="297401"/>
                  <a:pt x="346275" y="303714"/>
                </a:cubicBezTo>
                <a:cubicBezTo>
                  <a:pt x="346275" y="310027"/>
                  <a:pt x="341158" y="315144"/>
                  <a:pt x="334845" y="315144"/>
                </a:cubicBezTo>
                <a:cubicBezTo>
                  <a:pt x="328532" y="315144"/>
                  <a:pt x="323415" y="310027"/>
                  <a:pt x="323415" y="303714"/>
                </a:cubicBezTo>
                <a:cubicBezTo>
                  <a:pt x="323415" y="297401"/>
                  <a:pt x="328532" y="292284"/>
                  <a:pt x="334845" y="292284"/>
                </a:cubicBezTo>
                <a:close/>
                <a:moveTo>
                  <a:pt x="270162" y="292284"/>
                </a:moveTo>
                <a:cubicBezTo>
                  <a:pt x="276475" y="292284"/>
                  <a:pt x="281592" y="297401"/>
                  <a:pt x="281592" y="303714"/>
                </a:cubicBezTo>
                <a:cubicBezTo>
                  <a:pt x="281592" y="310027"/>
                  <a:pt x="276475" y="315144"/>
                  <a:pt x="270162" y="315144"/>
                </a:cubicBezTo>
                <a:cubicBezTo>
                  <a:pt x="263849" y="315144"/>
                  <a:pt x="258732" y="310027"/>
                  <a:pt x="258732" y="303714"/>
                </a:cubicBezTo>
                <a:cubicBezTo>
                  <a:pt x="258732" y="297401"/>
                  <a:pt x="263849" y="292284"/>
                  <a:pt x="270162" y="292284"/>
                </a:cubicBezTo>
                <a:close/>
                <a:moveTo>
                  <a:pt x="205479" y="292284"/>
                </a:moveTo>
                <a:cubicBezTo>
                  <a:pt x="211792" y="292284"/>
                  <a:pt x="216909" y="297401"/>
                  <a:pt x="216909" y="303714"/>
                </a:cubicBezTo>
                <a:cubicBezTo>
                  <a:pt x="216909" y="310027"/>
                  <a:pt x="211792" y="315144"/>
                  <a:pt x="205479" y="315144"/>
                </a:cubicBezTo>
                <a:cubicBezTo>
                  <a:pt x="199166" y="315144"/>
                  <a:pt x="194049" y="310027"/>
                  <a:pt x="194049" y="303714"/>
                </a:cubicBezTo>
                <a:cubicBezTo>
                  <a:pt x="194049" y="297401"/>
                  <a:pt x="199166" y="292284"/>
                  <a:pt x="205479" y="292284"/>
                </a:cubicBezTo>
                <a:close/>
                <a:moveTo>
                  <a:pt x="140796" y="292284"/>
                </a:moveTo>
                <a:cubicBezTo>
                  <a:pt x="147109" y="292284"/>
                  <a:pt x="152226" y="297401"/>
                  <a:pt x="152226" y="303714"/>
                </a:cubicBezTo>
                <a:cubicBezTo>
                  <a:pt x="152226" y="310027"/>
                  <a:pt x="147109" y="315144"/>
                  <a:pt x="140796" y="315144"/>
                </a:cubicBezTo>
                <a:cubicBezTo>
                  <a:pt x="134483" y="315144"/>
                  <a:pt x="129366" y="310027"/>
                  <a:pt x="129366" y="303714"/>
                </a:cubicBezTo>
                <a:cubicBezTo>
                  <a:pt x="129366" y="297401"/>
                  <a:pt x="134483" y="292284"/>
                  <a:pt x="140796" y="292284"/>
                </a:cubicBezTo>
                <a:close/>
                <a:moveTo>
                  <a:pt x="76113" y="292284"/>
                </a:moveTo>
                <a:cubicBezTo>
                  <a:pt x="82426" y="292284"/>
                  <a:pt x="87543" y="297401"/>
                  <a:pt x="87543" y="303714"/>
                </a:cubicBezTo>
                <a:cubicBezTo>
                  <a:pt x="87543" y="310027"/>
                  <a:pt x="82426" y="315144"/>
                  <a:pt x="76113" y="315144"/>
                </a:cubicBezTo>
                <a:cubicBezTo>
                  <a:pt x="69800" y="315144"/>
                  <a:pt x="64683" y="310027"/>
                  <a:pt x="64683" y="303714"/>
                </a:cubicBezTo>
                <a:cubicBezTo>
                  <a:pt x="64683" y="297401"/>
                  <a:pt x="69800" y="292284"/>
                  <a:pt x="76113" y="292284"/>
                </a:cubicBezTo>
                <a:close/>
                <a:moveTo>
                  <a:pt x="11430" y="292284"/>
                </a:moveTo>
                <a:cubicBezTo>
                  <a:pt x="17743" y="292284"/>
                  <a:pt x="22860" y="297401"/>
                  <a:pt x="22860" y="303714"/>
                </a:cubicBezTo>
                <a:cubicBezTo>
                  <a:pt x="22860" y="310027"/>
                  <a:pt x="17743" y="315144"/>
                  <a:pt x="11430" y="315144"/>
                </a:cubicBezTo>
                <a:cubicBezTo>
                  <a:pt x="5117" y="315144"/>
                  <a:pt x="0" y="310027"/>
                  <a:pt x="0" y="303714"/>
                </a:cubicBezTo>
                <a:cubicBezTo>
                  <a:pt x="0" y="297401"/>
                  <a:pt x="5117" y="292284"/>
                  <a:pt x="11430" y="292284"/>
                </a:cubicBezTo>
                <a:close/>
                <a:moveTo>
                  <a:pt x="76113" y="219214"/>
                </a:moveTo>
                <a:cubicBezTo>
                  <a:pt x="82426" y="219214"/>
                  <a:pt x="87543" y="224331"/>
                  <a:pt x="87543" y="230644"/>
                </a:cubicBezTo>
                <a:cubicBezTo>
                  <a:pt x="87543" y="236957"/>
                  <a:pt x="82426" y="242074"/>
                  <a:pt x="76113" y="242074"/>
                </a:cubicBezTo>
                <a:cubicBezTo>
                  <a:pt x="69800" y="242074"/>
                  <a:pt x="64683" y="236957"/>
                  <a:pt x="64683" y="230644"/>
                </a:cubicBezTo>
                <a:cubicBezTo>
                  <a:pt x="64683" y="224331"/>
                  <a:pt x="69800" y="219214"/>
                  <a:pt x="76113" y="219214"/>
                </a:cubicBezTo>
                <a:close/>
                <a:moveTo>
                  <a:pt x="11430" y="219214"/>
                </a:moveTo>
                <a:cubicBezTo>
                  <a:pt x="17743" y="219214"/>
                  <a:pt x="22860" y="224331"/>
                  <a:pt x="22860" y="230644"/>
                </a:cubicBezTo>
                <a:cubicBezTo>
                  <a:pt x="22860" y="236957"/>
                  <a:pt x="17743" y="242074"/>
                  <a:pt x="11430" y="242074"/>
                </a:cubicBezTo>
                <a:cubicBezTo>
                  <a:pt x="5117" y="242074"/>
                  <a:pt x="0" y="236957"/>
                  <a:pt x="0" y="230644"/>
                </a:cubicBezTo>
                <a:cubicBezTo>
                  <a:pt x="0" y="224331"/>
                  <a:pt x="5117" y="219214"/>
                  <a:pt x="11430" y="219214"/>
                </a:cubicBezTo>
                <a:close/>
                <a:moveTo>
                  <a:pt x="270162" y="219214"/>
                </a:moveTo>
                <a:cubicBezTo>
                  <a:pt x="276475" y="219214"/>
                  <a:pt x="281592" y="224331"/>
                  <a:pt x="281592" y="230644"/>
                </a:cubicBezTo>
                <a:cubicBezTo>
                  <a:pt x="281592" y="236957"/>
                  <a:pt x="276475" y="242074"/>
                  <a:pt x="270162" y="242074"/>
                </a:cubicBezTo>
                <a:cubicBezTo>
                  <a:pt x="263849" y="242074"/>
                  <a:pt x="258732" y="236957"/>
                  <a:pt x="258732" y="230644"/>
                </a:cubicBezTo>
                <a:cubicBezTo>
                  <a:pt x="258732" y="224331"/>
                  <a:pt x="263849" y="219214"/>
                  <a:pt x="270162" y="219214"/>
                </a:cubicBezTo>
                <a:close/>
                <a:moveTo>
                  <a:pt x="205479" y="219214"/>
                </a:moveTo>
                <a:cubicBezTo>
                  <a:pt x="211792" y="219214"/>
                  <a:pt x="216909" y="224331"/>
                  <a:pt x="216909" y="230644"/>
                </a:cubicBezTo>
                <a:cubicBezTo>
                  <a:pt x="216909" y="236957"/>
                  <a:pt x="211792" y="242074"/>
                  <a:pt x="205479" y="242074"/>
                </a:cubicBezTo>
                <a:cubicBezTo>
                  <a:pt x="199166" y="242074"/>
                  <a:pt x="194049" y="236957"/>
                  <a:pt x="194049" y="230644"/>
                </a:cubicBezTo>
                <a:cubicBezTo>
                  <a:pt x="194049" y="224331"/>
                  <a:pt x="199166" y="219214"/>
                  <a:pt x="205479" y="219214"/>
                </a:cubicBezTo>
                <a:close/>
                <a:moveTo>
                  <a:pt x="140796" y="219214"/>
                </a:moveTo>
                <a:cubicBezTo>
                  <a:pt x="147109" y="219214"/>
                  <a:pt x="152226" y="224331"/>
                  <a:pt x="152226" y="230644"/>
                </a:cubicBezTo>
                <a:cubicBezTo>
                  <a:pt x="152226" y="236957"/>
                  <a:pt x="147109" y="242074"/>
                  <a:pt x="140796" y="242074"/>
                </a:cubicBezTo>
                <a:cubicBezTo>
                  <a:pt x="134483" y="242074"/>
                  <a:pt x="129366" y="236957"/>
                  <a:pt x="129366" y="230644"/>
                </a:cubicBezTo>
                <a:cubicBezTo>
                  <a:pt x="129366" y="224331"/>
                  <a:pt x="134483" y="219214"/>
                  <a:pt x="140796" y="219214"/>
                </a:cubicBezTo>
                <a:close/>
                <a:moveTo>
                  <a:pt x="464211" y="219214"/>
                </a:moveTo>
                <a:cubicBezTo>
                  <a:pt x="470524" y="219214"/>
                  <a:pt x="475641" y="224331"/>
                  <a:pt x="475641" y="230644"/>
                </a:cubicBezTo>
                <a:cubicBezTo>
                  <a:pt x="475641" y="236957"/>
                  <a:pt x="470524" y="242074"/>
                  <a:pt x="464211" y="242074"/>
                </a:cubicBezTo>
                <a:cubicBezTo>
                  <a:pt x="457898" y="242074"/>
                  <a:pt x="452781" y="236957"/>
                  <a:pt x="452781" y="230644"/>
                </a:cubicBezTo>
                <a:cubicBezTo>
                  <a:pt x="452781" y="224331"/>
                  <a:pt x="457898" y="219214"/>
                  <a:pt x="464211" y="219214"/>
                </a:cubicBezTo>
                <a:close/>
                <a:moveTo>
                  <a:pt x="399528" y="219214"/>
                </a:moveTo>
                <a:cubicBezTo>
                  <a:pt x="405841" y="219214"/>
                  <a:pt x="410958" y="224331"/>
                  <a:pt x="410958" y="230644"/>
                </a:cubicBezTo>
                <a:cubicBezTo>
                  <a:pt x="410958" y="236957"/>
                  <a:pt x="405841" y="242074"/>
                  <a:pt x="399528" y="242074"/>
                </a:cubicBezTo>
                <a:cubicBezTo>
                  <a:pt x="393215" y="242074"/>
                  <a:pt x="388098" y="236957"/>
                  <a:pt x="388098" y="230644"/>
                </a:cubicBezTo>
                <a:cubicBezTo>
                  <a:pt x="388098" y="224331"/>
                  <a:pt x="393215" y="219214"/>
                  <a:pt x="399528" y="219214"/>
                </a:cubicBezTo>
                <a:close/>
                <a:moveTo>
                  <a:pt x="334845" y="219214"/>
                </a:moveTo>
                <a:cubicBezTo>
                  <a:pt x="341158" y="219214"/>
                  <a:pt x="346275" y="224331"/>
                  <a:pt x="346275" y="230644"/>
                </a:cubicBezTo>
                <a:cubicBezTo>
                  <a:pt x="346275" y="236957"/>
                  <a:pt x="341158" y="242074"/>
                  <a:pt x="334845" y="242074"/>
                </a:cubicBezTo>
                <a:cubicBezTo>
                  <a:pt x="328532" y="242074"/>
                  <a:pt x="323415" y="236957"/>
                  <a:pt x="323415" y="230644"/>
                </a:cubicBezTo>
                <a:cubicBezTo>
                  <a:pt x="323415" y="224331"/>
                  <a:pt x="328532" y="219214"/>
                  <a:pt x="334845" y="219214"/>
                </a:cubicBezTo>
                <a:close/>
                <a:moveTo>
                  <a:pt x="981675" y="219214"/>
                </a:moveTo>
                <a:cubicBezTo>
                  <a:pt x="987988" y="219214"/>
                  <a:pt x="993105" y="224331"/>
                  <a:pt x="993105" y="230644"/>
                </a:cubicBezTo>
                <a:cubicBezTo>
                  <a:pt x="993105" y="236957"/>
                  <a:pt x="987988" y="242074"/>
                  <a:pt x="981675" y="242074"/>
                </a:cubicBezTo>
                <a:cubicBezTo>
                  <a:pt x="975362" y="242074"/>
                  <a:pt x="970245" y="236957"/>
                  <a:pt x="970245" y="230644"/>
                </a:cubicBezTo>
                <a:cubicBezTo>
                  <a:pt x="970245" y="224331"/>
                  <a:pt x="975362" y="219214"/>
                  <a:pt x="981675" y="219214"/>
                </a:cubicBezTo>
                <a:close/>
                <a:moveTo>
                  <a:pt x="916992" y="219214"/>
                </a:moveTo>
                <a:cubicBezTo>
                  <a:pt x="923305" y="219214"/>
                  <a:pt x="928422" y="224331"/>
                  <a:pt x="928422" y="230644"/>
                </a:cubicBezTo>
                <a:cubicBezTo>
                  <a:pt x="928422" y="236957"/>
                  <a:pt x="923305" y="242074"/>
                  <a:pt x="916992" y="242074"/>
                </a:cubicBezTo>
                <a:cubicBezTo>
                  <a:pt x="910679" y="242074"/>
                  <a:pt x="905562" y="236957"/>
                  <a:pt x="905562" y="230644"/>
                </a:cubicBezTo>
                <a:cubicBezTo>
                  <a:pt x="905562" y="224331"/>
                  <a:pt x="910679" y="219214"/>
                  <a:pt x="916992" y="219214"/>
                </a:cubicBezTo>
                <a:close/>
                <a:moveTo>
                  <a:pt x="852309" y="219214"/>
                </a:moveTo>
                <a:cubicBezTo>
                  <a:pt x="858622" y="219214"/>
                  <a:pt x="863739" y="224331"/>
                  <a:pt x="863739" y="230644"/>
                </a:cubicBezTo>
                <a:cubicBezTo>
                  <a:pt x="863739" y="236957"/>
                  <a:pt x="858622" y="242074"/>
                  <a:pt x="852309" y="242074"/>
                </a:cubicBezTo>
                <a:cubicBezTo>
                  <a:pt x="845996" y="242074"/>
                  <a:pt x="840879" y="236957"/>
                  <a:pt x="840879" y="230644"/>
                </a:cubicBezTo>
                <a:cubicBezTo>
                  <a:pt x="840879" y="224331"/>
                  <a:pt x="845996" y="219214"/>
                  <a:pt x="852309" y="219214"/>
                </a:cubicBezTo>
                <a:close/>
                <a:moveTo>
                  <a:pt x="787626" y="219214"/>
                </a:moveTo>
                <a:cubicBezTo>
                  <a:pt x="793939" y="219214"/>
                  <a:pt x="799056" y="224331"/>
                  <a:pt x="799056" y="230644"/>
                </a:cubicBezTo>
                <a:cubicBezTo>
                  <a:pt x="799056" y="236957"/>
                  <a:pt x="793939" y="242074"/>
                  <a:pt x="787626" y="242074"/>
                </a:cubicBezTo>
                <a:cubicBezTo>
                  <a:pt x="781313" y="242074"/>
                  <a:pt x="776196" y="236957"/>
                  <a:pt x="776196" y="230644"/>
                </a:cubicBezTo>
                <a:cubicBezTo>
                  <a:pt x="776196" y="224331"/>
                  <a:pt x="781313" y="219214"/>
                  <a:pt x="787626" y="219214"/>
                </a:cubicBezTo>
                <a:close/>
                <a:moveTo>
                  <a:pt x="722943" y="219214"/>
                </a:moveTo>
                <a:cubicBezTo>
                  <a:pt x="729256" y="219214"/>
                  <a:pt x="734373" y="224331"/>
                  <a:pt x="734373" y="230644"/>
                </a:cubicBezTo>
                <a:cubicBezTo>
                  <a:pt x="734373" y="236957"/>
                  <a:pt x="729256" y="242074"/>
                  <a:pt x="722943" y="242074"/>
                </a:cubicBezTo>
                <a:cubicBezTo>
                  <a:pt x="716630" y="242074"/>
                  <a:pt x="711513" y="236957"/>
                  <a:pt x="711513" y="230644"/>
                </a:cubicBezTo>
                <a:cubicBezTo>
                  <a:pt x="711513" y="224331"/>
                  <a:pt x="716630" y="219214"/>
                  <a:pt x="722943" y="219214"/>
                </a:cubicBezTo>
                <a:close/>
                <a:moveTo>
                  <a:pt x="658260" y="219214"/>
                </a:moveTo>
                <a:cubicBezTo>
                  <a:pt x="664573" y="219214"/>
                  <a:pt x="669690" y="224331"/>
                  <a:pt x="669690" y="230644"/>
                </a:cubicBezTo>
                <a:cubicBezTo>
                  <a:pt x="669690" y="236957"/>
                  <a:pt x="664573" y="242074"/>
                  <a:pt x="658260" y="242074"/>
                </a:cubicBezTo>
                <a:cubicBezTo>
                  <a:pt x="651947" y="242074"/>
                  <a:pt x="646830" y="236957"/>
                  <a:pt x="646830" y="230644"/>
                </a:cubicBezTo>
                <a:cubicBezTo>
                  <a:pt x="646830" y="224331"/>
                  <a:pt x="651947" y="219214"/>
                  <a:pt x="658260" y="219214"/>
                </a:cubicBezTo>
                <a:close/>
                <a:moveTo>
                  <a:pt x="593577" y="219214"/>
                </a:moveTo>
                <a:cubicBezTo>
                  <a:pt x="599890" y="219214"/>
                  <a:pt x="605007" y="224331"/>
                  <a:pt x="605007" y="230644"/>
                </a:cubicBezTo>
                <a:cubicBezTo>
                  <a:pt x="605007" y="236957"/>
                  <a:pt x="599890" y="242074"/>
                  <a:pt x="593577" y="242074"/>
                </a:cubicBezTo>
                <a:cubicBezTo>
                  <a:pt x="587264" y="242074"/>
                  <a:pt x="582147" y="236957"/>
                  <a:pt x="582147" y="230644"/>
                </a:cubicBezTo>
                <a:cubicBezTo>
                  <a:pt x="582147" y="224331"/>
                  <a:pt x="587264" y="219214"/>
                  <a:pt x="593577" y="219214"/>
                </a:cubicBezTo>
                <a:close/>
                <a:moveTo>
                  <a:pt x="528894" y="219214"/>
                </a:moveTo>
                <a:cubicBezTo>
                  <a:pt x="535207" y="219214"/>
                  <a:pt x="540324" y="224331"/>
                  <a:pt x="540324" y="230644"/>
                </a:cubicBezTo>
                <a:cubicBezTo>
                  <a:pt x="540324" y="236957"/>
                  <a:pt x="535207" y="242074"/>
                  <a:pt x="528894" y="242074"/>
                </a:cubicBezTo>
                <a:cubicBezTo>
                  <a:pt x="522581" y="242074"/>
                  <a:pt x="517464" y="236957"/>
                  <a:pt x="517464" y="230644"/>
                </a:cubicBezTo>
                <a:cubicBezTo>
                  <a:pt x="517464" y="224331"/>
                  <a:pt x="522581" y="219214"/>
                  <a:pt x="528894" y="219214"/>
                </a:cubicBezTo>
                <a:close/>
                <a:moveTo>
                  <a:pt x="1175724" y="219214"/>
                </a:moveTo>
                <a:cubicBezTo>
                  <a:pt x="1182037" y="219214"/>
                  <a:pt x="1187154" y="224331"/>
                  <a:pt x="1187154" y="230644"/>
                </a:cubicBezTo>
                <a:cubicBezTo>
                  <a:pt x="1187154" y="236957"/>
                  <a:pt x="1182037" y="242074"/>
                  <a:pt x="1175724" y="242074"/>
                </a:cubicBezTo>
                <a:cubicBezTo>
                  <a:pt x="1169411" y="242074"/>
                  <a:pt x="1164294" y="236957"/>
                  <a:pt x="1164294" y="230644"/>
                </a:cubicBezTo>
                <a:cubicBezTo>
                  <a:pt x="1164294" y="224331"/>
                  <a:pt x="1169411" y="219214"/>
                  <a:pt x="1175724" y="219214"/>
                </a:cubicBezTo>
                <a:close/>
                <a:moveTo>
                  <a:pt x="1111041" y="219214"/>
                </a:moveTo>
                <a:cubicBezTo>
                  <a:pt x="1117354" y="219214"/>
                  <a:pt x="1122471" y="224331"/>
                  <a:pt x="1122471" y="230644"/>
                </a:cubicBezTo>
                <a:cubicBezTo>
                  <a:pt x="1122471" y="236957"/>
                  <a:pt x="1117354" y="242074"/>
                  <a:pt x="1111041" y="242074"/>
                </a:cubicBezTo>
                <a:cubicBezTo>
                  <a:pt x="1104728" y="242074"/>
                  <a:pt x="1099611" y="236957"/>
                  <a:pt x="1099611" y="230644"/>
                </a:cubicBezTo>
                <a:cubicBezTo>
                  <a:pt x="1099611" y="224331"/>
                  <a:pt x="1104728" y="219214"/>
                  <a:pt x="1111041" y="219214"/>
                </a:cubicBezTo>
                <a:close/>
                <a:moveTo>
                  <a:pt x="1046358" y="219214"/>
                </a:moveTo>
                <a:cubicBezTo>
                  <a:pt x="1052671" y="219214"/>
                  <a:pt x="1057788" y="224331"/>
                  <a:pt x="1057788" y="230644"/>
                </a:cubicBezTo>
                <a:cubicBezTo>
                  <a:pt x="1057788" y="236957"/>
                  <a:pt x="1052671" y="242074"/>
                  <a:pt x="1046358" y="242074"/>
                </a:cubicBezTo>
                <a:cubicBezTo>
                  <a:pt x="1040045" y="242074"/>
                  <a:pt x="1034928" y="236957"/>
                  <a:pt x="1034928" y="230644"/>
                </a:cubicBezTo>
                <a:cubicBezTo>
                  <a:pt x="1034928" y="224331"/>
                  <a:pt x="1040045" y="219214"/>
                  <a:pt x="1046358" y="219214"/>
                </a:cubicBezTo>
                <a:close/>
                <a:moveTo>
                  <a:pt x="2145982" y="219214"/>
                </a:moveTo>
                <a:cubicBezTo>
                  <a:pt x="2152295" y="219214"/>
                  <a:pt x="2157412" y="224331"/>
                  <a:pt x="2157412" y="230644"/>
                </a:cubicBezTo>
                <a:cubicBezTo>
                  <a:pt x="2157412" y="236957"/>
                  <a:pt x="2152295" y="242074"/>
                  <a:pt x="2145982" y="242074"/>
                </a:cubicBezTo>
                <a:cubicBezTo>
                  <a:pt x="2139669" y="242074"/>
                  <a:pt x="2134552" y="236957"/>
                  <a:pt x="2134552" y="230644"/>
                </a:cubicBezTo>
                <a:cubicBezTo>
                  <a:pt x="2134552" y="224331"/>
                  <a:pt x="2139669" y="219214"/>
                  <a:pt x="2145982" y="219214"/>
                </a:cubicBezTo>
                <a:close/>
                <a:moveTo>
                  <a:pt x="2081286" y="219214"/>
                </a:moveTo>
                <a:cubicBezTo>
                  <a:pt x="2087599" y="219214"/>
                  <a:pt x="2092716" y="224331"/>
                  <a:pt x="2092716" y="230644"/>
                </a:cubicBezTo>
                <a:cubicBezTo>
                  <a:pt x="2092716" y="236957"/>
                  <a:pt x="2087599" y="242074"/>
                  <a:pt x="2081286" y="242074"/>
                </a:cubicBezTo>
                <a:cubicBezTo>
                  <a:pt x="2074973" y="242074"/>
                  <a:pt x="2069856" y="236957"/>
                  <a:pt x="2069856" y="230644"/>
                </a:cubicBezTo>
                <a:cubicBezTo>
                  <a:pt x="2069856" y="224331"/>
                  <a:pt x="2074973" y="219214"/>
                  <a:pt x="2081286" y="219214"/>
                </a:cubicBezTo>
                <a:close/>
                <a:moveTo>
                  <a:pt x="2016603" y="219214"/>
                </a:moveTo>
                <a:cubicBezTo>
                  <a:pt x="2022916" y="219214"/>
                  <a:pt x="2028033" y="224331"/>
                  <a:pt x="2028033" y="230644"/>
                </a:cubicBezTo>
                <a:cubicBezTo>
                  <a:pt x="2028033" y="236957"/>
                  <a:pt x="2022916" y="242074"/>
                  <a:pt x="2016603" y="242074"/>
                </a:cubicBezTo>
                <a:cubicBezTo>
                  <a:pt x="2010290" y="242074"/>
                  <a:pt x="2005173" y="236957"/>
                  <a:pt x="2005173" y="230644"/>
                </a:cubicBezTo>
                <a:cubicBezTo>
                  <a:pt x="2005173" y="224331"/>
                  <a:pt x="2010290" y="219214"/>
                  <a:pt x="2016603" y="219214"/>
                </a:cubicBezTo>
                <a:close/>
                <a:moveTo>
                  <a:pt x="1951920" y="219214"/>
                </a:moveTo>
                <a:cubicBezTo>
                  <a:pt x="1958233" y="219214"/>
                  <a:pt x="1963350" y="224331"/>
                  <a:pt x="1963350" y="230644"/>
                </a:cubicBezTo>
                <a:cubicBezTo>
                  <a:pt x="1963350" y="236957"/>
                  <a:pt x="1958233" y="242074"/>
                  <a:pt x="1951920" y="242074"/>
                </a:cubicBezTo>
                <a:cubicBezTo>
                  <a:pt x="1945607" y="242074"/>
                  <a:pt x="1940490" y="236957"/>
                  <a:pt x="1940490" y="230644"/>
                </a:cubicBezTo>
                <a:cubicBezTo>
                  <a:pt x="1940490" y="224331"/>
                  <a:pt x="1945607" y="219214"/>
                  <a:pt x="1951920" y="219214"/>
                </a:cubicBezTo>
                <a:close/>
                <a:moveTo>
                  <a:pt x="1887237" y="219214"/>
                </a:moveTo>
                <a:cubicBezTo>
                  <a:pt x="1893550" y="219214"/>
                  <a:pt x="1898667" y="224331"/>
                  <a:pt x="1898667" y="230644"/>
                </a:cubicBezTo>
                <a:cubicBezTo>
                  <a:pt x="1898667" y="236957"/>
                  <a:pt x="1893550" y="242074"/>
                  <a:pt x="1887237" y="242074"/>
                </a:cubicBezTo>
                <a:cubicBezTo>
                  <a:pt x="1880924" y="242074"/>
                  <a:pt x="1875807" y="236957"/>
                  <a:pt x="1875807" y="230644"/>
                </a:cubicBezTo>
                <a:cubicBezTo>
                  <a:pt x="1875807" y="224331"/>
                  <a:pt x="1880924" y="219214"/>
                  <a:pt x="1887237" y="219214"/>
                </a:cubicBezTo>
                <a:close/>
                <a:moveTo>
                  <a:pt x="1822554" y="219214"/>
                </a:moveTo>
                <a:cubicBezTo>
                  <a:pt x="1828867" y="219214"/>
                  <a:pt x="1833984" y="224331"/>
                  <a:pt x="1833984" y="230644"/>
                </a:cubicBezTo>
                <a:cubicBezTo>
                  <a:pt x="1833984" y="236957"/>
                  <a:pt x="1828867" y="242074"/>
                  <a:pt x="1822554" y="242074"/>
                </a:cubicBezTo>
                <a:cubicBezTo>
                  <a:pt x="1816241" y="242074"/>
                  <a:pt x="1811124" y="236957"/>
                  <a:pt x="1811124" y="230644"/>
                </a:cubicBezTo>
                <a:cubicBezTo>
                  <a:pt x="1811124" y="224331"/>
                  <a:pt x="1816241" y="219214"/>
                  <a:pt x="1822554" y="219214"/>
                </a:cubicBezTo>
                <a:close/>
                <a:moveTo>
                  <a:pt x="1757871" y="219214"/>
                </a:moveTo>
                <a:cubicBezTo>
                  <a:pt x="1764184" y="219214"/>
                  <a:pt x="1769301" y="224331"/>
                  <a:pt x="1769301" y="230644"/>
                </a:cubicBezTo>
                <a:cubicBezTo>
                  <a:pt x="1769301" y="236957"/>
                  <a:pt x="1764184" y="242074"/>
                  <a:pt x="1757871" y="242074"/>
                </a:cubicBezTo>
                <a:cubicBezTo>
                  <a:pt x="1751558" y="242074"/>
                  <a:pt x="1746441" y="236957"/>
                  <a:pt x="1746441" y="230644"/>
                </a:cubicBezTo>
                <a:cubicBezTo>
                  <a:pt x="1746441" y="224331"/>
                  <a:pt x="1751558" y="219214"/>
                  <a:pt x="1757871" y="219214"/>
                </a:cubicBezTo>
                <a:close/>
                <a:moveTo>
                  <a:pt x="1693188" y="219214"/>
                </a:moveTo>
                <a:cubicBezTo>
                  <a:pt x="1699501" y="219214"/>
                  <a:pt x="1704618" y="224331"/>
                  <a:pt x="1704618" y="230644"/>
                </a:cubicBezTo>
                <a:cubicBezTo>
                  <a:pt x="1704618" y="236957"/>
                  <a:pt x="1699501" y="242074"/>
                  <a:pt x="1693188" y="242074"/>
                </a:cubicBezTo>
                <a:cubicBezTo>
                  <a:pt x="1686875" y="242074"/>
                  <a:pt x="1681758" y="236957"/>
                  <a:pt x="1681758" y="230644"/>
                </a:cubicBezTo>
                <a:cubicBezTo>
                  <a:pt x="1681758" y="224331"/>
                  <a:pt x="1686875" y="219214"/>
                  <a:pt x="1693188" y="219214"/>
                </a:cubicBezTo>
                <a:close/>
                <a:moveTo>
                  <a:pt x="1628505" y="219214"/>
                </a:moveTo>
                <a:cubicBezTo>
                  <a:pt x="1634818" y="219214"/>
                  <a:pt x="1639935" y="224331"/>
                  <a:pt x="1639935" y="230644"/>
                </a:cubicBezTo>
                <a:cubicBezTo>
                  <a:pt x="1639935" y="236957"/>
                  <a:pt x="1634818" y="242074"/>
                  <a:pt x="1628505" y="242074"/>
                </a:cubicBezTo>
                <a:cubicBezTo>
                  <a:pt x="1622192" y="242074"/>
                  <a:pt x="1617075" y="236957"/>
                  <a:pt x="1617075" y="230644"/>
                </a:cubicBezTo>
                <a:cubicBezTo>
                  <a:pt x="1617075" y="224331"/>
                  <a:pt x="1622192" y="219214"/>
                  <a:pt x="1628505" y="219214"/>
                </a:cubicBezTo>
                <a:close/>
                <a:moveTo>
                  <a:pt x="1563822" y="219214"/>
                </a:moveTo>
                <a:cubicBezTo>
                  <a:pt x="1570135" y="219214"/>
                  <a:pt x="1575252" y="224331"/>
                  <a:pt x="1575252" y="230644"/>
                </a:cubicBezTo>
                <a:cubicBezTo>
                  <a:pt x="1575252" y="236957"/>
                  <a:pt x="1570135" y="242074"/>
                  <a:pt x="1563822" y="242074"/>
                </a:cubicBezTo>
                <a:cubicBezTo>
                  <a:pt x="1557509" y="242074"/>
                  <a:pt x="1552392" y="236957"/>
                  <a:pt x="1552392" y="230644"/>
                </a:cubicBezTo>
                <a:cubicBezTo>
                  <a:pt x="1552392" y="224331"/>
                  <a:pt x="1557509" y="219214"/>
                  <a:pt x="1563822" y="219214"/>
                </a:cubicBezTo>
                <a:close/>
                <a:moveTo>
                  <a:pt x="1499139" y="219214"/>
                </a:moveTo>
                <a:cubicBezTo>
                  <a:pt x="1505452" y="219214"/>
                  <a:pt x="1510569" y="224331"/>
                  <a:pt x="1510569" y="230644"/>
                </a:cubicBezTo>
                <a:cubicBezTo>
                  <a:pt x="1510569" y="236957"/>
                  <a:pt x="1505452" y="242074"/>
                  <a:pt x="1499139" y="242074"/>
                </a:cubicBezTo>
                <a:cubicBezTo>
                  <a:pt x="1492826" y="242074"/>
                  <a:pt x="1487709" y="236957"/>
                  <a:pt x="1487709" y="230644"/>
                </a:cubicBezTo>
                <a:cubicBezTo>
                  <a:pt x="1487709" y="224331"/>
                  <a:pt x="1492826" y="219214"/>
                  <a:pt x="1499139" y="219214"/>
                </a:cubicBezTo>
                <a:close/>
                <a:moveTo>
                  <a:pt x="1434456" y="219214"/>
                </a:moveTo>
                <a:cubicBezTo>
                  <a:pt x="1440769" y="219214"/>
                  <a:pt x="1445886" y="224331"/>
                  <a:pt x="1445886" y="230644"/>
                </a:cubicBezTo>
                <a:cubicBezTo>
                  <a:pt x="1445886" y="236957"/>
                  <a:pt x="1440769" y="242074"/>
                  <a:pt x="1434456" y="242074"/>
                </a:cubicBezTo>
                <a:cubicBezTo>
                  <a:pt x="1428143" y="242074"/>
                  <a:pt x="1423026" y="236957"/>
                  <a:pt x="1423026" y="230644"/>
                </a:cubicBezTo>
                <a:cubicBezTo>
                  <a:pt x="1423026" y="224331"/>
                  <a:pt x="1428143" y="219214"/>
                  <a:pt x="1434456" y="219214"/>
                </a:cubicBezTo>
                <a:close/>
                <a:moveTo>
                  <a:pt x="1369773" y="219214"/>
                </a:moveTo>
                <a:cubicBezTo>
                  <a:pt x="1376086" y="219214"/>
                  <a:pt x="1381203" y="224331"/>
                  <a:pt x="1381203" y="230644"/>
                </a:cubicBezTo>
                <a:cubicBezTo>
                  <a:pt x="1381203" y="236957"/>
                  <a:pt x="1376086" y="242074"/>
                  <a:pt x="1369773" y="242074"/>
                </a:cubicBezTo>
                <a:cubicBezTo>
                  <a:pt x="1363460" y="242074"/>
                  <a:pt x="1358343" y="236957"/>
                  <a:pt x="1358343" y="230644"/>
                </a:cubicBezTo>
                <a:cubicBezTo>
                  <a:pt x="1358343" y="224331"/>
                  <a:pt x="1363460" y="219214"/>
                  <a:pt x="1369773" y="219214"/>
                </a:cubicBezTo>
                <a:close/>
                <a:moveTo>
                  <a:pt x="1305090" y="219214"/>
                </a:moveTo>
                <a:cubicBezTo>
                  <a:pt x="1311403" y="219214"/>
                  <a:pt x="1316520" y="224331"/>
                  <a:pt x="1316520" y="230644"/>
                </a:cubicBezTo>
                <a:cubicBezTo>
                  <a:pt x="1316520" y="236957"/>
                  <a:pt x="1311403" y="242074"/>
                  <a:pt x="1305090" y="242074"/>
                </a:cubicBezTo>
                <a:cubicBezTo>
                  <a:pt x="1298777" y="242074"/>
                  <a:pt x="1293660" y="236957"/>
                  <a:pt x="1293660" y="230644"/>
                </a:cubicBezTo>
                <a:cubicBezTo>
                  <a:pt x="1293660" y="224331"/>
                  <a:pt x="1298777" y="219214"/>
                  <a:pt x="1305090" y="219214"/>
                </a:cubicBezTo>
                <a:close/>
                <a:moveTo>
                  <a:pt x="1240407" y="219214"/>
                </a:moveTo>
                <a:cubicBezTo>
                  <a:pt x="1246720" y="219214"/>
                  <a:pt x="1251837" y="224331"/>
                  <a:pt x="1251837" y="230644"/>
                </a:cubicBezTo>
                <a:cubicBezTo>
                  <a:pt x="1251837" y="236957"/>
                  <a:pt x="1246720" y="242074"/>
                  <a:pt x="1240407" y="242074"/>
                </a:cubicBezTo>
                <a:cubicBezTo>
                  <a:pt x="1234094" y="242074"/>
                  <a:pt x="1228977" y="236957"/>
                  <a:pt x="1228977" y="230644"/>
                </a:cubicBezTo>
                <a:cubicBezTo>
                  <a:pt x="1228977" y="224331"/>
                  <a:pt x="1234094" y="219214"/>
                  <a:pt x="1240407" y="219214"/>
                </a:cubicBezTo>
                <a:close/>
                <a:moveTo>
                  <a:pt x="76113" y="146143"/>
                </a:moveTo>
                <a:cubicBezTo>
                  <a:pt x="82426" y="146143"/>
                  <a:pt x="87543" y="151260"/>
                  <a:pt x="87543" y="157573"/>
                </a:cubicBezTo>
                <a:cubicBezTo>
                  <a:pt x="87543" y="163886"/>
                  <a:pt x="82426" y="169003"/>
                  <a:pt x="76113" y="169003"/>
                </a:cubicBezTo>
                <a:cubicBezTo>
                  <a:pt x="69800" y="169003"/>
                  <a:pt x="64683" y="163886"/>
                  <a:pt x="64683" y="157573"/>
                </a:cubicBezTo>
                <a:cubicBezTo>
                  <a:pt x="64683" y="151260"/>
                  <a:pt x="69800" y="146143"/>
                  <a:pt x="76113" y="146143"/>
                </a:cubicBezTo>
                <a:close/>
                <a:moveTo>
                  <a:pt x="11430" y="146143"/>
                </a:moveTo>
                <a:cubicBezTo>
                  <a:pt x="17743" y="146143"/>
                  <a:pt x="22860" y="151260"/>
                  <a:pt x="22860" y="157573"/>
                </a:cubicBezTo>
                <a:cubicBezTo>
                  <a:pt x="22860" y="163886"/>
                  <a:pt x="17743" y="169003"/>
                  <a:pt x="11430" y="169003"/>
                </a:cubicBezTo>
                <a:cubicBezTo>
                  <a:pt x="5117" y="169003"/>
                  <a:pt x="0" y="163886"/>
                  <a:pt x="0" y="157573"/>
                </a:cubicBezTo>
                <a:cubicBezTo>
                  <a:pt x="0" y="151260"/>
                  <a:pt x="5117" y="146143"/>
                  <a:pt x="11430" y="146143"/>
                </a:cubicBezTo>
                <a:close/>
                <a:moveTo>
                  <a:pt x="205479" y="146143"/>
                </a:moveTo>
                <a:cubicBezTo>
                  <a:pt x="211792" y="146143"/>
                  <a:pt x="216909" y="151260"/>
                  <a:pt x="216909" y="157573"/>
                </a:cubicBezTo>
                <a:cubicBezTo>
                  <a:pt x="216909" y="163886"/>
                  <a:pt x="211792" y="169003"/>
                  <a:pt x="205479" y="169003"/>
                </a:cubicBezTo>
                <a:cubicBezTo>
                  <a:pt x="199166" y="169003"/>
                  <a:pt x="194049" y="163886"/>
                  <a:pt x="194049" y="157573"/>
                </a:cubicBezTo>
                <a:cubicBezTo>
                  <a:pt x="194049" y="151260"/>
                  <a:pt x="199166" y="146143"/>
                  <a:pt x="205479" y="146143"/>
                </a:cubicBezTo>
                <a:close/>
                <a:moveTo>
                  <a:pt x="140796" y="146143"/>
                </a:moveTo>
                <a:cubicBezTo>
                  <a:pt x="147109" y="146143"/>
                  <a:pt x="152226" y="151260"/>
                  <a:pt x="152226" y="157573"/>
                </a:cubicBezTo>
                <a:cubicBezTo>
                  <a:pt x="152226" y="163886"/>
                  <a:pt x="147109" y="169003"/>
                  <a:pt x="140796" y="169003"/>
                </a:cubicBezTo>
                <a:cubicBezTo>
                  <a:pt x="134483" y="169003"/>
                  <a:pt x="129366" y="163886"/>
                  <a:pt x="129366" y="157573"/>
                </a:cubicBezTo>
                <a:cubicBezTo>
                  <a:pt x="129366" y="151260"/>
                  <a:pt x="134483" y="146143"/>
                  <a:pt x="140796" y="146143"/>
                </a:cubicBezTo>
                <a:close/>
                <a:moveTo>
                  <a:pt x="399528" y="146143"/>
                </a:moveTo>
                <a:cubicBezTo>
                  <a:pt x="405841" y="146143"/>
                  <a:pt x="410958" y="151260"/>
                  <a:pt x="410958" y="157573"/>
                </a:cubicBezTo>
                <a:cubicBezTo>
                  <a:pt x="410958" y="163886"/>
                  <a:pt x="405841" y="169003"/>
                  <a:pt x="399528" y="169003"/>
                </a:cubicBezTo>
                <a:cubicBezTo>
                  <a:pt x="393215" y="169003"/>
                  <a:pt x="388098" y="163886"/>
                  <a:pt x="388098" y="157573"/>
                </a:cubicBezTo>
                <a:cubicBezTo>
                  <a:pt x="388098" y="151260"/>
                  <a:pt x="393215" y="146143"/>
                  <a:pt x="399528" y="146143"/>
                </a:cubicBezTo>
                <a:close/>
                <a:moveTo>
                  <a:pt x="334845" y="146143"/>
                </a:moveTo>
                <a:cubicBezTo>
                  <a:pt x="341158" y="146143"/>
                  <a:pt x="346275" y="151260"/>
                  <a:pt x="346275" y="157573"/>
                </a:cubicBezTo>
                <a:cubicBezTo>
                  <a:pt x="346275" y="163886"/>
                  <a:pt x="341158" y="169003"/>
                  <a:pt x="334845" y="169003"/>
                </a:cubicBezTo>
                <a:cubicBezTo>
                  <a:pt x="328532" y="169003"/>
                  <a:pt x="323415" y="163886"/>
                  <a:pt x="323415" y="157573"/>
                </a:cubicBezTo>
                <a:cubicBezTo>
                  <a:pt x="323415" y="151260"/>
                  <a:pt x="328532" y="146143"/>
                  <a:pt x="334845" y="146143"/>
                </a:cubicBezTo>
                <a:close/>
                <a:moveTo>
                  <a:pt x="270162" y="146143"/>
                </a:moveTo>
                <a:cubicBezTo>
                  <a:pt x="276475" y="146143"/>
                  <a:pt x="281592" y="151260"/>
                  <a:pt x="281592" y="157573"/>
                </a:cubicBezTo>
                <a:cubicBezTo>
                  <a:pt x="281592" y="163886"/>
                  <a:pt x="276475" y="169003"/>
                  <a:pt x="270162" y="169003"/>
                </a:cubicBezTo>
                <a:cubicBezTo>
                  <a:pt x="263849" y="169003"/>
                  <a:pt x="258732" y="163886"/>
                  <a:pt x="258732" y="157573"/>
                </a:cubicBezTo>
                <a:cubicBezTo>
                  <a:pt x="258732" y="151260"/>
                  <a:pt x="263849" y="146143"/>
                  <a:pt x="270162" y="146143"/>
                </a:cubicBezTo>
                <a:close/>
                <a:moveTo>
                  <a:pt x="528894" y="146143"/>
                </a:moveTo>
                <a:cubicBezTo>
                  <a:pt x="535207" y="146143"/>
                  <a:pt x="540324" y="151260"/>
                  <a:pt x="540324" y="157573"/>
                </a:cubicBezTo>
                <a:cubicBezTo>
                  <a:pt x="540324" y="163886"/>
                  <a:pt x="535207" y="169003"/>
                  <a:pt x="528894" y="169003"/>
                </a:cubicBezTo>
                <a:cubicBezTo>
                  <a:pt x="522581" y="169003"/>
                  <a:pt x="517464" y="163886"/>
                  <a:pt x="517464" y="157573"/>
                </a:cubicBezTo>
                <a:cubicBezTo>
                  <a:pt x="517464" y="151260"/>
                  <a:pt x="522581" y="146143"/>
                  <a:pt x="528894" y="146143"/>
                </a:cubicBezTo>
                <a:close/>
                <a:moveTo>
                  <a:pt x="464211" y="146143"/>
                </a:moveTo>
                <a:cubicBezTo>
                  <a:pt x="470524" y="146143"/>
                  <a:pt x="475641" y="151260"/>
                  <a:pt x="475641" y="157573"/>
                </a:cubicBezTo>
                <a:cubicBezTo>
                  <a:pt x="475641" y="163886"/>
                  <a:pt x="470524" y="169003"/>
                  <a:pt x="464211" y="169003"/>
                </a:cubicBezTo>
                <a:cubicBezTo>
                  <a:pt x="457898" y="169003"/>
                  <a:pt x="452781" y="163886"/>
                  <a:pt x="452781" y="157573"/>
                </a:cubicBezTo>
                <a:cubicBezTo>
                  <a:pt x="452781" y="151260"/>
                  <a:pt x="457898" y="146143"/>
                  <a:pt x="464211" y="146143"/>
                </a:cubicBezTo>
                <a:close/>
                <a:moveTo>
                  <a:pt x="722943" y="146143"/>
                </a:moveTo>
                <a:cubicBezTo>
                  <a:pt x="729256" y="146143"/>
                  <a:pt x="734373" y="151260"/>
                  <a:pt x="734373" y="157573"/>
                </a:cubicBezTo>
                <a:cubicBezTo>
                  <a:pt x="734373" y="163886"/>
                  <a:pt x="729256" y="169003"/>
                  <a:pt x="722943" y="169003"/>
                </a:cubicBezTo>
                <a:cubicBezTo>
                  <a:pt x="716630" y="169003"/>
                  <a:pt x="711513" y="163886"/>
                  <a:pt x="711513" y="157573"/>
                </a:cubicBezTo>
                <a:cubicBezTo>
                  <a:pt x="711513" y="151260"/>
                  <a:pt x="716630" y="146143"/>
                  <a:pt x="722943" y="146143"/>
                </a:cubicBezTo>
                <a:close/>
                <a:moveTo>
                  <a:pt x="658260" y="146143"/>
                </a:moveTo>
                <a:cubicBezTo>
                  <a:pt x="664573" y="146143"/>
                  <a:pt x="669690" y="151260"/>
                  <a:pt x="669690" y="157573"/>
                </a:cubicBezTo>
                <a:cubicBezTo>
                  <a:pt x="669690" y="163886"/>
                  <a:pt x="664573" y="169003"/>
                  <a:pt x="658260" y="169003"/>
                </a:cubicBezTo>
                <a:cubicBezTo>
                  <a:pt x="651947" y="169003"/>
                  <a:pt x="646830" y="163886"/>
                  <a:pt x="646830" y="157573"/>
                </a:cubicBezTo>
                <a:cubicBezTo>
                  <a:pt x="646830" y="151260"/>
                  <a:pt x="651947" y="146143"/>
                  <a:pt x="658260" y="146143"/>
                </a:cubicBezTo>
                <a:close/>
                <a:moveTo>
                  <a:pt x="593577" y="146143"/>
                </a:moveTo>
                <a:cubicBezTo>
                  <a:pt x="599890" y="146143"/>
                  <a:pt x="605007" y="151260"/>
                  <a:pt x="605007" y="157573"/>
                </a:cubicBezTo>
                <a:cubicBezTo>
                  <a:pt x="605007" y="163886"/>
                  <a:pt x="599890" y="169003"/>
                  <a:pt x="593577" y="169003"/>
                </a:cubicBezTo>
                <a:cubicBezTo>
                  <a:pt x="587264" y="169003"/>
                  <a:pt x="582147" y="163886"/>
                  <a:pt x="582147" y="157573"/>
                </a:cubicBezTo>
                <a:cubicBezTo>
                  <a:pt x="582147" y="151260"/>
                  <a:pt x="587264" y="146143"/>
                  <a:pt x="593577" y="146143"/>
                </a:cubicBezTo>
                <a:close/>
                <a:moveTo>
                  <a:pt x="852309" y="146143"/>
                </a:moveTo>
                <a:cubicBezTo>
                  <a:pt x="858622" y="146143"/>
                  <a:pt x="863739" y="151260"/>
                  <a:pt x="863739" y="157573"/>
                </a:cubicBezTo>
                <a:cubicBezTo>
                  <a:pt x="863739" y="163886"/>
                  <a:pt x="858622" y="169003"/>
                  <a:pt x="852309" y="169003"/>
                </a:cubicBezTo>
                <a:cubicBezTo>
                  <a:pt x="845996" y="169003"/>
                  <a:pt x="840879" y="163886"/>
                  <a:pt x="840879" y="157573"/>
                </a:cubicBezTo>
                <a:cubicBezTo>
                  <a:pt x="840879" y="151260"/>
                  <a:pt x="845996" y="146143"/>
                  <a:pt x="852309" y="146143"/>
                </a:cubicBezTo>
                <a:close/>
                <a:moveTo>
                  <a:pt x="787626" y="146143"/>
                </a:moveTo>
                <a:cubicBezTo>
                  <a:pt x="793939" y="146143"/>
                  <a:pt x="799056" y="151260"/>
                  <a:pt x="799056" y="157573"/>
                </a:cubicBezTo>
                <a:cubicBezTo>
                  <a:pt x="799056" y="163886"/>
                  <a:pt x="793939" y="169003"/>
                  <a:pt x="787626" y="169003"/>
                </a:cubicBezTo>
                <a:cubicBezTo>
                  <a:pt x="781313" y="169003"/>
                  <a:pt x="776196" y="163886"/>
                  <a:pt x="776196" y="157573"/>
                </a:cubicBezTo>
                <a:cubicBezTo>
                  <a:pt x="776196" y="151260"/>
                  <a:pt x="781313" y="146143"/>
                  <a:pt x="787626" y="146143"/>
                </a:cubicBezTo>
                <a:close/>
                <a:moveTo>
                  <a:pt x="1046358" y="146143"/>
                </a:moveTo>
                <a:cubicBezTo>
                  <a:pt x="1052671" y="146143"/>
                  <a:pt x="1057788" y="151260"/>
                  <a:pt x="1057788" y="157573"/>
                </a:cubicBezTo>
                <a:cubicBezTo>
                  <a:pt x="1057788" y="163886"/>
                  <a:pt x="1052671" y="169002"/>
                  <a:pt x="1046358" y="169002"/>
                </a:cubicBezTo>
                <a:cubicBezTo>
                  <a:pt x="1040045" y="169002"/>
                  <a:pt x="1034928" y="163886"/>
                  <a:pt x="1034928" y="157573"/>
                </a:cubicBezTo>
                <a:cubicBezTo>
                  <a:pt x="1034928" y="151260"/>
                  <a:pt x="1040045" y="146143"/>
                  <a:pt x="1046358" y="146143"/>
                </a:cubicBezTo>
                <a:close/>
                <a:moveTo>
                  <a:pt x="981675" y="146143"/>
                </a:moveTo>
                <a:cubicBezTo>
                  <a:pt x="987988" y="146143"/>
                  <a:pt x="993105" y="151260"/>
                  <a:pt x="993105" y="157573"/>
                </a:cubicBezTo>
                <a:cubicBezTo>
                  <a:pt x="993105" y="163886"/>
                  <a:pt x="987988" y="169003"/>
                  <a:pt x="981675" y="169003"/>
                </a:cubicBezTo>
                <a:cubicBezTo>
                  <a:pt x="975362" y="169003"/>
                  <a:pt x="970245" y="163886"/>
                  <a:pt x="970245" y="157573"/>
                </a:cubicBezTo>
                <a:cubicBezTo>
                  <a:pt x="970245" y="151260"/>
                  <a:pt x="975362" y="146143"/>
                  <a:pt x="981675" y="146143"/>
                </a:cubicBezTo>
                <a:close/>
                <a:moveTo>
                  <a:pt x="916992" y="146143"/>
                </a:moveTo>
                <a:cubicBezTo>
                  <a:pt x="923305" y="146143"/>
                  <a:pt x="928422" y="151260"/>
                  <a:pt x="928422" y="157573"/>
                </a:cubicBezTo>
                <a:cubicBezTo>
                  <a:pt x="928422" y="163886"/>
                  <a:pt x="923305" y="169003"/>
                  <a:pt x="916992" y="169003"/>
                </a:cubicBezTo>
                <a:cubicBezTo>
                  <a:pt x="910679" y="169003"/>
                  <a:pt x="905562" y="163886"/>
                  <a:pt x="905562" y="157573"/>
                </a:cubicBezTo>
                <a:cubicBezTo>
                  <a:pt x="905562" y="151260"/>
                  <a:pt x="910679" y="146143"/>
                  <a:pt x="916992" y="146143"/>
                </a:cubicBezTo>
                <a:close/>
                <a:moveTo>
                  <a:pt x="1175724" y="146143"/>
                </a:moveTo>
                <a:cubicBezTo>
                  <a:pt x="1182037" y="146143"/>
                  <a:pt x="1187154" y="151260"/>
                  <a:pt x="1187154" y="157573"/>
                </a:cubicBezTo>
                <a:cubicBezTo>
                  <a:pt x="1187154" y="163886"/>
                  <a:pt x="1182037" y="169002"/>
                  <a:pt x="1175724" y="169002"/>
                </a:cubicBezTo>
                <a:cubicBezTo>
                  <a:pt x="1169411" y="169002"/>
                  <a:pt x="1164294" y="163886"/>
                  <a:pt x="1164294" y="157573"/>
                </a:cubicBezTo>
                <a:cubicBezTo>
                  <a:pt x="1164294" y="151260"/>
                  <a:pt x="1169411" y="146143"/>
                  <a:pt x="1175724" y="146143"/>
                </a:cubicBezTo>
                <a:close/>
                <a:moveTo>
                  <a:pt x="1111041" y="146143"/>
                </a:moveTo>
                <a:cubicBezTo>
                  <a:pt x="1117354" y="146143"/>
                  <a:pt x="1122471" y="151260"/>
                  <a:pt x="1122471" y="157573"/>
                </a:cubicBezTo>
                <a:cubicBezTo>
                  <a:pt x="1122471" y="163886"/>
                  <a:pt x="1117354" y="169002"/>
                  <a:pt x="1111041" y="169002"/>
                </a:cubicBezTo>
                <a:cubicBezTo>
                  <a:pt x="1104728" y="169002"/>
                  <a:pt x="1099611" y="163886"/>
                  <a:pt x="1099611" y="157573"/>
                </a:cubicBezTo>
                <a:cubicBezTo>
                  <a:pt x="1099611" y="151260"/>
                  <a:pt x="1104728" y="146143"/>
                  <a:pt x="1111041" y="146143"/>
                </a:cubicBezTo>
                <a:close/>
                <a:moveTo>
                  <a:pt x="1305090" y="146143"/>
                </a:moveTo>
                <a:cubicBezTo>
                  <a:pt x="1311403" y="146143"/>
                  <a:pt x="1316520" y="151260"/>
                  <a:pt x="1316520" y="157573"/>
                </a:cubicBezTo>
                <a:cubicBezTo>
                  <a:pt x="1316520" y="163886"/>
                  <a:pt x="1311403" y="169002"/>
                  <a:pt x="1305090" y="169002"/>
                </a:cubicBezTo>
                <a:cubicBezTo>
                  <a:pt x="1298777" y="169002"/>
                  <a:pt x="1293660" y="163886"/>
                  <a:pt x="1293660" y="157573"/>
                </a:cubicBezTo>
                <a:cubicBezTo>
                  <a:pt x="1293660" y="151260"/>
                  <a:pt x="1298777" y="146143"/>
                  <a:pt x="1305090" y="146143"/>
                </a:cubicBezTo>
                <a:close/>
                <a:moveTo>
                  <a:pt x="1240407" y="146143"/>
                </a:moveTo>
                <a:cubicBezTo>
                  <a:pt x="1246720" y="146143"/>
                  <a:pt x="1251837" y="151260"/>
                  <a:pt x="1251837" y="157573"/>
                </a:cubicBezTo>
                <a:cubicBezTo>
                  <a:pt x="1251837" y="163886"/>
                  <a:pt x="1246720" y="169002"/>
                  <a:pt x="1240407" y="169002"/>
                </a:cubicBezTo>
                <a:cubicBezTo>
                  <a:pt x="1234094" y="169002"/>
                  <a:pt x="1228977" y="163886"/>
                  <a:pt x="1228977" y="157573"/>
                </a:cubicBezTo>
                <a:cubicBezTo>
                  <a:pt x="1228977" y="151260"/>
                  <a:pt x="1234094" y="146143"/>
                  <a:pt x="1240407" y="146143"/>
                </a:cubicBezTo>
                <a:close/>
                <a:moveTo>
                  <a:pt x="1434456" y="146143"/>
                </a:moveTo>
                <a:cubicBezTo>
                  <a:pt x="1440769" y="146143"/>
                  <a:pt x="1445886" y="151260"/>
                  <a:pt x="1445886" y="157573"/>
                </a:cubicBezTo>
                <a:cubicBezTo>
                  <a:pt x="1445886" y="163886"/>
                  <a:pt x="1440769" y="169002"/>
                  <a:pt x="1434456" y="169002"/>
                </a:cubicBezTo>
                <a:cubicBezTo>
                  <a:pt x="1428143" y="169002"/>
                  <a:pt x="1423026" y="163886"/>
                  <a:pt x="1423026" y="157573"/>
                </a:cubicBezTo>
                <a:cubicBezTo>
                  <a:pt x="1423026" y="151260"/>
                  <a:pt x="1428143" y="146143"/>
                  <a:pt x="1434456" y="146143"/>
                </a:cubicBezTo>
                <a:close/>
                <a:moveTo>
                  <a:pt x="1369773" y="146143"/>
                </a:moveTo>
                <a:cubicBezTo>
                  <a:pt x="1376086" y="146143"/>
                  <a:pt x="1381203" y="151260"/>
                  <a:pt x="1381203" y="157573"/>
                </a:cubicBezTo>
                <a:cubicBezTo>
                  <a:pt x="1381203" y="163886"/>
                  <a:pt x="1376086" y="169002"/>
                  <a:pt x="1369773" y="169002"/>
                </a:cubicBezTo>
                <a:cubicBezTo>
                  <a:pt x="1363460" y="169002"/>
                  <a:pt x="1358343" y="163886"/>
                  <a:pt x="1358343" y="157573"/>
                </a:cubicBezTo>
                <a:cubicBezTo>
                  <a:pt x="1358343" y="151260"/>
                  <a:pt x="1363460" y="146143"/>
                  <a:pt x="1369773" y="146143"/>
                </a:cubicBezTo>
                <a:close/>
                <a:moveTo>
                  <a:pt x="1693188" y="146143"/>
                </a:moveTo>
                <a:cubicBezTo>
                  <a:pt x="1699501" y="146143"/>
                  <a:pt x="1704618" y="151260"/>
                  <a:pt x="1704618" y="157573"/>
                </a:cubicBezTo>
                <a:cubicBezTo>
                  <a:pt x="1704618" y="163886"/>
                  <a:pt x="1699501" y="169002"/>
                  <a:pt x="1693188" y="169002"/>
                </a:cubicBezTo>
                <a:cubicBezTo>
                  <a:pt x="1686875" y="169002"/>
                  <a:pt x="1681758" y="163886"/>
                  <a:pt x="1681758" y="157573"/>
                </a:cubicBezTo>
                <a:cubicBezTo>
                  <a:pt x="1681758" y="151260"/>
                  <a:pt x="1686875" y="146143"/>
                  <a:pt x="1693188" y="146143"/>
                </a:cubicBezTo>
                <a:close/>
                <a:moveTo>
                  <a:pt x="1628505" y="146143"/>
                </a:moveTo>
                <a:cubicBezTo>
                  <a:pt x="1634818" y="146143"/>
                  <a:pt x="1639935" y="151260"/>
                  <a:pt x="1639935" y="157573"/>
                </a:cubicBezTo>
                <a:cubicBezTo>
                  <a:pt x="1639935" y="163886"/>
                  <a:pt x="1634818" y="169002"/>
                  <a:pt x="1628505" y="169002"/>
                </a:cubicBezTo>
                <a:cubicBezTo>
                  <a:pt x="1622192" y="169002"/>
                  <a:pt x="1617075" y="163886"/>
                  <a:pt x="1617075" y="157573"/>
                </a:cubicBezTo>
                <a:cubicBezTo>
                  <a:pt x="1617075" y="151260"/>
                  <a:pt x="1622192" y="146143"/>
                  <a:pt x="1628505" y="146143"/>
                </a:cubicBezTo>
                <a:close/>
                <a:moveTo>
                  <a:pt x="1563822" y="146143"/>
                </a:moveTo>
                <a:cubicBezTo>
                  <a:pt x="1570135" y="146143"/>
                  <a:pt x="1575252" y="151260"/>
                  <a:pt x="1575252" y="157573"/>
                </a:cubicBezTo>
                <a:cubicBezTo>
                  <a:pt x="1575252" y="163886"/>
                  <a:pt x="1570135" y="169002"/>
                  <a:pt x="1563822" y="169002"/>
                </a:cubicBezTo>
                <a:cubicBezTo>
                  <a:pt x="1557509" y="169002"/>
                  <a:pt x="1552392" y="163886"/>
                  <a:pt x="1552392" y="157573"/>
                </a:cubicBezTo>
                <a:cubicBezTo>
                  <a:pt x="1552392" y="151260"/>
                  <a:pt x="1557509" y="146143"/>
                  <a:pt x="1563822" y="146143"/>
                </a:cubicBezTo>
                <a:close/>
                <a:moveTo>
                  <a:pt x="1499139" y="146143"/>
                </a:moveTo>
                <a:cubicBezTo>
                  <a:pt x="1505452" y="146143"/>
                  <a:pt x="1510569" y="151260"/>
                  <a:pt x="1510569" y="157573"/>
                </a:cubicBezTo>
                <a:cubicBezTo>
                  <a:pt x="1510569" y="163886"/>
                  <a:pt x="1505452" y="169002"/>
                  <a:pt x="1499139" y="169002"/>
                </a:cubicBezTo>
                <a:cubicBezTo>
                  <a:pt x="1492826" y="169002"/>
                  <a:pt x="1487709" y="163886"/>
                  <a:pt x="1487709" y="157573"/>
                </a:cubicBezTo>
                <a:cubicBezTo>
                  <a:pt x="1487709" y="151260"/>
                  <a:pt x="1492826" y="146143"/>
                  <a:pt x="1499139" y="146143"/>
                </a:cubicBezTo>
                <a:close/>
                <a:moveTo>
                  <a:pt x="1822554" y="146143"/>
                </a:moveTo>
                <a:cubicBezTo>
                  <a:pt x="1828867" y="146143"/>
                  <a:pt x="1833984" y="151260"/>
                  <a:pt x="1833984" y="157573"/>
                </a:cubicBezTo>
                <a:cubicBezTo>
                  <a:pt x="1833984" y="163886"/>
                  <a:pt x="1828867" y="169002"/>
                  <a:pt x="1822554" y="169002"/>
                </a:cubicBezTo>
                <a:cubicBezTo>
                  <a:pt x="1816241" y="169002"/>
                  <a:pt x="1811124" y="163886"/>
                  <a:pt x="1811124" y="157573"/>
                </a:cubicBezTo>
                <a:cubicBezTo>
                  <a:pt x="1811124" y="151260"/>
                  <a:pt x="1816241" y="146143"/>
                  <a:pt x="1822554" y="146143"/>
                </a:cubicBezTo>
                <a:close/>
                <a:moveTo>
                  <a:pt x="1757871" y="146143"/>
                </a:moveTo>
                <a:cubicBezTo>
                  <a:pt x="1764184" y="146143"/>
                  <a:pt x="1769301" y="151260"/>
                  <a:pt x="1769301" y="157573"/>
                </a:cubicBezTo>
                <a:cubicBezTo>
                  <a:pt x="1769301" y="163886"/>
                  <a:pt x="1764184" y="169002"/>
                  <a:pt x="1757871" y="169002"/>
                </a:cubicBezTo>
                <a:cubicBezTo>
                  <a:pt x="1751558" y="169002"/>
                  <a:pt x="1746441" y="163886"/>
                  <a:pt x="1746441" y="157573"/>
                </a:cubicBezTo>
                <a:cubicBezTo>
                  <a:pt x="1746441" y="151260"/>
                  <a:pt x="1751558" y="146143"/>
                  <a:pt x="1757871" y="146143"/>
                </a:cubicBezTo>
                <a:close/>
                <a:moveTo>
                  <a:pt x="1951920" y="146143"/>
                </a:moveTo>
                <a:cubicBezTo>
                  <a:pt x="1958233" y="146143"/>
                  <a:pt x="1963350" y="151260"/>
                  <a:pt x="1963350" y="157573"/>
                </a:cubicBezTo>
                <a:cubicBezTo>
                  <a:pt x="1963350" y="163886"/>
                  <a:pt x="1958233" y="169002"/>
                  <a:pt x="1951920" y="169002"/>
                </a:cubicBezTo>
                <a:cubicBezTo>
                  <a:pt x="1945607" y="169002"/>
                  <a:pt x="1940490" y="163886"/>
                  <a:pt x="1940490" y="157573"/>
                </a:cubicBezTo>
                <a:cubicBezTo>
                  <a:pt x="1940490" y="151260"/>
                  <a:pt x="1945607" y="146143"/>
                  <a:pt x="1951920" y="146143"/>
                </a:cubicBezTo>
                <a:close/>
                <a:moveTo>
                  <a:pt x="1887237" y="146143"/>
                </a:moveTo>
                <a:cubicBezTo>
                  <a:pt x="1893550" y="146143"/>
                  <a:pt x="1898667" y="151260"/>
                  <a:pt x="1898667" y="157573"/>
                </a:cubicBezTo>
                <a:cubicBezTo>
                  <a:pt x="1898667" y="163886"/>
                  <a:pt x="1893550" y="169002"/>
                  <a:pt x="1887237" y="169002"/>
                </a:cubicBezTo>
                <a:cubicBezTo>
                  <a:pt x="1880924" y="169002"/>
                  <a:pt x="1875807" y="163886"/>
                  <a:pt x="1875807" y="157573"/>
                </a:cubicBezTo>
                <a:cubicBezTo>
                  <a:pt x="1875807" y="151260"/>
                  <a:pt x="1880924" y="146143"/>
                  <a:pt x="1887237" y="146143"/>
                </a:cubicBezTo>
                <a:close/>
                <a:moveTo>
                  <a:pt x="2145982" y="146143"/>
                </a:moveTo>
                <a:cubicBezTo>
                  <a:pt x="2152295" y="146143"/>
                  <a:pt x="2157412" y="151260"/>
                  <a:pt x="2157412" y="157573"/>
                </a:cubicBezTo>
                <a:cubicBezTo>
                  <a:pt x="2157412" y="163886"/>
                  <a:pt x="2152295" y="169002"/>
                  <a:pt x="2145982" y="169002"/>
                </a:cubicBezTo>
                <a:cubicBezTo>
                  <a:pt x="2139669" y="169002"/>
                  <a:pt x="2134552" y="163886"/>
                  <a:pt x="2134552" y="157573"/>
                </a:cubicBezTo>
                <a:cubicBezTo>
                  <a:pt x="2134552" y="151260"/>
                  <a:pt x="2139669" y="146143"/>
                  <a:pt x="2145982" y="146143"/>
                </a:cubicBezTo>
                <a:close/>
                <a:moveTo>
                  <a:pt x="2081286" y="146143"/>
                </a:moveTo>
                <a:cubicBezTo>
                  <a:pt x="2087599" y="146143"/>
                  <a:pt x="2092716" y="151260"/>
                  <a:pt x="2092716" y="157573"/>
                </a:cubicBezTo>
                <a:cubicBezTo>
                  <a:pt x="2092716" y="163886"/>
                  <a:pt x="2087599" y="169002"/>
                  <a:pt x="2081286" y="169002"/>
                </a:cubicBezTo>
                <a:cubicBezTo>
                  <a:pt x="2074973" y="169002"/>
                  <a:pt x="2069856" y="163886"/>
                  <a:pt x="2069856" y="157573"/>
                </a:cubicBezTo>
                <a:cubicBezTo>
                  <a:pt x="2069856" y="151260"/>
                  <a:pt x="2074973" y="146143"/>
                  <a:pt x="2081286" y="146143"/>
                </a:cubicBezTo>
                <a:close/>
                <a:moveTo>
                  <a:pt x="2016603" y="146143"/>
                </a:moveTo>
                <a:cubicBezTo>
                  <a:pt x="2022916" y="146143"/>
                  <a:pt x="2028033" y="151260"/>
                  <a:pt x="2028033" y="157573"/>
                </a:cubicBezTo>
                <a:cubicBezTo>
                  <a:pt x="2028033" y="163886"/>
                  <a:pt x="2022916" y="169002"/>
                  <a:pt x="2016603" y="169002"/>
                </a:cubicBezTo>
                <a:cubicBezTo>
                  <a:pt x="2010290" y="169002"/>
                  <a:pt x="2005173" y="163886"/>
                  <a:pt x="2005173" y="157573"/>
                </a:cubicBezTo>
                <a:cubicBezTo>
                  <a:pt x="2005173" y="151260"/>
                  <a:pt x="2010290" y="146143"/>
                  <a:pt x="2016603" y="146143"/>
                </a:cubicBezTo>
                <a:close/>
                <a:moveTo>
                  <a:pt x="11430" y="73072"/>
                </a:moveTo>
                <a:cubicBezTo>
                  <a:pt x="17743" y="73072"/>
                  <a:pt x="22860" y="78189"/>
                  <a:pt x="22860" y="84502"/>
                </a:cubicBezTo>
                <a:cubicBezTo>
                  <a:pt x="22860" y="90815"/>
                  <a:pt x="17743" y="95932"/>
                  <a:pt x="11430" y="95932"/>
                </a:cubicBezTo>
                <a:cubicBezTo>
                  <a:pt x="5117" y="95932"/>
                  <a:pt x="0" y="90815"/>
                  <a:pt x="0" y="84502"/>
                </a:cubicBezTo>
                <a:cubicBezTo>
                  <a:pt x="0" y="78189"/>
                  <a:pt x="5117" y="73072"/>
                  <a:pt x="11430" y="73072"/>
                </a:cubicBezTo>
                <a:close/>
                <a:moveTo>
                  <a:pt x="76113" y="73072"/>
                </a:moveTo>
                <a:cubicBezTo>
                  <a:pt x="82426" y="73072"/>
                  <a:pt x="87543" y="78189"/>
                  <a:pt x="87543" y="84502"/>
                </a:cubicBezTo>
                <a:cubicBezTo>
                  <a:pt x="87543" y="90815"/>
                  <a:pt x="82426" y="95931"/>
                  <a:pt x="76113" y="95931"/>
                </a:cubicBezTo>
                <a:cubicBezTo>
                  <a:pt x="69800" y="95931"/>
                  <a:pt x="64683" y="90815"/>
                  <a:pt x="64683" y="84502"/>
                </a:cubicBezTo>
                <a:cubicBezTo>
                  <a:pt x="64683" y="78189"/>
                  <a:pt x="69800" y="73072"/>
                  <a:pt x="76113" y="73072"/>
                </a:cubicBezTo>
                <a:close/>
                <a:moveTo>
                  <a:pt x="140796" y="73071"/>
                </a:moveTo>
                <a:cubicBezTo>
                  <a:pt x="147109" y="73071"/>
                  <a:pt x="152226" y="78189"/>
                  <a:pt x="152226" y="84502"/>
                </a:cubicBezTo>
                <a:cubicBezTo>
                  <a:pt x="152226" y="90814"/>
                  <a:pt x="147109" y="95931"/>
                  <a:pt x="140796" y="95931"/>
                </a:cubicBezTo>
                <a:cubicBezTo>
                  <a:pt x="134483" y="95931"/>
                  <a:pt x="129366" y="90814"/>
                  <a:pt x="129366" y="84502"/>
                </a:cubicBezTo>
                <a:cubicBezTo>
                  <a:pt x="129366" y="78189"/>
                  <a:pt x="134483" y="73071"/>
                  <a:pt x="140796" y="73071"/>
                </a:cubicBezTo>
                <a:close/>
                <a:moveTo>
                  <a:pt x="205479" y="73071"/>
                </a:moveTo>
                <a:cubicBezTo>
                  <a:pt x="211792" y="73071"/>
                  <a:pt x="216909" y="78188"/>
                  <a:pt x="216909" y="84501"/>
                </a:cubicBezTo>
                <a:cubicBezTo>
                  <a:pt x="216909" y="90814"/>
                  <a:pt x="211792" y="95931"/>
                  <a:pt x="205479" y="95931"/>
                </a:cubicBezTo>
                <a:cubicBezTo>
                  <a:pt x="199166" y="95931"/>
                  <a:pt x="194049" y="90814"/>
                  <a:pt x="194049" y="84501"/>
                </a:cubicBezTo>
                <a:cubicBezTo>
                  <a:pt x="194049" y="78188"/>
                  <a:pt x="199166" y="73071"/>
                  <a:pt x="205479" y="73071"/>
                </a:cubicBezTo>
                <a:close/>
                <a:moveTo>
                  <a:pt x="334845" y="73071"/>
                </a:moveTo>
                <a:cubicBezTo>
                  <a:pt x="341158" y="73071"/>
                  <a:pt x="346275" y="78188"/>
                  <a:pt x="346275" y="84501"/>
                </a:cubicBezTo>
                <a:cubicBezTo>
                  <a:pt x="346275" y="90814"/>
                  <a:pt x="341158" y="95931"/>
                  <a:pt x="334845" y="95931"/>
                </a:cubicBezTo>
                <a:cubicBezTo>
                  <a:pt x="328532" y="95931"/>
                  <a:pt x="323415" y="90814"/>
                  <a:pt x="323415" y="84501"/>
                </a:cubicBezTo>
                <a:cubicBezTo>
                  <a:pt x="323415" y="78188"/>
                  <a:pt x="328532" y="73071"/>
                  <a:pt x="334845" y="73071"/>
                </a:cubicBezTo>
                <a:close/>
                <a:moveTo>
                  <a:pt x="270162" y="73071"/>
                </a:moveTo>
                <a:cubicBezTo>
                  <a:pt x="276475" y="73071"/>
                  <a:pt x="281592" y="78188"/>
                  <a:pt x="281592" y="84501"/>
                </a:cubicBezTo>
                <a:cubicBezTo>
                  <a:pt x="281592" y="90814"/>
                  <a:pt x="276475" y="95931"/>
                  <a:pt x="270162" y="95931"/>
                </a:cubicBezTo>
                <a:cubicBezTo>
                  <a:pt x="263849" y="95931"/>
                  <a:pt x="258732" y="90814"/>
                  <a:pt x="258732" y="84501"/>
                </a:cubicBezTo>
                <a:cubicBezTo>
                  <a:pt x="258732" y="78188"/>
                  <a:pt x="263849" y="73071"/>
                  <a:pt x="270162" y="73071"/>
                </a:cubicBezTo>
                <a:close/>
                <a:moveTo>
                  <a:pt x="399528" y="73071"/>
                </a:moveTo>
                <a:cubicBezTo>
                  <a:pt x="405841" y="73071"/>
                  <a:pt x="410958" y="78188"/>
                  <a:pt x="410958" y="84501"/>
                </a:cubicBezTo>
                <a:cubicBezTo>
                  <a:pt x="410958" y="90814"/>
                  <a:pt x="405841" y="95931"/>
                  <a:pt x="399528" y="95931"/>
                </a:cubicBezTo>
                <a:cubicBezTo>
                  <a:pt x="393215" y="95931"/>
                  <a:pt x="388098" y="90814"/>
                  <a:pt x="388098" y="84501"/>
                </a:cubicBezTo>
                <a:cubicBezTo>
                  <a:pt x="388098" y="78188"/>
                  <a:pt x="393215" y="73071"/>
                  <a:pt x="399528" y="73071"/>
                </a:cubicBezTo>
                <a:close/>
                <a:moveTo>
                  <a:pt x="464211" y="73071"/>
                </a:moveTo>
                <a:cubicBezTo>
                  <a:pt x="470524" y="73071"/>
                  <a:pt x="475641" y="78188"/>
                  <a:pt x="475641" y="84501"/>
                </a:cubicBezTo>
                <a:cubicBezTo>
                  <a:pt x="475641" y="90814"/>
                  <a:pt x="470524" y="95931"/>
                  <a:pt x="464211" y="95931"/>
                </a:cubicBezTo>
                <a:cubicBezTo>
                  <a:pt x="457898" y="95931"/>
                  <a:pt x="452781" y="90814"/>
                  <a:pt x="452781" y="84501"/>
                </a:cubicBezTo>
                <a:cubicBezTo>
                  <a:pt x="452781" y="78188"/>
                  <a:pt x="457898" y="73071"/>
                  <a:pt x="464211" y="73071"/>
                </a:cubicBezTo>
                <a:close/>
                <a:moveTo>
                  <a:pt x="528894" y="73071"/>
                </a:moveTo>
                <a:cubicBezTo>
                  <a:pt x="535207" y="73071"/>
                  <a:pt x="540324" y="78188"/>
                  <a:pt x="540324" y="84501"/>
                </a:cubicBezTo>
                <a:cubicBezTo>
                  <a:pt x="540324" y="90814"/>
                  <a:pt x="535207" y="95931"/>
                  <a:pt x="528894" y="95931"/>
                </a:cubicBezTo>
                <a:cubicBezTo>
                  <a:pt x="522581" y="95931"/>
                  <a:pt x="517464" y="90814"/>
                  <a:pt x="517464" y="84501"/>
                </a:cubicBezTo>
                <a:cubicBezTo>
                  <a:pt x="517464" y="78188"/>
                  <a:pt x="522581" y="73071"/>
                  <a:pt x="528894" y="73071"/>
                </a:cubicBezTo>
                <a:close/>
                <a:moveTo>
                  <a:pt x="593577" y="73071"/>
                </a:moveTo>
                <a:cubicBezTo>
                  <a:pt x="599890" y="73071"/>
                  <a:pt x="605007" y="78188"/>
                  <a:pt x="605007" y="84501"/>
                </a:cubicBezTo>
                <a:cubicBezTo>
                  <a:pt x="605007" y="90814"/>
                  <a:pt x="599890" y="95931"/>
                  <a:pt x="593577" y="95931"/>
                </a:cubicBezTo>
                <a:cubicBezTo>
                  <a:pt x="587264" y="95931"/>
                  <a:pt x="582147" y="90814"/>
                  <a:pt x="582147" y="84501"/>
                </a:cubicBezTo>
                <a:cubicBezTo>
                  <a:pt x="582147" y="78188"/>
                  <a:pt x="587264" y="73071"/>
                  <a:pt x="593577" y="73071"/>
                </a:cubicBezTo>
                <a:close/>
                <a:moveTo>
                  <a:pt x="658260" y="73071"/>
                </a:moveTo>
                <a:cubicBezTo>
                  <a:pt x="664573" y="73071"/>
                  <a:pt x="669690" y="78188"/>
                  <a:pt x="669690" y="84501"/>
                </a:cubicBezTo>
                <a:cubicBezTo>
                  <a:pt x="669690" y="90814"/>
                  <a:pt x="664573" y="95931"/>
                  <a:pt x="658260" y="95931"/>
                </a:cubicBezTo>
                <a:cubicBezTo>
                  <a:pt x="651947" y="95931"/>
                  <a:pt x="646830" y="90814"/>
                  <a:pt x="646830" y="84501"/>
                </a:cubicBezTo>
                <a:cubicBezTo>
                  <a:pt x="646830" y="78188"/>
                  <a:pt x="651947" y="73071"/>
                  <a:pt x="658260" y="73071"/>
                </a:cubicBezTo>
                <a:close/>
                <a:moveTo>
                  <a:pt x="722943" y="73071"/>
                </a:moveTo>
                <a:cubicBezTo>
                  <a:pt x="729256" y="73071"/>
                  <a:pt x="734373" y="78188"/>
                  <a:pt x="734373" y="84501"/>
                </a:cubicBezTo>
                <a:cubicBezTo>
                  <a:pt x="734373" y="90814"/>
                  <a:pt x="729256" y="95931"/>
                  <a:pt x="722943" y="95931"/>
                </a:cubicBezTo>
                <a:cubicBezTo>
                  <a:pt x="716630" y="95931"/>
                  <a:pt x="711513" y="90814"/>
                  <a:pt x="711513" y="84501"/>
                </a:cubicBezTo>
                <a:cubicBezTo>
                  <a:pt x="711513" y="78188"/>
                  <a:pt x="716630" y="73071"/>
                  <a:pt x="722943" y="73071"/>
                </a:cubicBezTo>
                <a:close/>
                <a:moveTo>
                  <a:pt x="787626" y="73071"/>
                </a:moveTo>
                <a:cubicBezTo>
                  <a:pt x="793939" y="73071"/>
                  <a:pt x="799056" y="78188"/>
                  <a:pt x="799056" y="84501"/>
                </a:cubicBezTo>
                <a:cubicBezTo>
                  <a:pt x="799056" y="90814"/>
                  <a:pt x="793939" y="95931"/>
                  <a:pt x="787626" y="95931"/>
                </a:cubicBezTo>
                <a:cubicBezTo>
                  <a:pt x="781313" y="95931"/>
                  <a:pt x="776196" y="90814"/>
                  <a:pt x="776196" y="84501"/>
                </a:cubicBezTo>
                <a:cubicBezTo>
                  <a:pt x="776196" y="78188"/>
                  <a:pt x="781313" y="73071"/>
                  <a:pt x="787626" y="73071"/>
                </a:cubicBezTo>
                <a:close/>
                <a:moveTo>
                  <a:pt x="852309" y="73071"/>
                </a:moveTo>
                <a:cubicBezTo>
                  <a:pt x="858622" y="73071"/>
                  <a:pt x="863739" y="78188"/>
                  <a:pt x="863739" y="84501"/>
                </a:cubicBezTo>
                <a:cubicBezTo>
                  <a:pt x="863739" y="90814"/>
                  <a:pt x="858622" y="95931"/>
                  <a:pt x="852309" y="95931"/>
                </a:cubicBezTo>
                <a:cubicBezTo>
                  <a:pt x="845996" y="95931"/>
                  <a:pt x="840879" y="90814"/>
                  <a:pt x="840879" y="84501"/>
                </a:cubicBezTo>
                <a:cubicBezTo>
                  <a:pt x="840879" y="78188"/>
                  <a:pt x="845996" y="73071"/>
                  <a:pt x="852309" y="73071"/>
                </a:cubicBezTo>
                <a:close/>
                <a:moveTo>
                  <a:pt x="916992" y="73071"/>
                </a:moveTo>
                <a:cubicBezTo>
                  <a:pt x="923305" y="73071"/>
                  <a:pt x="928422" y="78188"/>
                  <a:pt x="928422" y="84501"/>
                </a:cubicBezTo>
                <a:cubicBezTo>
                  <a:pt x="928422" y="90814"/>
                  <a:pt x="923305" y="95931"/>
                  <a:pt x="916992" y="95931"/>
                </a:cubicBezTo>
                <a:cubicBezTo>
                  <a:pt x="910679" y="95931"/>
                  <a:pt x="905562" y="90814"/>
                  <a:pt x="905562" y="84501"/>
                </a:cubicBezTo>
                <a:cubicBezTo>
                  <a:pt x="905562" y="78188"/>
                  <a:pt x="910679" y="73071"/>
                  <a:pt x="916992" y="73071"/>
                </a:cubicBezTo>
                <a:close/>
                <a:moveTo>
                  <a:pt x="981675" y="73071"/>
                </a:moveTo>
                <a:cubicBezTo>
                  <a:pt x="987988" y="73071"/>
                  <a:pt x="993105" y="78188"/>
                  <a:pt x="993105" y="84501"/>
                </a:cubicBezTo>
                <a:cubicBezTo>
                  <a:pt x="993105" y="90814"/>
                  <a:pt x="987988" y="95931"/>
                  <a:pt x="981675" y="95931"/>
                </a:cubicBezTo>
                <a:cubicBezTo>
                  <a:pt x="975362" y="95931"/>
                  <a:pt x="970245" y="90814"/>
                  <a:pt x="970245" y="84501"/>
                </a:cubicBezTo>
                <a:cubicBezTo>
                  <a:pt x="970245" y="78188"/>
                  <a:pt x="975362" y="73071"/>
                  <a:pt x="981675" y="73071"/>
                </a:cubicBezTo>
                <a:close/>
                <a:moveTo>
                  <a:pt x="1046358" y="73071"/>
                </a:moveTo>
                <a:cubicBezTo>
                  <a:pt x="1052671" y="73071"/>
                  <a:pt x="1057788" y="78188"/>
                  <a:pt x="1057788" y="84501"/>
                </a:cubicBezTo>
                <a:cubicBezTo>
                  <a:pt x="1057788" y="90814"/>
                  <a:pt x="1052671" y="95931"/>
                  <a:pt x="1046358" y="95931"/>
                </a:cubicBezTo>
                <a:cubicBezTo>
                  <a:pt x="1040045" y="95931"/>
                  <a:pt x="1034928" y="90814"/>
                  <a:pt x="1034928" y="84501"/>
                </a:cubicBezTo>
                <a:cubicBezTo>
                  <a:pt x="1034928" y="78188"/>
                  <a:pt x="1040045" y="73071"/>
                  <a:pt x="1046358" y="73071"/>
                </a:cubicBezTo>
                <a:close/>
                <a:moveTo>
                  <a:pt x="1175724" y="73071"/>
                </a:moveTo>
                <a:cubicBezTo>
                  <a:pt x="1182037" y="73071"/>
                  <a:pt x="1187154" y="78188"/>
                  <a:pt x="1187154" y="84501"/>
                </a:cubicBezTo>
                <a:cubicBezTo>
                  <a:pt x="1187154" y="90814"/>
                  <a:pt x="1182037" y="95931"/>
                  <a:pt x="1175724" y="95931"/>
                </a:cubicBezTo>
                <a:cubicBezTo>
                  <a:pt x="1169411" y="95931"/>
                  <a:pt x="1164294" y="90814"/>
                  <a:pt x="1164294" y="84501"/>
                </a:cubicBezTo>
                <a:cubicBezTo>
                  <a:pt x="1164294" y="78188"/>
                  <a:pt x="1169411" y="73071"/>
                  <a:pt x="1175724" y="73071"/>
                </a:cubicBezTo>
                <a:close/>
                <a:moveTo>
                  <a:pt x="1111041" y="73071"/>
                </a:moveTo>
                <a:cubicBezTo>
                  <a:pt x="1117354" y="73071"/>
                  <a:pt x="1122471" y="78188"/>
                  <a:pt x="1122471" y="84501"/>
                </a:cubicBezTo>
                <a:cubicBezTo>
                  <a:pt x="1122471" y="90814"/>
                  <a:pt x="1117354" y="95931"/>
                  <a:pt x="1111041" y="95931"/>
                </a:cubicBezTo>
                <a:cubicBezTo>
                  <a:pt x="1104728" y="95931"/>
                  <a:pt x="1099611" y="90814"/>
                  <a:pt x="1099611" y="84501"/>
                </a:cubicBezTo>
                <a:cubicBezTo>
                  <a:pt x="1099611" y="78188"/>
                  <a:pt x="1104728" y="73071"/>
                  <a:pt x="1111041" y="73071"/>
                </a:cubicBezTo>
                <a:close/>
                <a:moveTo>
                  <a:pt x="1240407" y="73071"/>
                </a:moveTo>
                <a:cubicBezTo>
                  <a:pt x="1246720" y="73071"/>
                  <a:pt x="1251837" y="78188"/>
                  <a:pt x="1251837" y="84501"/>
                </a:cubicBezTo>
                <a:cubicBezTo>
                  <a:pt x="1251837" y="90814"/>
                  <a:pt x="1246720" y="95931"/>
                  <a:pt x="1240407" y="95931"/>
                </a:cubicBezTo>
                <a:cubicBezTo>
                  <a:pt x="1234094" y="95931"/>
                  <a:pt x="1228977" y="90814"/>
                  <a:pt x="1228977" y="84501"/>
                </a:cubicBezTo>
                <a:cubicBezTo>
                  <a:pt x="1228977" y="78188"/>
                  <a:pt x="1234094" y="73071"/>
                  <a:pt x="1240407" y="73071"/>
                </a:cubicBezTo>
                <a:close/>
                <a:moveTo>
                  <a:pt x="1305090" y="73071"/>
                </a:moveTo>
                <a:cubicBezTo>
                  <a:pt x="1311403" y="73071"/>
                  <a:pt x="1316520" y="78188"/>
                  <a:pt x="1316520" y="84501"/>
                </a:cubicBezTo>
                <a:cubicBezTo>
                  <a:pt x="1316520" y="90814"/>
                  <a:pt x="1311403" y="95931"/>
                  <a:pt x="1305090" y="95931"/>
                </a:cubicBezTo>
                <a:cubicBezTo>
                  <a:pt x="1298777" y="95931"/>
                  <a:pt x="1293660" y="90814"/>
                  <a:pt x="1293660" y="84501"/>
                </a:cubicBezTo>
                <a:cubicBezTo>
                  <a:pt x="1293660" y="78188"/>
                  <a:pt x="1298777" y="73071"/>
                  <a:pt x="1305090" y="73071"/>
                </a:cubicBezTo>
                <a:close/>
                <a:moveTo>
                  <a:pt x="1369773" y="73071"/>
                </a:moveTo>
                <a:cubicBezTo>
                  <a:pt x="1376086" y="73071"/>
                  <a:pt x="1381203" y="78188"/>
                  <a:pt x="1381203" y="84501"/>
                </a:cubicBezTo>
                <a:cubicBezTo>
                  <a:pt x="1381203" y="90814"/>
                  <a:pt x="1376086" y="95931"/>
                  <a:pt x="1369773" y="95931"/>
                </a:cubicBezTo>
                <a:cubicBezTo>
                  <a:pt x="1363460" y="95931"/>
                  <a:pt x="1358343" y="90814"/>
                  <a:pt x="1358343" y="84501"/>
                </a:cubicBezTo>
                <a:cubicBezTo>
                  <a:pt x="1358343" y="78188"/>
                  <a:pt x="1363460" y="73071"/>
                  <a:pt x="1369773" y="73071"/>
                </a:cubicBezTo>
                <a:close/>
                <a:moveTo>
                  <a:pt x="1434456" y="73071"/>
                </a:moveTo>
                <a:cubicBezTo>
                  <a:pt x="1440769" y="73071"/>
                  <a:pt x="1445886" y="78188"/>
                  <a:pt x="1445886" y="84501"/>
                </a:cubicBezTo>
                <a:cubicBezTo>
                  <a:pt x="1445886" y="90814"/>
                  <a:pt x="1440769" y="95931"/>
                  <a:pt x="1434456" y="95931"/>
                </a:cubicBezTo>
                <a:cubicBezTo>
                  <a:pt x="1428143" y="95931"/>
                  <a:pt x="1423026" y="90814"/>
                  <a:pt x="1423026" y="84501"/>
                </a:cubicBezTo>
                <a:cubicBezTo>
                  <a:pt x="1423026" y="78188"/>
                  <a:pt x="1428143" y="73071"/>
                  <a:pt x="1434456" y="73071"/>
                </a:cubicBezTo>
                <a:close/>
                <a:moveTo>
                  <a:pt x="1499139" y="73071"/>
                </a:moveTo>
                <a:cubicBezTo>
                  <a:pt x="1505452" y="73071"/>
                  <a:pt x="1510569" y="78188"/>
                  <a:pt x="1510569" y="84501"/>
                </a:cubicBezTo>
                <a:cubicBezTo>
                  <a:pt x="1510569" y="90814"/>
                  <a:pt x="1505452" y="95931"/>
                  <a:pt x="1499139" y="95931"/>
                </a:cubicBezTo>
                <a:cubicBezTo>
                  <a:pt x="1492826" y="95931"/>
                  <a:pt x="1487709" y="90814"/>
                  <a:pt x="1487709" y="84501"/>
                </a:cubicBezTo>
                <a:cubicBezTo>
                  <a:pt x="1487709" y="78188"/>
                  <a:pt x="1492826" y="73071"/>
                  <a:pt x="1499139" y="73071"/>
                </a:cubicBezTo>
                <a:close/>
                <a:moveTo>
                  <a:pt x="1563822" y="73071"/>
                </a:moveTo>
                <a:cubicBezTo>
                  <a:pt x="1570135" y="73071"/>
                  <a:pt x="1575252" y="78188"/>
                  <a:pt x="1575252" y="84501"/>
                </a:cubicBezTo>
                <a:cubicBezTo>
                  <a:pt x="1575252" y="90814"/>
                  <a:pt x="1570135" y="95931"/>
                  <a:pt x="1563822" y="95931"/>
                </a:cubicBezTo>
                <a:cubicBezTo>
                  <a:pt x="1557509" y="95931"/>
                  <a:pt x="1552392" y="90814"/>
                  <a:pt x="1552392" y="84501"/>
                </a:cubicBezTo>
                <a:cubicBezTo>
                  <a:pt x="1552392" y="78188"/>
                  <a:pt x="1557509" y="73071"/>
                  <a:pt x="1563822" y="73071"/>
                </a:cubicBezTo>
                <a:close/>
                <a:moveTo>
                  <a:pt x="1628505" y="73071"/>
                </a:moveTo>
                <a:cubicBezTo>
                  <a:pt x="1634818" y="73071"/>
                  <a:pt x="1639935" y="78188"/>
                  <a:pt x="1639935" y="84501"/>
                </a:cubicBezTo>
                <a:cubicBezTo>
                  <a:pt x="1639935" y="90814"/>
                  <a:pt x="1634818" y="95931"/>
                  <a:pt x="1628505" y="95931"/>
                </a:cubicBezTo>
                <a:cubicBezTo>
                  <a:pt x="1622192" y="95931"/>
                  <a:pt x="1617075" y="90814"/>
                  <a:pt x="1617075" y="84501"/>
                </a:cubicBezTo>
                <a:cubicBezTo>
                  <a:pt x="1617075" y="78188"/>
                  <a:pt x="1622192" y="73071"/>
                  <a:pt x="1628505" y="73071"/>
                </a:cubicBezTo>
                <a:close/>
                <a:moveTo>
                  <a:pt x="1693188" y="73071"/>
                </a:moveTo>
                <a:cubicBezTo>
                  <a:pt x="1699501" y="73071"/>
                  <a:pt x="1704618" y="78188"/>
                  <a:pt x="1704618" y="84501"/>
                </a:cubicBezTo>
                <a:cubicBezTo>
                  <a:pt x="1704618" y="90814"/>
                  <a:pt x="1699501" y="95931"/>
                  <a:pt x="1693188" y="95931"/>
                </a:cubicBezTo>
                <a:cubicBezTo>
                  <a:pt x="1686875" y="95931"/>
                  <a:pt x="1681758" y="90814"/>
                  <a:pt x="1681758" y="84501"/>
                </a:cubicBezTo>
                <a:cubicBezTo>
                  <a:pt x="1681758" y="78188"/>
                  <a:pt x="1686875" y="73071"/>
                  <a:pt x="1693188" y="73071"/>
                </a:cubicBezTo>
                <a:close/>
                <a:moveTo>
                  <a:pt x="1757871" y="73071"/>
                </a:moveTo>
                <a:cubicBezTo>
                  <a:pt x="1764184" y="73071"/>
                  <a:pt x="1769301" y="78188"/>
                  <a:pt x="1769301" y="84501"/>
                </a:cubicBezTo>
                <a:cubicBezTo>
                  <a:pt x="1769301" y="90814"/>
                  <a:pt x="1764184" y="95931"/>
                  <a:pt x="1757871" y="95931"/>
                </a:cubicBezTo>
                <a:cubicBezTo>
                  <a:pt x="1751558" y="95931"/>
                  <a:pt x="1746441" y="90814"/>
                  <a:pt x="1746441" y="84501"/>
                </a:cubicBezTo>
                <a:cubicBezTo>
                  <a:pt x="1746441" y="78188"/>
                  <a:pt x="1751558" y="73071"/>
                  <a:pt x="1757871" y="73071"/>
                </a:cubicBezTo>
                <a:close/>
                <a:moveTo>
                  <a:pt x="1822554" y="73071"/>
                </a:moveTo>
                <a:cubicBezTo>
                  <a:pt x="1828867" y="73071"/>
                  <a:pt x="1833984" y="78188"/>
                  <a:pt x="1833984" y="84501"/>
                </a:cubicBezTo>
                <a:cubicBezTo>
                  <a:pt x="1833984" y="90814"/>
                  <a:pt x="1828867" y="95931"/>
                  <a:pt x="1822554" y="95931"/>
                </a:cubicBezTo>
                <a:cubicBezTo>
                  <a:pt x="1816241" y="95931"/>
                  <a:pt x="1811124" y="90814"/>
                  <a:pt x="1811124" y="84501"/>
                </a:cubicBezTo>
                <a:cubicBezTo>
                  <a:pt x="1811124" y="78188"/>
                  <a:pt x="1816241" y="73071"/>
                  <a:pt x="1822554" y="73071"/>
                </a:cubicBezTo>
                <a:close/>
                <a:moveTo>
                  <a:pt x="1887237" y="73071"/>
                </a:moveTo>
                <a:cubicBezTo>
                  <a:pt x="1893550" y="73071"/>
                  <a:pt x="1898667" y="78188"/>
                  <a:pt x="1898667" y="84501"/>
                </a:cubicBezTo>
                <a:cubicBezTo>
                  <a:pt x="1898667" y="90814"/>
                  <a:pt x="1893550" y="95931"/>
                  <a:pt x="1887237" y="95931"/>
                </a:cubicBezTo>
                <a:cubicBezTo>
                  <a:pt x="1880924" y="95931"/>
                  <a:pt x="1875807" y="90814"/>
                  <a:pt x="1875807" y="84501"/>
                </a:cubicBezTo>
                <a:cubicBezTo>
                  <a:pt x="1875807" y="78188"/>
                  <a:pt x="1880924" y="73071"/>
                  <a:pt x="1887237" y="73071"/>
                </a:cubicBezTo>
                <a:close/>
                <a:moveTo>
                  <a:pt x="2016603" y="73071"/>
                </a:moveTo>
                <a:cubicBezTo>
                  <a:pt x="2022916" y="73071"/>
                  <a:pt x="2028033" y="78188"/>
                  <a:pt x="2028033" y="84501"/>
                </a:cubicBezTo>
                <a:cubicBezTo>
                  <a:pt x="2028033" y="90814"/>
                  <a:pt x="2022916" y="95931"/>
                  <a:pt x="2016603" y="95931"/>
                </a:cubicBezTo>
                <a:cubicBezTo>
                  <a:pt x="2010290" y="95931"/>
                  <a:pt x="2005173" y="90814"/>
                  <a:pt x="2005173" y="84501"/>
                </a:cubicBezTo>
                <a:cubicBezTo>
                  <a:pt x="2005173" y="78188"/>
                  <a:pt x="2010290" y="73071"/>
                  <a:pt x="2016603" y="73071"/>
                </a:cubicBezTo>
                <a:close/>
                <a:moveTo>
                  <a:pt x="1951920" y="73071"/>
                </a:moveTo>
                <a:cubicBezTo>
                  <a:pt x="1958233" y="73071"/>
                  <a:pt x="1963350" y="78188"/>
                  <a:pt x="1963350" y="84501"/>
                </a:cubicBezTo>
                <a:cubicBezTo>
                  <a:pt x="1963350" y="90814"/>
                  <a:pt x="1958233" y="95931"/>
                  <a:pt x="1951920" y="95931"/>
                </a:cubicBezTo>
                <a:cubicBezTo>
                  <a:pt x="1945607" y="95931"/>
                  <a:pt x="1940490" y="90814"/>
                  <a:pt x="1940490" y="84501"/>
                </a:cubicBezTo>
                <a:cubicBezTo>
                  <a:pt x="1940490" y="78188"/>
                  <a:pt x="1945607" y="73071"/>
                  <a:pt x="1951920" y="73071"/>
                </a:cubicBezTo>
                <a:close/>
                <a:moveTo>
                  <a:pt x="2081286" y="73071"/>
                </a:moveTo>
                <a:cubicBezTo>
                  <a:pt x="2087599" y="73071"/>
                  <a:pt x="2092716" y="78188"/>
                  <a:pt x="2092716" y="84501"/>
                </a:cubicBezTo>
                <a:cubicBezTo>
                  <a:pt x="2092716" y="90814"/>
                  <a:pt x="2087599" y="95931"/>
                  <a:pt x="2081286" y="95931"/>
                </a:cubicBezTo>
                <a:cubicBezTo>
                  <a:pt x="2074973" y="95931"/>
                  <a:pt x="2069856" y="90814"/>
                  <a:pt x="2069856" y="84501"/>
                </a:cubicBezTo>
                <a:cubicBezTo>
                  <a:pt x="2069856" y="78188"/>
                  <a:pt x="2074973" y="73071"/>
                  <a:pt x="2081286" y="73071"/>
                </a:cubicBezTo>
                <a:close/>
                <a:moveTo>
                  <a:pt x="2145982" y="73071"/>
                </a:moveTo>
                <a:cubicBezTo>
                  <a:pt x="2152295" y="73071"/>
                  <a:pt x="2157412" y="78188"/>
                  <a:pt x="2157412" y="84501"/>
                </a:cubicBezTo>
                <a:cubicBezTo>
                  <a:pt x="2157412" y="90814"/>
                  <a:pt x="2152295" y="95931"/>
                  <a:pt x="2145982" y="95931"/>
                </a:cubicBezTo>
                <a:cubicBezTo>
                  <a:pt x="2139669" y="95931"/>
                  <a:pt x="2134552" y="90814"/>
                  <a:pt x="2134552" y="84501"/>
                </a:cubicBezTo>
                <a:cubicBezTo>
                  <a:pt x="2134552" y="78188"/>
                  <a:pt x="2139669" y="73071"/>
                  <a:pt x="2145982" y="73071"/>
                </a:cubicBezTo>
                <a:close/>
                <a:moveTo>
                  <a:pt x="2145982" y="2"/>
                </a:moveTo>
                <a:cubicBezTo>
                  <a:pt x="2152295" y="2"/>
                  <a:pt x="2157412" y="5119"/>
                  <a:pt x="2157412" y="11432"/>
                </a:cubicBezTo>
                <a:cubicBezTo>
                  <a:pt x="2157412" y="17745"/>
                  <a:pt x="2152295" y="22862"/>
                  <a:pt x="2145982" y="22862"/>
                </a:cubicBezTo>
                <a:cubicBezTo>
                  <a:pt x="2139669" y="22862"/>
                  <a:pt x="2134552" y="17745"/>
                  <a:pt x="2134552" y="11432"/>
                </a:cubicBezTo>
                <a:cubicBezTo>
                  <a:pt x="2134552" y="5119"/>
                  <a:pt x="2139669" y="2"/>
                  <a:pt x="2145982" y="2"/>
                </a:cubicBezTo>
                <a:close/>
                <a:moveTo>
                  <a:pt x="11430" y="0"/>
                </a:moveTo>
                <a:cubicBezTo>
                  <a:pt x="17743" y="0"/>
                  <a:pt x="22860" y="5117"/>
                  <a:pt x="22860" y="11430"/>
                </a:cubicBez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lose/>
                <a:moveTo>
                  <a:pt x="76113" y="0"/>
                </a:moveTo>
                <a:cubicBezTo>
                  <a:pt x="82426" y="0"/>
                  <a:pt x="87543" y="5117"/>
                  <a:pt x="87543" y="11430"/>
                </a:cubicBezTo>
                <a:cubicBezTo>
                  <a:pt x="87543" y="17743"/>
                  <a:pt x="82426" y="22860"/>
                  <a:pt x="76113" y="22860"/>
                </a:cubicBezTo>
                <a:cubicBezTo>
                  <a:pt x="69800" y="22860"/>
                  <a:pt x="64683" y="17743"/>
                  <a:pt x="64683" y="11430"/>
                </a:cubicBezTo>
                <a:cubicBezTo>
                  <a:pt x="64683" y="5117"/>
                  <a:pt x="69800" y="0"/>
                  <a:pt x="76113" y="0"/>
                </a:cubicBezTo>
                <a:close/>
                <a:moveTo>
                  <a:pt x="140796" y="0"/>
                </a:moveTo>
                <a:cubicBezTo>
                  <a:pt x="147109" y="0"/>
                  <a:pt x="152226" y="5117"/>
                  <a:pt x="152226" y="11430"/>
                </a:cubicBezTo>
                <a:cubicBezTo>
                  <a:pt x="152226" y="17743"/>
                  <a:pt x="147109" y="22860"/>
                  <a:pt x="140796" y="22860"/>
                </a:cubicBezTo>
                <a:cubicBezTo>
                  <a:pt x="134483" y="22860"/>
                  <a:pt x="129366" y="17743"/>
                  <a:pt x="129366" y="11430"/>
                </a:cubicBezTo>
                <a:cubicBezTo>
                  <a:pt x="129366" y="5117"/>
                  <a:pt x="134483" y="0"/>
                  <a:pt x="140796" y="0"/>
                </a:cubicBezTo>
                <a:close/>
                <a:moveTo>
                  <a:pt x="205479" y="0"/>
                </a:moveTo>
                <a:cubicBezTo>
                  <a:pt x="211792" y="0"/>
                  <a:pt x="216909" y="5117"/>
                  <a:pt x="216909" y="11430"/>
                </a:cubicBezTo>
                <a:cubicBezTo>
                  <a:pt x="216909" y="17743"/>
                  <a:pt x="211792" y="22860"/>
                  <a:pt x="205479" y="22860"/>
                </a:cubicBezTo>
                <a:cubicBezTo>
                  <a:pt x="199166" y="22860"/>
                  <a:pt x="194049" y="17743"/>
                  <a:pt x="194049" y="11430"/>
                </a:cubicBezTo>
                <a:cubicBezTo>
                  <a:pt x="194049" y="5117"/>
                  <a:pt x="199166" y="0"/>
                  <a:pt x="205479" y="0"/>
                </a:cubicBezTo>
                <a:close/>
                <a:moveTo>
                  <a:pt x="270162" y="0"/>
                </a:moveTo>
                <a:cubicBezTo>
                  <a:pt x="276475" y="0"/>
                  <a:pt x="281592" y="5117"/>
                  <a:pt x="281592" y="11430"/>
                </a:cubicBezTo>
                <a:cubicBezTo>
                  <a:pt x="281592" y="17743"/>
                  <a:pt x="276475" y="22860"/>
                  <a:pt x="270162" y="22860"/>
                </a:cubicBezTo>
                <a:cubicBezTo>
                  <a:pt x="263849" y="22860"/>
                  <a:pt x="258732" y="17743"/>
                  <a:pt x="258732" y="11430"/>
                </a:cubicBezTo>
                <a:cubicBezTo>
                  <a:pt x="258732" y="5117"/>
                  <a:pt x="263849" y="0"/>
                  <a:pt x="270162" y="0"/>
                </a:cubicBezTo>
                <a:close/>
                <a:moveTo>
                  <a:pt x="334845" y="0"/>
                </a:moveTo>
                <a:cubicBezTo>
                  <a:pt x="341158" y="0"/>
                  <a:pt x="346275" y="5117"/>
                  <a:pt x="346275" y="11430"/>
                </a:cubicBezTo>
                <a:cubicBezTo>
                  <a:pt x="346275" y="17743"/>
                  <a:pt x="341158" y="22860"/>
                  <a:pt x="334845" y="22860"/>
                </a:cubicBezTo>
                <a:cubicBezTo>
                  <a:pt x="328532" y="22860"/>
                  <a:pt x="323415" y="17743"/>
                  <a:pt x="323415" y="11430"/>
                </a:cubicBezTo>
                <a:cubicBezTo>
                  <a:pt x="323415" y="5117"/>
                  <a:pt x="328532" y="0"/>
                  <a:pt x="334845" y="0"/>
                </a:cubicBezTo>
                <a:close/>
                <a:moveTo>
                  <a:pt x="399528" y="0"/>
                </a:moveTo>
                <a:cubicBezTo>
                  <a:pt x="405841" y="0"/>
                  <a:pt x="410958" y="5117"/>
                  <a:pt x="410958" y="11430"/>
                </a:cubicBezTo>
                <a:cubicBezTo>
                  <a:pt x="410958" y="17743"/>
                  <a:pt x="405841" y="22860"/>
                  <a:pt x="399528" y="22860"/>
                </a:cubicBezTo>
                <a:cubicBezTo>
                  <a:pt x="393215" y="22860"/>
                  <a:pt x="388098" y="17743"/>
                  <a:pt x="388098" y="11430"/>
                </a:cubicBezTo>
                <a:cubicBezTo>
                  <a:pt x="388098" y="5117"/>
                  <a:pt x="393215" y="0"/>
                  <a:pt x="399528" y="0"/>
                </a:cubicBezTo>
                <a:close/>
                <a:moveTo>
                  <a:pt x="464211" y="0"/>
                </a:moveTo>
                <a:cubicBezTo>
                  <a:pt x="470524" y="0"/>
                  <a:pt x="475641" y="5117"/>
                  <a:pt x="475641" y="11430"/>
                </a:cubicBezTo>
                <a:cubicBezTo>
                  <a:pt x="475641" y="17743"/>
                  <a:pt x="470524" y="22860"/>
                  <a:pt x="464211" y="22860"/>
                </a:cubicBezTo>
                <a:cubicBezTo>
                  <a:pt x="457898" y="22860"/>
                  <a:pt x="452781" y="17743"/>
                  <a:pt x="452781" y="11430"/>
                </a:cubicBezTo>
                <a:cubicBezTo>
                  <a:pt x="452781" y="5117"/>
                  <a:pt x="457898" y="0"/>
                  <a:pt x="464211" y="0"/>
                </a:cubicBezTo>
                <a:close/>
                <a:moveTo>
                  <a:pt x="528894" y="0"/>
                </a:moveTo>
                <a:cubicBezTo>
                  <a:pt x="535207" y="0"/>
                  <a:pt x="540324" y="5117"/>
                  <a:pt x="540324" y="11430"/>
                </a:cubicBezTo>
                <a:cubicBezTo>
                  <a:pt x="540324" y="17743"/>
                  <a:pt x="535207" y="22860"/>
                  <a:pt x="528894" y="22860"/>
                </a:cubicBezTo>
                <a:cubicBezTo>
                  <a:pt x="522581" y="22860"/>
                  <a:pt x="517464" y="17743"/>
                  <a:pt x="517464" y="11430"/>
                </a:cubicBezTo>
                <a:cubicBezTo>
                  <a:pt x="517464" y="5117"/>
                  <a:pt x="522581" y="0"/>
                  <a:pt x="528894" y="0"/>
                </a:cubicBezTo>
                <a:close/>
                <a:moveTo>
                  <a:pt x="593577" y="0"/>
                </a:moveTo>
                <a:cubicBezTo>
                  <a:pt x="599890" y="0"/>
                  <a:pt x="605007" y="5117"/>
                  <a:pt x="605007" y="11430"/>
                </a:cubicBezTo>
                <a:cubicBezTo>
                  <a:pt x="605007" y="17743"/>
                  <a:pt x="599890" y="22860"/>
                  <a:pt x="593577" y="22860"/>
                </a:cubicBezTo>
                <a:cubicBezTo>
                  <a:pt x="587264" y="22860"/>
                  <a:pt x="582147" y="17743"/>
                  <a:pt x="582147" y="11430"/>
                </a:cubicBezTo>
                <a:cubicBezTo>
                  <a:pt x="582147" y="5117"/>
                  <a:pt x="587264" y="0"/>
                  <a:pt x="593577" y="0"/>
                </a:cubicBezTo>
                <a:close/>
                <a:moveTo>
                  <a:pt x="658260" y="0"/>
                </a:moveTo>
                <a:cubicBezTo>
                  <a:pt x="664573" y="0"/>
                  <a:pt x="669690" y="5117"/>
                  <a:pt x="669690" y="11430"/>
                </a:cubicBezTo>
                <a:cubicBezTo>
                  <a:pt x="669690" y="17743"/>
                  <a:pt x="664573" y="22860"/>
                  <a:pt x="658260" y="22860"/>
                </a:cubicBezTo>
                <a:cubicBezTo>
                  <a:pt x="651947" y="22860"/>
                  <a:pt x="646830" y="17743"/>
                  <a:pt x="646830" y="11430"/>
                </a:cubicBezTo>
                <a:cubicBezTo>
                  <a:pt x="646830" y="5117"/>
                  <a:pt x="651947" y="0"/>
                  <a:pt x="658260" y="0"/>
                </a:cubicBezTo>
                <a:close/>
                <a:moveTo>
                  <a:pt x="722943" y="0"/>
                </a:moveTo>
                <a:cubicBezTo>
                  <a:pt x="729256" y="0"/>
                  <a:pt x="734373" y="5117"/>
                  <a:pt x="734373" y="11430"/>
                </a:cubicBezTo>
                <a:cubicBezTo>
                  <a:pt x="734373" y="17743"/>
                  <a:pt x="729256" y="22860"/>
                  <a:pt x="722943" y="22860"/>
                </a:cubicBezTo>
                <a:cubicBezTo>
                  <a:pt x="716630" y="22860"/>
                  <a:pt x="711513" y="17743"/>
                  <a:pt x="711513" y="11430"/>
                </a:cubicBezTo>
                <a:cubicBezTo>
                  <a:pt x="711513" y="5117"/>
                  <a:pt x="716630" y="0"/>
                  <a:pt x="722943" y="0"/>
                </a:cubicBezTo>
                <a:close/>
                <a:moveTo>
                  <a:pt x="787626" y="0"/>
                </a:moveTo>
                <a:cubicBezTo>
                  <a:pt x="793939" y="0"/>
                  <a:pt x="799056" y="5117"/>
                  <a:pt x="799056" y="11430"/>
                </a:cubicBezTo>
                <a:cubicBezTo>
                  <a:pt x="799056" y="17743"/>
                  <a:pt x="793939" y="22860"/>
                  <a:pt x="787626" y="22860"/>
                </a:cubicBezTo>
                <a:cubicBezTo>
                  <a:pt x="781313" y="22860"/>
                  <a:pt x="776196" y="17743"/>
                  <a:pt x="776196" y="11430"/>
                </a:cubicBezTo>
                <a:cubicBezTo>
                  <a:pt x="776196" y="5117"/>
                  <a:pt x="781313" y="0"/>
                  <a:pt x="787626" y="0"/>
                </a:cubicBezTo>
                <a:close/>
                <a:moveTo>
                  <a:pt x="852309" y="0"/>
                </a:moveTo>
                <a:cubicBezTo>
                  <a:pt x="858622" y="0"/>
                  <a:pt x="863739" y="5117"/>
                  <a:pt x="863739" y="11430"/>
                </a:cubicBezTo>
                <a:cubicBezTo>
                  <a:pt x="863739" y="17743"/>
                  <a:pt x="858622" y="22860"/>
                  <a:pt x="852309" y="22860"/>
                </a:cubicBezTo>
                <a:cubicBezTo>
                  <a:pt x="845996" y="22860"/>
                  <a:pt x="840879" y="17743"/>
                  <a:pt x="840879" y="11430"/>
                </a:cubicBezTo>
                <a:cubicBezTo>
                  <a:pt x="840879" y="5117"/>
                  <a:pt x="845996" y="0"/>
                  <a:pt x="852309" y="0"/>
                </a:cubicBezTo>
                <a:close/>
                <a:moveTo>
                  <a:pt x="916992" y="0"/>
                </a:moveTo>
                <a:cubicBezTo>
                  <a:pt x="923305" y="0"/>
                  <a:pt x="928422" y="5117"/>
                  <a:pt x="928422" y="11430"/>
                </a:cubicBezTo>
                <a:cubicBezTo>
                  <a:pt x="928422" y="17743"/>
                  <a:pt x="923305" y="22860"/>
                  <a:pt x="916992" y="22860"/>
                </a:cubicBezTo>
                <a:cubicBezTo>
                  <a:pt x="910679" y="22860"/>
                  <a:pt x="905562" y="17743"/>
                  <a:pt x="905562" y="11430"/>
                </a:cubicBezTo>
                <a:cubicBezTo>
                  <a:pt x="905562" y="5117"/>
                  <a:pt x="910679" y="0"/>
                  <a:pt x="916992" y="0"/>
                </a:cubicBezTo>
                <a:close/>
                <a:moveTo>
                  <a:pt x="981675" y="0"/>
                </a:moveTo>
                <a:cubicBezTo>
                  <a:pt x="987988" y="0"/>
                  <a:pt x="993105" y="5117"/>
                  <a:pt x="993105" y="11430"/>
                </a:cubicBezTo>
                <a:cubicBezTo>
                  <a:pt x="993105" y="17743"/>
                  <a:pt x="987988" y="22860"/>
                  <a:pt x="981675" y="22860"/>
                </a:cubicBezTo>
                <a:cubicBezTo>
                  <a:pt x="975362" y="22860"/>
                  <a:pt x="970245" y="17743"/>
                  <a:pt x="970245" y="11430"/>
                </a:cubicBezTo>
                <a:cubicBezTo>
                  <a:pt x="970245" y="5117"/>
                  <a:pt x="975362" y="0"/>
                  <a:pt x="981675" y="0"/>
                </a:cubicBezTo>
                <a:close/>
                <a:moveTo>
                  <a:pt x="1046358" y="0"/>
                </a:moveTo>
                <a:cubicBezTo>
                  <a:pt x="1052671" y="0"/>
                  <a:pt x="1057788" y="5117"/>
                  <a:pt x="1057788" y="11430"/>
                </a:cubicBezTo>
                <a:cubicBezTo>
                  <a:pt x="1057788" y="17743"/>
                  <a:pt x="1052671" y="22860"/>
                  <a:pt x="1046358" y="22860"/>
                </a:cubicBezTo>
                <a:cubicBezTo>
                  <a:pt x="1040045" y="22860"/>
                  <a:pt x="1034928" y="17743"/>
                  <a:pt x="1034928" y="11430"/>
                </a:cubicBezTo>
                <a:cubicBezTo>
                  <a:pt x="1034928" y="5117"/>
                  <a:pt x="1040045" y="0"/>
                  <a:pt x="1046358" y="0"/>
                </a:cubicBezTo>
                <a:close/>
                <a:moveTo>
                  <a:pt x="1111041" y="0"/>
                </a:moveTo>
                <a:cubicBezTo>
                  <a:pt x="1117354" y="0"/>
                  <a:pt x="1122471" y="5117"/>
                  <a:pt x="1122471" y="11430"/>
                </a:cubicBezTo>
                <a:cubicBezTo>
                  <a:pt x="1122471" y="17743"/>
                  <a:pt x="1117354" y="22860"/>
                  <a:pt x="1111041" y="22860"/>
                </a:cubicBezTo>
                <a:cubicBezTo>
                  <a:pt x="1104728" y="22860"/>
                  <a:pt x="1099611" y="17743"/>
                  <a:pt x="1099611" y="11430"/>
                </a:cubicBezTo>
                <a:cubicBezTo>
                  <a:pt x="1099611" y="5117"/>
                  <a:pt x="1104728" y="0"/>
                  <a:pt x="1111041" y="0"/>
                </a:cubicBezTo>
                <a:close/>
                <a:moveTo>
                  <a:pt x="1175724" y="0"/>
                </a:moveTo>
                <a:cubicBezTo>
                  <a:pt x="1182037" y="0"/>
                  <a:pt x="1187154" y="5117"/>
                  <a:pt x="1187154" y="11430"/>
                </a:cubicBezTo>
                <a:cubicBezTo>
                  <a:pt x="1187154" y="17743"/>
                  <a:pt x="1182037" y="22860"/>
                  <a:pt x="1175724" y="22860"/>
                </a:cubicBezTo>
                <a:cubicBezTo>
                  <a:pt x="1169411" y="22860"/>
                  <a:pt x="1164294" y="17743"/>
                  <a:pt x="1164294" y="11430"/>
                </a:cubicBezTo>
                <a:cubicBezTo>
                  <a:pt x="1164294" y="5117"/>
                  <a:pt x="1169411" y="0"/>
                  <a:pt x="1175724" y="0"/>
                </a:cubicBezTo>
                <a:close/>
                <a:moveTo>
                  <a:pt x="1240407" y="0"/>
                </a:moveTo>
                <a:cubicBezTo>
                  <a:pt x="1246720" y="0"/>
                  <a:pt x="1251837" y="5117"/>
                  <a:pt x="1251837" y="11430"/>
                </a:cubicBezTo>
                <a:cubicBezTo>
                  <a:pt x="1251837" y="17743"/>
                  <a:pt x="1246720" y="22860"/>
                  <a:pt x="1240407" y="22860"/>
                </a:cubicBezTo>
                <a:cubicBezTo>
                  <a:pt x="1234094" y="22860"/>
                  <a:pt x="1228977" y="17743"/>
                  <a:pt x="1228977" y="11430"/>
                </a:cubicBezTo>
                <a:cubicBezTo>
                  <a:pt x="1228977" y="5117"/>
                  <a:pt x="1234094" y="0"/>
                  <a:pt x="1240407" y="0"/>
                </a:cubicBezTo>
                <a:close/>
                <a:moveTo>
                  <a:pt x="1305090" y="0"/>
                </a:moveTo>
                <a:cubicBezTo>
                  <a:pt x="1311403" y="0"/>
                  <a:pt x="1316520" y="5117"/>
                  <a:pt x="1316520" y="11430"/>
                </a:cubicBezTo>
                <a:cubicBezTo>
                  <a:pt x="1316520" y="17743"/>
                  <a:pt x="1311403" y="22860"/>
                  <a:pt x="1305090" y="22860"/>
                </a:cubicBezTo>
                <a:cubicBezTo>
                  <a:pt x="1298777" y="22860"/>
                  <a:pt x="1293660" y="17743"/>
                  <a:pt x="1293660" y="11430"/>
                </a:cubicBezTo>
                <a:cubicBezTo>
                  <a:pt x="1293660" y="5117"/>
                  <a:pt x="1298777" y="0"/>
                  <a:pt x="1305090" y="0"/>
                </a:cubicBezTo>
                <a:close/>
                <a:moveTo>
                  <a:pt x="1369773" y="0"/>
                </a:moveTo>
                <a:cubicBezTo>
                  <a:pt x="1376086" y="0"/>
                  <a:pt x="1381203" y="5117"/>
                  <a:pt x="1381203" y="11430"/>
                </a:cubicBezTo>
                <a:cubicBezTo>
                  <a:pt x="1381203" y="17743"/>
                  <a:pt x="1376086" y="22860"/>
                  <a:pt x="1369773" y="22860"/>
                </a:cubicBezTo>
                <a:cubicBezTo>
                  <a:pt x="1363460" y="22860"/>
                  <a:pt x="1358343" y="17743"/>
                  <a:pt x="1358343" y="11430"/>
                </a:cubicBezTo>
                <a:cubicBezTo>
                  <a:pt x="1358343" y="5117"/>
                  <a:pt x="1363460" y="0"/>
                  <a:pt x="1369773" y="0"/>
                </a:cubicBezTo>
                <a:close/>
                <a:moveTo>
                  <a:pt x="1434456" y="0"/>
                </a:moveTo>
                <a:cubicBezTo>
                  <a:pt x="1440769" y="0"/>
                  <a:pt x="1445886" y="5117"/>
                  <a:pt x="1445886" y="11430"/>
                </a:cubicBezTo>
                <a:cubicBezTo>
                  <a:pt x="1445886" y="17743"/>
                  <a:pt x="1440769" y="22860"/>
                  <a:pt x="1434456" y="22860"/>
                </a:cubicBezTo>
                <a:cubicBezTo>
                  <a:pt x="1428143" y="22860"/>
                  <a:pt x="1423026" y="17743"/>
                  <a:pt x="1423026" y="11430"/>
                </a:cubicBezTo>
                <a:cubicBezTo>
                  <a:pt x="1423026" y="5117"/>
                  <a:pt x="1428143" y="0"/>
                  <a:pt x="1434456" y="0"/>
                </a:cubicBezTo>
                <a:close/>
                <a:moveTo>
                  <a:pt x="1499139" y="0"/>
                </a:moveTo>
                <a:cubicBezTo>
                  <a:pt x="1505452" y="0"/>
                  <a:pt x="1510569" y="5117"/>
                  <a:pt x="1510569" y="11430"/>
                </a:cubicBezTo>
                <a:cubicBezTo>
                  <a:pt x="1510569" y="17743"/>
                  <a:pt x="1505452" y="22860"/>
                  <a:pt x="1499139" y="22860"/>
                </a:cubicBezTo>
                <a:cubicBezTo>
                  <a:pt x="1492826" y="22860"/>
                  <a:pt x="1487709" y="17743"/>
                  <a:pt x="1487709" y="11430"/>
                </a:cubicBezTo>
                <a:cubicBezTo>
                  <a:pt x="1487709" y="5117"/>
                  <a:pt x="1492826" y="0"/>
                  <a:pt x="1499139" y="0"/>
                </a:cubicBezTo>
                <a:close/>
                <a:moveTo>
                  <a:pt x="1563822" y="0"/>
                </a:moveTo>
                <a:cubicBezTo>
                  <a:pt x="1570135" y="0"/>
                  <a:pt x="1575252" y="5117"/>
                  <a:pt x="1575252" y="11430"/>
                </a:cubicBezTo>
                <a:cubicBezTo>
                  <a:pt x="1575252" y="17743"/>
                  <a:pt x="1570135" y="22860"/>
                  <a:pt x="1563822" y="22860"/>
                </a:cubicBezTo>
                <a:cubicBezTo>
                  <a:pt x="1557509" y="22860"/>
                  <a:pt x="1552392" y="17743"/>
                  <a:pt x="1552392" y="11430"/>
                </a:cubicBezTo>
                <a:cubicBezTo>
                  <a:pt x="1552392" y="5117"/>
                  <a:pt x="1557509" y="0"/>
                  <a:pt x="1563822" y="0"/>
                </a:cubicBezTo>
                <a:close/>
                <a:moveTo>
                  <a:pt x="1628505" y="0"/>
                </a:moveTo>
                <a:cubicBezTo>
                  <a:pt x="1634818" y="0"/>
                  <a:pt x="1639935" y="5117"/>
                  <a:pt x="1639935" y="11430"/>
                </a:cubicBezTo>
                <a:cubicBezTo>
                  <a:pt x="1639935" y="17743"/>
                  <a:pt x="1634818" y="22860"/>
                  <a:pt x="1628505" y="22860"/>
                </a:cubicBezTo>
                <a:cubicBezTo>
                  <a:pt x="1622192" y="22860"/>
                  <a:pt x="1617075" y="17743"/>
                  <a:pt x="1617075" y="11430"/>
                </a:cubicBezTo>
                <a:cubicBezTo>
                  <a:pt x="1617075" y="5117"/>
                  <a:pt x="1622192" y="0"/>
                  <a:pt x="1628505" y="0"/>
                </a:cubicBezTo>
                <a:close/>
                <a:moveTo>
                  <a:pt x="1693188" y="0"/>
                </a:moveTo>
                <a:cubicBezTo>
                  <a:pt x="1699501" y="0"/>
                  <a:pt x="1704618" y="5117"/>
                  <a:pt x="1704618" y="11430"/>
                </a:cubicBezTo>
                <a:cubicBezTo>
                  <a:pt x="1704618" y="17743"/>
                  <a:pt x="1699501" y="22860"/>
                  <a:pt x="1693188" y="22860"/>
                </a:cubicBezTo>
                <a:cubicBezTo>
                  <a:pt x="1686875" y="22860"/>
                  <a:pt x="1681758" y="17743"/>
                  <a:pt x="1681758" y="11430"/>
                </a:cubicBezTo>
                <a:cubicBezTo>
                  <a:pt x="1681758" y="5117"/>
                  <a:pt x="1686875" y="0"/>
                  <a:pt x="1693188" y="0"/>
                </a:cubicBezTo>
                <a:close/>
                <a:moveTo>
                  <a:pt x="1757871" y="0"/>
                </a:moveTo>
                <a:cubicBezTo>
                  <a:pt x="1764184" y="0"/>
                  <a:pt x="1769301" y="5117"/>
                  <a:pt x="1769301" y="11430"/>
                </a:cubicBezTo>
                <a:cubicBezTo>
                  <a:pt x="1769301" y="17743"/>
                  <a:pt x="1764184" y="22860"/>
                  <a:pt x="1757871" y="22860"/>
                </a:cubicBezTo>
                <a:cubicBezTo>
                  <a:pt x="1751558" y="22860"/>
                  <a:pt x="1746441" y="17743"/>
                  <a:pt x="1746441" y="11430"/>
                </a:cubicBezTo>
                <a:cubicBezTo>
                  <a:pt x="1746441" y="5117"/>
                  <a:pt x="1751558" y="0"/>
                  <a:pt x="1757871" y="0"/>
                </a:cubicBezTo>
                <a:close/>
                <a:moveTo>
                  <a:pt x="1822554" y="0"/>
                </a:moveTo>
                <a:cubicBezTo>
                  <a:pt x="1828867" y="0"/>
                  <a:pt x="1833984" y="5117"/>
                  <a:pt x="1833984" y="11430"/>
                </a:cubicBezTo>
                <a:cubicBezTo>
                  <a:pt x="1833984" y="17743"/>
                  <a:pt x="1828867" y="22860"/>
                  <a:pt x="1822554" y="22860"/>
                </a:cubicBezTo>
                <a:cubicBezTo>
                  <a:pt x="1816241" y="22860"/>
                  <a:pt x="1811124" y="17743"/>
                  <a:pt x="1811124" y="11430"/>
                </a:cubicBezTo>
                <a:cubicBezTo>
                  <a:pt x="1811124" y="5117"/>
                  <a:pt x="1816241" y="0"/>
                  <a:pt x="1822554" y="0"/>
                </a:cubicBezTo>
                <a:close/>
                <a:moveTo>
                  <a:pt x="1887237" y="0"/>
                </a:moveTo>
                <a:cubicBezTo>
                  <a:pt x="1893550" y="0"/>
                  <a:pt x="1898667" y="5117"/>
                  <a:pt x="1898667" y="11430"/>
                </a:cubicBezTo>
                <a:cubicBezTo>
                  <a:pt x="1898667" y="17743"/>
                  <a:pt x="1893550" y="22860"/>
                  <a:pt x="1887237" y="22860"/>
                </a:cubicBezTo>
                <a:cubicBezTo>
                  <a:pt x="1880924" y="22860"/>
                  <a:pt x="1875807" y="17743"/>
                  <a:pt x="1875807" y="11430"/>
                </a:cubicBezTo>
                <a:cubicBezTo>
                  <a:pt x="1875807" y="5117"/>
                  <a:pt x="1880924" y="0"/>
                  <a:pt x="1887237" y="0"/>
                </a:cubicBezTo>
                <a:close/>
                <a:moveTo>
                  <a:pt x="1951920" y="0"/>
                </a:moveTo>
                <a:cubicBezTo>
                  <a:pt x="1958233" y="0"/>
                  <a:pt x="1963350" y="5117"/>
                  <a:pt x="1963350" y="11430"/>
                </a:cubicBezTo>
                <a:cubicBezTo>
                  <a:pt x="1963350" y="17743"/>
                  <a:pt x="1958233" y="22860"/>
                  <a:pt x="1951920" y="22860"/>
                </a:cubicBezTo>
                <a:cubicBezTo>
                  <a:pt x="1945607" y="22860"/>
                  <a:pt x="1940490" y="17743"/>
                  <a:pt x="1940490" y="11430"/>
                </a:cubicBezTo>
                <a:cubicBezTo>
                  <a:pt x="1940490" y="5117"/>
                  <a:pt x="1945607" y="0"/>
                  <a:pt x="1951920" y="0"/>
                </a:cubicBezTo>
                <a:close/>
                <a:moveTo>
                  <a:pt x="2016603" y="0"/>
                </a:moveTo>
                <a:cubicBezTo>
                  <a:pt x="2022916" y="0"/>
                  <a:pt x="2028033" y="5117"/>
                  <a:pt x="2028033" y="11430"/>
                </a:cubicBezTo>
                <a:cubicBezTo>
                  <a:pt x="2028033" y="17743"/>
                  <a:pt x="2022916" y="22860"/>
                  <a:pt x="2016603" y="22860"/>
                </a:cubicBezTo>
                <a:cubicBezTo>
                  <a:pt x="2010290" y="22860"/>
                  <a:pt x="2005173" y="17743"/>
                  <a:pt x="2005173" y="11430"/>
                </a:cubicBezTo>
                <a:cubicBezTo>
                  <a:pt x="2005173" y="5117"/>
                  <a:pt x="2010290" y="0"/>
                  <a:pt x="2016603" y="0"/>
                </a:cubicBezTo>
                <a:close/>
                <a:moveTo>
                  <a:pt x="2081286" y="0"/>
                </a:moveTo>
                <a:cubicBezTo>
                  <a:pt x="2087599" y="0"/>
                  <a:pt x="2092716" y="5117"/>
                  <a:pt x="2092716" y="11430"/>
                </a:cubicBezTo>
                <a:cubicBezTo>
                  <a:pt x="2092716" y="17743"/>
                  <a:pt x="2087599" y="22860"/>
                  <a:pt x="2081286" y="22860"/>
                </a:cubicBezTo>
                <a:cubicBezTo>
                  <a:pt x="2074973" y="22860"/>
                  <a:pt x="2069856" y="17743"/>
                  <a:pt x="2069856" y="11430"/>
                </a:cubicBezTo>
                <a:cubicBezTo>
                  <a:pt x="2069856" y="5117"/>
                  <a:pt x="2074973" y="0"/>
                  <a:pt x="2081286" y="0"/>
                </a:cubicBezTo>
                <a:close/>
              </a:path>
            </a:pathLst>
          </a:custGeom>
          <a:gradFill>
            <a:gsLst>
              <a:gs pos="0">
                <a:srgbClr val="3463E6">
                  <a:alpha val="0"/>
                </a:srgbClr>
              </a:gs>
              <a:gs pos="100000">
                <a:srgbClr val="3463E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7" name="Rounded Rectangle 7">
            <a:extLst>
              <a:ext uri="{FF2B5EF4-FFF2-40B4-BE49-F238E27FC236}">
                <a16:creationId xmlns:a16="http://schemas.microsoft.com/office/drawing/2014/main" id="{CDB3DB4B-1DC6-4073-9A2E-50B49339FD87}"/>
              </a:ext>
            </a:extLst>
          </p:cNvPr>
          <p:cNvSpPr/>
          <p:nvPr/>
        </p:nvSpPr>
        <p:spPr>
          <a:xfrm rot="5400000">
            <a:off x="10952459" y="5092009"/>
            <a:ext cx="1421177" cy="155728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solidFill>
              <a:srgbClr val="C4C4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148" name="Rounded Rectangle 8">
            <a:extLst>
              <a:ext uri="{FF2B5EF4-FFF2-40B4-BE49-F238E27FC236}">
                <a16:creationId xmlns:a16="http://schemas.microsoft.com/office/drawing/2014/main" id="{F984D7AF-3A4E-4955-B5C0-166853AD1862}"/>
              </a:ext>
            </a:extLst>
          </p:cNvPr>
          <p:cNvSpPr/>
          <p:nvPr/>
        </p:nvSpPr>
        <p:spPr>
          <a:xfrm rot="5400000">
            <a:off x="11423483" y="6147461"/>
            <a:ext cx="478888" cy="155968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solidFill>
              <a:srgbClr val="C4C4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150" name="Freeform 42">
            <a:extLst>
              <a:ext uri="{FF2B5EF4-FFF2-40B4-BE49-F238E27FC236}">
                <a16:creationId xmlns:a16="http://schemas.microsoft.com/office/drawing/2014/main" id="{958BAD44-F750-4743-AA7E-A5E2F4A9D645}"/>
              </a:ext>
            </a:extLst>
          </p:cNvPr>
          <p:cNvSpPr/>
          <p:nvPr/>
        </p:nvSpPr>
        <p:spPr>
          <a:xfrm rot="10800000">
            <a:off x="10434398" y="6106352"/>
            <a:ext cx="177518" cy="346074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151" name="Freeform 42">
            <a:extLst>
              <a:ext uri="{FF2B5EF4-FFF2-40B4-BE49-F238E27FC236}">
                <a16:creationId xmlns:a16="http://schemas.microsoft.com/office/drawing/2014/main" id="{1F459FEC-1724-4164-9E87-5634D65D7755}"/>
              </a:ext>
            </a:extLst>
          </p:cNvPr>
          <p:cNvSpPr/>
          <p:nvPr/>
        </p:nvSpPr>
        <p:spPr>
          <a:xfrm rot="10800000">
            <a:off x="10649177" y="6106352"/>
            <a:ext cx="177518" cy="346074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152" name="Freeform 42">
            <a:extLst>
              <a:ext uri="{FF2B5EF4-FFF2-40B4-BE49-F238E27FC236}">
                <a16:creationId xmlns:a16="http://schemas.microsoft.com/office/drawing/2014/main" id="{D671C050-2FE0-4176-9EDF-6044E178BD46}"/>
              </a:ext>
            </a:extLst>
          </p:cNvPr>
          <p:cNvSpPr/>
          <p:nvPr/>
        </p:nvSpPr>
        <p:spPr>
          <a:xfrm rot="10800000">
            <a:off x="10863954" y="6106352"/>
            <a:ext cx="177518" cy="346074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154" name="Freeform 42">
            <a:extLst>
              <a:ext uri="{FF2B5EF4-FFF2-40B4-BE49-F238E27FC236}">
                <a16:creationId xmlns:a16="http://schemas.microsoft.com/office/drawing/2014/main" id="{7EF75C12-40EB-461B-9A95-8CEBC5159F3C}"/>
              </a:ext>
            </a:extLst>
          </p:cNvPr>
          <p:cNvSpPr/>
          <p:nvPr/>
        </p:nvSpPr>
        <p:spPr>
          <a:xfrm>
            <a:off x="1323169" y="1685716"/>
            <a:ext cx="177518" cy="346074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155" name="Freeform 42">
            <a:extLst>
              <a:ext uri="{FF2B5EF4-FFF2-40B4-BE49-F238E27FC236}">
                <a16:creationId xmlns:a16="http://schemas.microsoft.com/office/drawing/2014/main" id="{2331B8A7-3D87-4325-AE67-8B332755A676}"/>
              </a:ext>
            </a:extLst>
          </p:cNvPr>
          <p:cNvSpPr/>
          <p:nvPr/>
        </p:nvSpPr>
        <p:spPr>
          <a:xfrm>
            <a:off x="1108390" y="1685716"/>
            <a:ext cx="177518" cy="346074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156" name="Freeform 42">
            <a:extLst>
              <a:ext uri="{FF2B5EF4-FFF2-40B4-BE49-F238E27FC236}">
                <a16:creationId xmlns:a16="http://schemas.microsoft.com/office/drawing/2014/main" id="{4B925199-555E-450E-BF5C-69B46D0741B4}"/>
              </a:ext>
            </a:extLst>
          </p:cNvPr>
          <p:cNvSpPr/>
          <p:nvPr/>
        </p:nvSpPr>
        <p:spPr>
          <a:xfrm>
            <a:off x="893613" y="1685716"/>
            <a:ext cx="177518" cy="346074"/>
          </a:xfrm>
          <a:custGeom>
            <a:avLst/>
            <a:gdLst>
              <a:gd name="connsiteX0" fmla="*/ 75544 w 1030873"/>
              <a:gd name="connsiteY0" fmla="*/ 1858620 h 2009708"/>
              <a:gd name="connsiteX1" fmla="*/ 151088 w 1030873"/>
              <a:gd name="connsiteY1" fmla="*/ 1934164 h 2009708"/>
              <a:gd name="connsiteX2" fmla="*/ 75544 w 1030873"/>
              <a:gd name="connsiteY2" fmla="*/ 2009708 h 2009708"/>
              <a:gd name="connsiteX3" fmla="*/ 0 w 1030873"/>
              <a:gd name="connsiteY3" fmla="*/ 1934164 h 2009708"/>
              <a:gd name="connsiteX4" fmla="*/ 75544 w 1030873"/>
              <a:gd name="connsiteY4" fmla="*/ 1858620 h 2009708"/>
              <a:gd name="connsiteX5" fmla="*/ 385314 w 1030873"/>
              <a:gd name="connsiteY5" fmla="*/ 1548850 h 2009708"/>
              <a:gd name="connsiteX6" fmla="*/ 460858 w 1030873"/>
              <a:gd name="connsiteY6" fmla="*/ 1624394 h 2009708"/>
              <a:gd name="connsiteX7" fmla="*/ 385314 w 1030873"/>
              <a:gd name="connsiteY7" fmla="*/ 1699938 h 2009708"/>
              <a:gd name="connsiteX8" fmla="*/ 309770 w 1030873"/>
              <a:gd name="connsiteY8" fmla="*/ 1624394 h 2009708"/>
              <a:gd name="connsiteX9" fmla="*/ 385314 w 1030873"/>
              <a:gd name="connsiteY9" fmla="*/ 1548850 h 2009708"/>
              <a:gd name="connsiteX10" fmla="*/ 695084 w 1030873"/>
              <a:gd name="connsiteY10" fmla="*/ 1239080 h 2009708"/>
              <a:gd name="connsiteX11" fmla="*/ 770628 w 1030873"/>
              <a:gd name="connsiteY11" fmla="*/ 1314624 h 2009708"/>
              <a:gd name="connsiteX12" fmla="*/ 695084 w 1030873"/>
              <a:gd name="connsiteY12" fmla="*/ 1390168 h 2009708"/>
              <a:gd name="connsiteX13" fmla="*/ 619540 w 1030873"/>
              <a:gd name="connsiteY13" fmla="*/ 1314624 h 2009708"/>
              <a:gd name="connsiteX14" fmla="*/ 695084 w 1030873"/>
              <a:gd name="connsiteY14" fmla="*/ 1239080 h 2009708"/>
              <a:gd name="connsiteX15" fmla="*/ 75544 w 1030873"/>
              <a:gd name="connsiteY15" fmla="*/ 1239080 h 2009708"/>
              <a:gd name="connsiteX16" fmla="*/ 151088 w 1030873"/>
              <a:gd name="connsiteY16" fmla="*/ 1314624 h 2009708"/>
              <a:gd name="connsiteX17" fmla="*/ 75544 w 1030873"/>
              <a:gd name="connsiteY17" fmla="*/ 1390168 h 2009708"/>
              <a:gd name="connsiteX18" fmla="*/ 0 w 1030873"/>
              <a:gd name="connsiteY18" fmla="*/ 1314624 h 2009708"/>
              <a:gd name="connsiteX19" fmla="*/ 75544 w 1030873"/>
              <a:gd name="connsiteY19" fmla="*/ 1239080 h 2009708"/>
              <a:gd name="connsiteX20" fmla="*/ 955329 w 1030873"/>
              <a:gd name="connsiteY20" fmla="*/ 929310 h 2009708"/>
              <a:gd name="connsiteX21" fmla="*/ 1030873 w 1030873"/>
              <a:gd name="connsiteY21" fmla="*/ 1004854 h 2009708"/>
              <a:gd name="connsiteX22" fmla="*/ 955329 w 1030873"/>
              <a:gd name="connsiteY22" fmla="*/ 1080398 h 2009708"/>
              <a:gd name="connsiteX23" fmla="*/ 879785 w 1030873"/>
              <a:gd name="connsiteY23" fmla="*/ 1004854 h 2009708"/>
              <a:gd name="connsiteX24" fmla="*/ 955329 w 1030873"/>
              <a:gd name="connsiteY24" fmla="*/ 929310 h 2009708"/>
              <a:gd name="connsiteX25" fmla="*/ 385314 w 1030873"/>
              <a:gd name="connsiteY25" fmla="*/ 929310 h 2009708"/>
              <a:gd name="connsiteX26" fmla="*/ 460858 w 1030873"/>
              <a:gd name="connsiteY26" fmla="*/ 1004854 h 2009708"/>
              <a:gd name="connsiteX27" fmla="*/ 385314 w 1030873"/>
              <a:gd name="connsiteY27" fmla="*/ 1080398 h 2009708"/>
              <a:gd name="connsiteX28" fmla="*/ 309770 w 1030873"/>
              <a:gd name="connsiteY28" fmla="*/ 1004854 h 2009708"/>
              <a:gd name="connsiteX29" fmla="*/ 385314 w 1030873"/>
              <a:gd name="connsiteY29" fmla="*/ 929310 h 2009708"/>
              <a:gd name="connsiteX30" fmla="*/ 695084 w 1030873"/>
              <a:gd name="connsiteY30" fmla="*/ 619540 h 2009708"/>
              <a:gd name="connsiteX31" fmla="*/ 770628 w 1030873"/>
              <a:gd name="connsiteY31" fmla="*/ 695084 h 2009708"/>
              <a:gd name="connsiteX32" fmla="*/ 695084 w 1030873"/>
              <a:gd name="connsiteY32" fmla="*/ 770628 h 2009708"/>
              <a:gd name="connsiteX33" fmla="*/ 619540 w 1030873"/>
              <a:gd name="connsiteY33" fmla="*/ 695084 h 2009708"/>
              <a:gd name="connsiteX34" fmla="*/ 695084 w 1030873"/>
              <a:gd name="connsiteY34" fmla="*/ 619540 h 2009708"/>
              <a:gd name="connsiteX35" fmla="*/ 75544 w 1030873"/>
              <a:gd name="connsiteY35" fmla="*/ 619540 h 2009708"/>
              <a:gd name="connsiteX36" fmla="*/ 151088 w 1030873"/>
              <a:gd name="connsiteY36" fmla="*/ 695084 h 2009708"/>
              <a:gd name="connsiteX37" fmla="*/ 75544 w 1030873"/>
              <a:gd name="connsiteY37" fmla="*/ 770628 h 2009708"/>
              <a:gd name="connsiteX38" fmla="*/ 0 w 1030873"/>
              <a:gd name="connsiteY38" fmla="*/ 695084 h 2009708"/>
              <a:gd name="connsiteX39" fmla="*/ 75544 w 1030873"/>
              <a:gd name="connsiteY39" fmla="*/ 619540 h 2009708"/>
              <a:gd name="connsiteX40" fmla="*/ 385314 w 1030873"/>
              <a:gd name="connsiteY40" fmla="*/ 309770 h 2009708"/>
              <a:gd name="connsiteX41" fmla="*/ 460858 w 1030873"/>
              <a:gd name="connsiteY41" fmla="*/ 385314 h 2009708"/>
              <a:gd name="connsiteX42" fmla="*/ 385314 w 1030873"/>
              <a:gd name="connsiteY42" fmla="*/ 460858 h 2009708"/>
              <a:gd name="connsiteX43" fmla="*/ 309770 w 1030873"/>
              <a:gd name="connsiteY43" fmla="*/ 385314 h 2009708"/>
              <a:gd name="connsiteX44" fmla="*/ 385314 w 1030873"/>
              <a:gd name="connsiteY44" fmla="*/ 309770 h 2009708"/>
              <a:gd name="connsiteX45" fmla="*/ 75544 w 1030873"/>
              <a:gd name="connsiteY45" fmla="*/ 0 h 2009708"/>
              <a:gd name="connsiteX46" fmla="*/ 151088 w 1030873"/>
              <a:gd name="connsiteY46" fmla="*/ 75544 h 2009708"/>
              <a:gd name="connsiteX47" fmla="*/ 75544 w 1030873"/>
              <a:gd name="connsiteY47" fmla="*/ 151088 h 2009708"/>
              <a:gd name="connsiteX48" fmla="*/ 0 w 1030873"/>
              <a:gd name="connsiteY48" fmla="*/ 75544 h 2009708"/>
              <a:gd name="connsiteX49" fmla="*/ 75544 w 1030873"/>
              <a:gd name="connsiteY49" fmla="*/ 0 h 200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30873" h="2009708">
                <a:moveTo>
                  <a:pt x="75544" y="1858620"/>
                </a:moveTo>
                <a:cubicBezTo>
                  <a:pt x="117266" y="1858620"/>
                  <a:pt x="151088" y="1892442"/>
                  <a:pt x="151088" y="1934164"/>
                </a:cubicBezTo>
                <a:cubicBezTo>
                  <a:pt x="151088" y="1975886"/>
                  <a:pt x="117266" y="2009708"/>
                  <a:pt x="75544" y="2009708"/>
                </a:cubicBezTo>
                <a:cubicBezTo>
                  <a:pt x="33822" y="2009708"/>
                  <a:pt x="0" y="1975886"/>
                  <a:pt x="0" y="1934164"/>
                </a:cubicBezTo>
                <a:cubicBezTo>
                  <a:pt x="0" y="1892442"/>
                  <a:pt x="33822" y="1858620"/>
                  <a:pt x="75544" y="1858620"/>
                </a:cubicBezTo>
                <a:close/>
                <a:moveTo>
                  <a:pt x="385314" y="1548850"/>
                </a:moveTo>
                <a:cubicBezTo>
                  <a:pt x="427036" y="1548850"/>
                  <a:pt x="460858" y="1582672"/>
                  <a:pt x="460858" y="1624394"/>
                </a:cubicBezTo>
                <a:cubicBezTo>
                  <a:pt x="460858" y="1666116"/>
                  <a:pt x="427036" y="1699938"/>
                  <a:pt x="385314" y="1699938"/>
                </a:cubicBezTo>
                <a:cubicBezTo>
                  <a:pt x="343592" y="1699938"/>
                  <a:pt x="309770" y="1666116"/>
                  <a:pt x="309770" y="1624394"/>
                </a:cubicBezTo>
                <a:cubicBezTo>
                  <a:pt x="309770" y="1582672"/>
                  <a:pt x="343592" y="1548850"/>
                  <a:pt x="385314" y="1548850"/>
                </a:cubicBezTo>
                <a:close/>
                <a:moveTo>
                  <a:pt x="695084" y="1239080"/>
                </a:moveTo>
                <a:cubicBezTo>
                  <a:pt x="736806" y="1239080"/>
                  <a:pt x="770628" y="1272902"/>
                  <a:pt x="770628" y="1314624"/>
                </a:cubicBezTo>
                <a:cubicBezTo>
                  <a:pt x="770628" y="1356346"/>
                  <a:pt x="736806" y="1390168"/>
                  <a:pt x="695084" y="1390168"/>
                </a:cubicBezTo>
                <a:cubicBezTo>
                  <a:pt x="653362" y="1390168"/>
                  <a:pt x="619540" y="1356346"/>
                  <a:pt x="619540" y="1314624"/>
                </a:cubicBezTo>
                <a:cubicBezTo>
                  <a:pt x="619540" y="1272902"/>
                  <a:pt x="653362" y="1239080"/>
                  <a:pt x="695084" y="1239080"/>
                </a:cubicBezTo>
                <a:close/>
                <a:moveTo>
                  <a:pt x="75544" y="1239080"/>
                </a:moveTo>
                <a:cubicBezTo>
                  <a:pt x="117266" y="1239080"/>
                  <a:pt x="151088" y="1272902"/>
                  <a:pt x="151088" y="1314624"/>
                </a:cubicBezTo>
                <a:cubicBezTo>
                  <a:pt x="151088" y="1356346"/>
                  <a:pt x="117266" y="1390168"/>
                  <a:pt x="75544" y="1390168"/>
                </a:cubicBezTo>
                <a:cubicBezTo>
                  <a:pt x="33822" y="1390168"/>
                  <a:pt x="0" y="1356346"/>
                  <a:pt x="0" y="1314624"/>
                </a:cubicBezTo>
                <a:cubicBezTo>
                  <a:pt x="0" y="1272902"/>
                  <a:pt x="33822" y="1239080"/>
                  <a:pt x="75544" y="1239080"/>
                </a:cubicBezTo>
                <a:close/>
                <a:moveTo>
                  <a:pt x="955329" y="929310"/>
                </a:moveTo>
                <a:cubicBezTo>
                  <a:pt x="997051" y="929310"/>
                  <a:pt x="1030873" y="963132"/>
                  <a:pt x="1030873" y="1004854"/>
                </a:cubicBezTo>
                <a:cubicBezTo>
                  <a:pt x="1030873" y="1046576"/>
                  <a:pt x="997051" y="1080398"/>
                  <a:pt x="955329" y="1080398"/>
                </a:cubicBezTo>
                <a:cubicBezTo>
                  <a:pt x="913607" y="1080398"/>
                  <a:pt x="879785" y="1046576"/>
                  <a:pt x="879785" y="1004854"/>
                </a:cubicBezTo>
                <a:cubicBezTo>
                  <a:pt x="879785" y="963132"/>
                  <a:pt x="913607" y="929310"/>
                  <a:pt x="955329" y="929310"/>
                </a:cubicBezTo>
                <a:close/>
                <a:moveTo>
                  <a:pt x="385314" y="929310"/>
                </a:moveTo>
                <a:cubicBezTo>
                  <a:pt x="427036" y="929310"/>
                  <a:pt x="460858" y="963132"/>
                  <a:pt x="460858" y="1004854"/>
                </a:cubicBezTo>
                <a:cubicBezTo>
                  <a:pt x="460858" y="1046576"/>
                  <a:pt x="427036" y="1080398"/>
                  <a:pt x="385314" y="1080398"/>
                </a:cubicBezTo>
                <a:cubicBezTo>
                  <a:pt x="343592" y="1080398"/>
                  <a:pt x="309770" y="1046576"/>
                  <a:pt x="309770" y="1004854"/>
                </a:cubicBezTo>
                <a:cubicBezTo>
                  <a:pt x="309770" y="963132"/>
                  <a:pt x="343592" y="929310"/>
                  <a:pt x="385314" y="929310"/>
                </a:cubicBezTo>
                <a:close/>
                <a:moveTo>
                  <a:pt x="695084" y="619540"/>
                </a:moveTo>
                <a:cubicBezTo>
                  <a:pt x="736806" y="619540"/>
                  <a:pt x="770628" y="653362"/>
                  <a:pt x="770628" y="695084"/>
                </a:cubicBezTo>
                <a:cubicBezTo>
                  <a:pt x="770628" y="736806"/>
                  <a:pt x="736806" y="770628"/>
                  <a:pt x="695084" y="770628"/>
                </a:cubicBezTo>
                <a:cubicBezTo>
                  <a:pt x="653362" y="770628"/>
                  <a:pt x="619540" y="736806"/>
                  <a:pt x="619540" y="695084"/>
                </a:cubicBezTo>
                <a:cubicBezTo>
                  <a:pt x="619540" y="653362"/>
                  <a:pt x="653362" y="619540"/>
                  <a:pt x="695084" y="619540"/>
                </a:cubicBezTo>
                <a:close/>
                <a:moveTo>
                  <a:pt x="75544" y="619540"/>
                </a:moveTo>
                <a:cubicBezTo>
                  <a:pt x="117266" y="619540"/>
                  <a:pt x="151088" y="653362"/>
                  <a:pt x="151088" y="695084"/>
                </a:cubicBezTo>
                <a:cubicBezTo>
                  <a:pt x="151088" y="736806"/>
                  <a:pt x="117266" y="770628"/>
                  <a:pt x="75544" y="770628"/>
                </a:cubicBezTo>
                <a:cubicBezTo>
                  <a:pt x="33822" y="770628"/>
                  <a:pt x="0" y="736806"/>
                  <a:pt x="0" y="695084"/>
                </a:cubicBezTo>
                <a:cubicBezTo>
                  <a:pt x="0" y="653362"/>
                  <a:pt x="33822" y="619540"/>
                  <a:pt x="75544" y="619540"/>
                </a:cubicBezTo>
                <a:close/>
                <a:moveTo>
                  <a:pt x="385314" y="309770"/>
                </a:moveTo>
                <a:cubicBezTo>
                  <a:pt x="427036" y="309770"/>
                  <a:pt x="460858" y="343592"/>
                  <a:pt x="460858" y="385314"/>
                </a:cubicBezTo>
                <a:cubicBezTo>
                  <a:pt x="460858" y="427036"/>
                  <a:pt x="427036" y="460858"/>
                  <a:pt x="385314" y="460858"/>
                </a:cubicBezTo>
                <a:cubicBezTo>
                  <a:pt x="343592" y="460858"/>
                  <a:pt x="309770" y="427036"/>
                  <a:pt x="309770" y="385314"/>
                </a:cubicBezTo>
                <a:cubicBezTo>
                  <a:pt x="309770" y="343592"/>
                  <a:pt x="343592" y="309770"/>
                  <a:pt x="385314" y="309770"/>
                </a:cubicBezTo>
                <a:close/>
                <a:moveTo>
                  <a:pt x="75544" y="0"/>
                </a:moveTo>
                <a:cubicBezTo>
                  <a:pt x="117266" y="0"/>
                  <a:pt x="151088" y="33822"/>
                  <a:pt x="151088" y="75544"/>
                </a:cubicBezTo>
                <a:cubicBezTo>
                  <a:pt x="151088" y="117266"/>
                  <a:pt x="117266" y="151088"/>
                  <a:pt x="75544" y="151088"/>
                </a:cubicBezTo>
                <a:cubicBezTo>
                  <a:pt x="33822" y="151088"/>
                  <a:pt x="0" y="117266"/>
                  <a:pt x="0" y="75544"/>
                </a:cubicBezTo>
                <a:cubicBezTo>
                  <a:pt x="0" y="33822"/>
                  <a:pt x="33822" y="0"/>
                  <a:pt x="75544" y="0"/>
                </a:cubicBezTo>
                <a:close/>
              </a:path>
            </a:pathLst>
          </a:custGeom>
          <a:solidFill>
            <a:srgbClr val="3463E6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FD9BE72-6DD0-FCFF-324F-E80D7E176F7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54775"/>
            <a:ext cx="1250950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23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414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8CFF41A0-B99C-47A6-963A-E4101DE98AB3}"/>
              </a:ext>
            </a:extLst>
          </p:cNvPr>
          <p:cNvSpPr/>
          <p:nvPr/>
        </p:nvSpPr>
        <p:spPr>
          <a:xfrm>
            <a:off x="0" y="1190760"/>
            <a:ext cx="11081084" cy="3621055"/>
          </a:xfrm>
          <a:prstGeom prst="rect">
            <a:avLst/>
          </a:prstGeom>
          <a:solidFill>
            <a:srgbClr val="346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FF7FF"/>
              </a:solidFill>
              <a:effectLst/>
              <a:uLnTx/>
              <a:uFillTx/>
              <a:latin typeface="Cabin" panose="02020603050405020304"/>
              <a:ea typeface="+mn-ea"/>
              <a:cs typeface="+mn-cs"/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11A82C4-2FDC-4A6D-93FC-6348C4B96B06}"/>
              </a:ext>
            </a:extLst>
          </p:cNvPr>
          <p:cNvGrpSpPr/>
          <p:nvPr/>
        </p:nvGrpSpPr>
        <p:grpSpPr>
          <a:xfrm rot="10800000">
            <a:off x="10067898" y="6080526"/>
            <a:ext cx="2712011" cy="155968"/>
            <a:chOff x="-348716" y="2142314"/>
            <a:chExt cx="2712011" cy="155968"/>
          </a:xfrm>
        </p:grpSpPr>
        <p:sp>
          <p:nvSpPr>
            <p:cNvPr id="94" name="Rounded Rectangle 10">
              <a:extLst>
                <a:ext uri="{FF2B5EF4-FFF2-40B4-BE49-F238E27FC236}">
                  <a16:creationId xmlns:a16="http://schemas.microsoft.com/office/drawing/2014/main" id="{F7D80EEF-6C71-4A93-AE12-EAF154127446}"/>
                </a:ext>
              </a:extLst>
            </p:cNvPr>
            <p:cNvSpPr/>
            <p:nvPr/>
          </p:nvSpPr>
          <p:spPr>
            <a:xfrm>
              <a:off x="-348716" y="2142314"/>
              <a:ext cx="2024101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7F7F7F">
                  <a:alpha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95" name="Rounded Rectangle 11">
              <a:extLst>
                <a:ext uri="{FF2B5EF4-FFF2-40B4-BE49-F238E27FC236}">
                  <a16:creationId xmlns:a16="http://schemas.microsoft.com/office/drawing/2014/main" id="{96754A16-51BA-416B-9055-79F6566A68C5}"/>
                </a:ext>
              </a:extLst>
            </p:cNvPr>
            <p:cNvSpPr/>
            <p:nvPr/>
          </p:nvSpPr>
          <p:spPr>
            <a:xfrm>
              <a:off x="1837513" y="2142314"/>
              <a:ext cx="525782" cy="155968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rgbClr val="7F7F7F">
                  <a:alpha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98319B7A-DAF2-40F5-AE74-38E5194406AD}"/>
              </a:ext>
            </a:extLst>
          </p:cNvPr>
          <p:cNvSpPr/>
          <p:nvPr/>
        </p:nvSpPr>
        <p:spPr>
          <a:xfrm>
            <a:off x="12192000" y="6350000"/>
            <a:ext cx="508000" cy="5080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320F368-D154-4223-A57C-B6B3407512F5}"/>
              </a:ext>
            </a:extLst>
          </p:cNvPr>
          <p:cNvSpPr txBox="1"/>
          <p:nvPr/>
        </p:nvSpPr>
        <p:spPr>
          <a:xfrm>
            <a:off x="399506" y="1991801"/>
            <a:ext cx="4192065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</a:t>
            </a:r>
          </a:p>
          <a:p>
            <a:pPr lvl="0"/>
            <a:endParaRPr 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lvl="0"/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M: +91 9830547380</a:t>
            </a:r>
          </a:p>
          <a:p>
            <a:pPr lvl="0"/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E: kk@chunderkhator.in</a:t>
            </a:r>
          </a:p>
          <a:p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L: Indiranagar, Bengaluru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28E1279-5EF7-4CB0-B6D6-A8EA36E8FADE}"/>
              </a:ext>
            </a:extLst>
          </p:cNvPr>
          <p:cNvGrpSpPr/>
          <p:nvPr/>
        </p:nvGrpSpPr>
        <p:grpSpPr>
          <a:xfrm>
            <a:off x="-348716" y="1445084"/>
            <a:ext cx="2712011" cy="155968"/>
            <a:chOff x="-348716" y="2142314"/>
            <a:chExt cx="2712011" cy="155968"/>
          </a:xfrm>
          <a:solidFill>
            <a:schemeClr val="bg1"/>
          </a:solidFill>
        </p:grpSpPr>
        <p:sp>
          <p:nvSpPr>
            <p:cNvPr id="41" name="Rounded Rectangle 10">
              <a:extLst>
                <a:ext uri="{FF2B5EF4-FFF2-40B4-BE49-F238E27FC236}">
                  <a16:creationId xmlns:a16="http://schemas.microsoft.com/office/drawing/2014/main" id="{8E7128EE-E788-4920-8B17-BDA610FF39F8}"/>
                </a:ext>
              </a:extLst>
            </p:cNvPr>
            <p:cNvSpPr/>
            <p:nvPr/>
          </p:nvSpPr>
          <p:spPr>
            <a:xfrm>
              <a:off x="-348716" y="2142314"/>
              <a:ext cx="2024101" cy="155968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solidFill>
                <a:srgbClr val="F0F8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42" name="Rounded Rectangle 11">
              <a:extLst>
                <a:ext uri="{FF2B5EF4-FFF2-40B4-BE49-F238E27FC236}">
                  <a16:creationId xmlns:a16="http://schemas.microsoft.com/office/drawing/2014/main" id="{2AE9EA67-E800-43D7-B2E4-29EA4DE7B4DE}"/>
                </a:ext>
              </a:extLst>
            </p:cNvPr>
            <p:cNvSpPr/>
            <p:nvPr/>
          </p:nvSpPr>
          <p:spPr>
            <a:xfrm>
              <a:off x="1837513" y="2142314"/>
              <a:ext cx="525782" cy="155968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solidFill>
                <a:srgbClr val="F0F8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CF60802F-5D21-4F7B-B164-B7BBAC18729C}"/>
              </a:ext>
            </a:extLst>
          </p:cNvPr>
          <p:cNvGrpSpPr/>
          <p:nvPr/>
        </p:nvGrpSpPr>
        <p:grpSpPr>
          <a:xfrm>
            <a:off x="11352584" y="1376772"/>
            <a:ext cx="613780" cy="349895"/>
            <a:chOff x="5973967" y="223276"/>
            <a:chExt cx="586554" cy="334374"/>
          </a:xfrm>
        </p:grpSpPr>
        <p:sp>
          <p:nvSpPr>
            <p:cNvPr id="97" name="Freeform 42">
              <a:extLst>
                <a:ext uri="{FF2B5EF4-FFF2-40B4-BE49-F238E27FC236}">
                  <a16:creationId xmlns:a16="http://schemas.microsoft.com/office/drawing/2014/main" id="{CED0B34A-3C9E-4056-AAC5-EC84F3AFADEE}"/>
                </a:ext>
              </a:extLst>
            </p:cNvPr>
            <p:cNvSpPr/>
            <p:nvPr/>
          </p:nvSpPr>
          <p:spPr>
            <a:xfrm>
              <a:off x="6389005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98" name="Freeform 42">
              <a:extLst>
                <a:ext uri="{FF2B5EF4-FFF2-40B4-BE49-F238E27FC236}">
                  <a16:creationId xmlns:a16="http://schemas.microsoft.com/office/drawing/2014/main" id="{C25A15EB-6B50-4023-A537-E96EE19C2AF9}"/>
                </a:ext>
              </a:extLst>
            </p:cNvPr>
            <p:cNvSpPr/>
            <p:nvPr/>
          </p:nvSpPr>
          <p:spPr>
            <a:xfrm>
              <a:off x="6181489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>
                <a:alpha val="50196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99" name="Freeform 42">
              <a:extLst>
                <a:ext uri="{FF2B5EF4-FFF2-40B4-BE49-F238E27FC236}">
                  <a16:creationId xmlns:a16="http://schemas.microsoft.com/office/drawing/2014/main" id="{ABE9171E-3815-4D42-9BC7-284413A964D2}"/>
                </a:ext>
              </a:extLst>
            </p:cNvPr>
            <p:cNvSpPr/>
            <p:nvPr/>
          </p:nvSpPr>
          <p:spPr>
            <a:xfrm>
              <a:off x="5973967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>
                <a:alpha val="2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8CC91BE4-7C0D-46E9-8352-C7CA171BCA70}"/>
              </a:ext>
            </a:extLst>
          </p:cNvPr>
          <p:cNvGrpSpPr/>
          <p:nvPr/>
        </p:nvGrpSpPr>
        <p:grpSpPr>
          <a:xfrm rot="16200000">
            <a:off x="834019" y="5769880"/>
            <a:ext cx="788905" cy="449728"/>
            <a:chOff x="5973967" y="223276"/>
            <a:chExt cx="586554" cy="334374"/>
          </a:xfrm>
        </p:grpSpPr>
        <p:sp>
          <p:nvSpPr>
            <p:cNvPr id="102" name="Freeform 42">
              <a:extLst>
                <a:ext uri="{FF2B5EF4-FFF2-40B4-BE49-F238E27FC236}">
                  <a16:creationId xmlns:a16="http://schemas.microsoft.com/office/drawing/2014/main" id="{6EFDF167-A397-4F0D-AF01-BAB1BC38D5C0}"/>
                </a:ext>
              </a:extLst>
            </p:cNvPr>
            <p:cNvSpPr/>
            <p:nvPr/>
          </p:nvSpPr>
          <p:spPr>
            <a:xfrm>
              <a:off x="6389005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103" name="Freeform 42">
              <a:extLst>
                <a:ext uri="{FF2B5EF4-FFF2-40B4-BE49-F238E27FC236}">
                  <a16:creationId xmlns:a16="http://schemas.microsoft.com/office/drawing/2014/main" id="{FCAF7DBC-0DDA-486C-94BA-729934A8253D}"/>
                </a:ext>
              </a:extLst>
            </p:cNvPr>
            <p:cNvSpPr/>
            <p:nvPr/>
          </p:nvSpPr>
          <p:spPr>
            <a:xfrm>
              <a:off x="6181489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>
                <a:alpha val="50196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  <p:sp>
          <p:nvSpPr>
            <p:cNvPr id="104" name="Freeform 42">
              <a:extLst>
                <a:ext uri="{FF2B5EF4-FFF2-40B4-BE49-F238E27FC236}">
                  <a16:creationId xmlns:a16="http://schemas.microsoft.com/office/drawing/2014/main" id="{9296F875-E4A7-4010-9837-DF55DC4E194E}"/>
                </a:ext>
              </a:extLst>
            </p:cNvPr>
            <p:cNvSpPr/>
            <p:nvPr/>
          </p:nvSpPr>
          <p:spPr>
            <a:xfrm>
              <a:off x="5973967" y="223276"/>
              <a:ext cx="171516" cy="334374"/>
            </a:xfrm>
            <a:custGeom>
              <a:avLst/>
              <a:gdLst>
                <a:gd name="connsiteX0" fmla="*/ 75544 w 1030873"/>
                <a:gd name="connsiteY0" fmla="*/ 1858620 h 2009708"/>
                <a:gd name="connsiteX1" fmla="*/ 151088 w 1030873"/>
                <a:gd name="connsiteY1" fmla="*/ 1934164 h 2009708"/>
                <a:gd name="connsiteX2" fmla="*/ 75544 w 1030873"/>
                <a:gd name="connsiteY2" fmla="*/ 2009708 h 2009708"/>
                <a:gd name="connsiteX3" fmla="*/ 0 w 1030873"/>
                <a:gd name="connsiteY3" fmla="*/ 1934164 h 2009708"/>
                <a:gd name="connsiteX4" fmla="*/ 75544 w 1030873"/>
                <a:gd name="connsiteY4" fmla="*/ 1858620 h 2009708"/>
                <a:gd name="connsiteX5" fmla="*/ 385314 w 1030873"/>
                <a:gd name="connsiteY5" fmla="*/ 1548850 h 2009708"/>
                <a:gd name="connsiteX6" fmla="*/ 460858 w 1030873"/>
                <a:gd name="connsiteY6" fmla="*/ 1624394 h 2009708"/>
                <a:gd name="connsiteX7" fmla="*/ 385314 w 1030873"/>
                <a:gd name="connsiteY7" fmla="*/ 1699938 h 2009708"/>
                <a:gd name="connsiteX8" fmla="*/ 309770 w 1030873"/>
                <a:gd name="connsiteY8" fmla="*/ 1624394 h 2009708"/>
                <a:gd name="connsiteX9" fmla="*/ 385314 w 1030873"/>
                <a:gd name="connsiteY9" fmla="*/ 1548850 h 2009708"/>
                <a:gd name="connsiteX10" fmla="*/ 695084 w 1030873"/>
                <a:gd name="connsiteY10" fmla="*/ 1239080 h 2009708"/>
                <a:gd name="connsiteX11" fmla="*/ 770628 w 1030873"/>
                <a:gd name="connsiteY11" fmla="*/ 1314624 h 2009708"/>
                <a:gd name="connsiteX12" fmla="*/ 695084 w 1030873"/>
                <a:gd name="connsiteY12" fmla="*/ 1390168 h 2009708"/>
                <a:gd name="connsiteX13" fmla="*/ 619540 w 1030873"/>
                <a:gd name="connsiteY13" fmla="*/ 1314624 h 2009708"/>
                <a:gd name="connsiteX14" fmla="*/ 695084 w 1030873"/>
                <a:gd name="connsiteY14" fmla="*/ 1239080 h 2009708"/>
                <a:gd name="connsiteX15" fmla="*/ 75544 w 1030873"/>
                <a:gd name="connsiteY15" fmla="*/ 1239080 h 2009708"/>
                <a:gd name="connsiteX16" fmla="*/ 151088 w 1030873"/>
                <a:gd name="connsiteY16" fmla="*/ 1314624 h 2009708"/>
                <a:gd name="connsiteX17" fmla="*/ 75544 w 1030873"/>
                <a:gd name="connsiteY17" fmla="*/ 1390168 h 2009708"/>
                <a:gd name="connsiteX18" fmla="*/ 0 w 1030873"/>
                <a:gd name="connsiteY18" fmla="*/ 1314624 h 2009708"/>
                <a:gd name="connsiteX19" fmla="*/ 75544 w 1030873"/>
                <a:gd name="connsiteY19" fmla="*/ 1239080 h 2009708"/>
                <a:gd name="connsiteX20" fmla="*/ 955329 w 1030873"/>
                <a:gd name="connsiteY20" fmla="*/ 929310 h 2009708"/>
                <a:gd name="connsiteX21" fmla="*/ 1030873 w 1030873"/>
                <a:gd name="connsiteY21" fmla="*/ 1004854 h 2009708"/>
                <a:gd name="connsiteX22" fmla="*/ 955329 w 1030873"/>
                <a:gd name="connsiteY22" fmla="*/ 1080398 h 2009708"/>
                <a:gd name="connsiteX23" fmla="*/ 879785 w 1030873"/>
                <a:gd name="connsiteY23" fmla="*/ 1004854 h 2009708"/>
                <a:gd name="connsiteX24" fmla="*/ 955329 w 1030873"/>
                <a:gd name="connsiteY24" fmla="*/ 929310 h 2009708"/>
                <a:gd name="connsiteX25" fmla="*/ 385314 w 1030873"/>
                <a:gd name="connsiteY25" fmla="*/ 929310 h 2009708"/>
                <a:gd name="connsiteX26" fmla="*/ 460858 w 1030873"/>
                <a:gd name="connsiteY26" fmla="*/ 1004854 h 2009708"/>
                <a:gd name="connsiteX27" fmla="*/ 385314 w 1030873"/>
                <a:gd name="connsiteY27" fmla="*/ 1080398 h 2009708"/>
                <a:gd name="connsiteX28" fmla="*/ 309770 w 1030873"/>
                <a:gd name="connsiteY28" fmla="*/ 1004854 h 2009708"/>
                <a:gd name="connsiteX29" fmla="*/ 385314 w 1030873"/>
                <a:gd name="connsiteY29" fmla="*/ 929310 h 2009708"/>
                <a:gd name="connsiteX30" fmla="*/ 695084 w 1030873"/>
                <a:gd name="connsiteY30" fmla="*/ 619540 h 2009708"/>
                <a:gd name="connsiteX31" fmla="*/ 770628 w 1030873"/>
                <a:gd name="connsiteY31" fmla="*/ 695084 h 2009708"/>
                <a:gd name="connsiteX32" fmla="*/ 695084 w 1030873"/>
                <a:gd name="connsiteY32" fmla="*/ 770628 h 2009708"/>
                <a:gd name="connsiteX33" fmla="*/ 619540 w 1030873"/>
                <a:gd name="connsiteY33" fmla="*/ 695084 h 2009708"/>
                <a:gd name="connsiteX34" fmla="*/ 695084 w 1030873"/>
                <a:gd name="connsiteY34" fmla="*/ 619540 h 2009708"/>
                <a:gd name="connsiteX35" fmla="*/ 75544 w 1030873"/>
                <a:gd name="connsiteY35" fmla="*/ 619540 h 2009708"/>
                <a:gd name="connsiteX36" fmla="*/ 151088 w 1030873"/>
                <a:gd name="connsiteY36" fmla="*/ 695084 h 2009708"/>
                <a:gd name="connsiteX37" fmla="*/ 75544 w 1030873"/>
                <a:gd name="connsiteY37" fmla="*/ 770628 h 2009708"/>
                <a:gd name="connsiteX38" fmla="*/ 0 w 1030873"/>
                <a:gd name="connsiteY38" fmla="*/ 695084 h 2009708"/>
                <a:gd name="connsiteX39" fmla="*/ 75544 w 1030873"/>
                <a:gd name="connsiteY39" fmla="*/ 619540 h 2009708"/>
                <a:gd name="connsiteX40" fmla="*/ 385314 w 1030873"/>
                <a:gd name="connsiteY40" fmla="*/ 309770 h 2009708"/>
                <a:gd name="connsiteX41" fmla="*/ 460858 w 1030873"/>
                <a:gd name="connsiteY41" fmla="*/ 385314 h 2009708"/>
                <a:gd name="connsiteX42" fmla="*/ 385314 w 1030873"/>
                <a:gd name="connsiteY42" fmla="*/ 460858 h 2009708"/>
                <a:gd name="connsiteX43" fmla="*/ 309770 w 1030873"/>
                <a:gd name="connsiteY43" fmla="*/ 385314 h 2009708"/>
                <a:gd name="connsiteX44" fmla="*/ 385314 w 1030873"/>
                <a:gd name="connsiteY44" fmla="*/ 309770 h 2009708"/>
                <a:gd name="connsiteX45" fmla="*/ 75544 w 1030873"/>
                <a:gd name="connsiteY45" fmla="*/ 0 h 2009708"/>
                <a:gd name="connsiteX46" fmla="*/ 151088 w 1030873"/>
                <a:gd name="connsiteY46" fmla="*/ 75544 h 2009708"/>
                <a:gd name="connsiteX47" fmla="*/ 75544 w 1030873"/>
                <a:gd name="connsiteY47" fmla="*/ 151088 h 2009708"/>
                <a:gd name="connsiteX48" fmla="*/ 0 w 1030873"/>
                <a:gd name="connsiteY48" fmla="*/ 75544 h 2009708"/>
                <a:gd name="connsiteX49" fmla="*/ 75544 w 1030873"/>
                <a:gd name="connsiteY49" fmla="*/ 0 h 200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30873" h="2009708">
                  <a:moveTo>
                    <a:pt x="75544" y="1858620"/>
                  </a:moveTo>
                  <a:cubicBezTo>
                    <a:pt x="117266" y="1858620"/>
                    <a:pt x="151088" y="1892442"/>
                    <a:pt x="151088" y="1934164"/>
                  </a:cubicBezTo>
                  <a:cubicBezTo>
                    <a:pt x="151088" y="1975886"/>
                    <a:pt x="117266" y="2009708"/>
                    <a:pt x="75544" y="2009708"/>
                  </a:cubicBezTo>
                  <a:cubicBezTo>
                    <a:pt x="33822" y="2009708"/>
                    <a:pt x="0" y="1975886"/>
                    <a:pt x="0" y="1934164"/>
                  </a:cubicBezTo>
                  <a:cubicBezTo>
                    <a:pt x="0" y="1892442"/>
                    <a:pt x="33822" y="1858620"/>
                    <a:pt x="75544" y="1858620"/>
                  </a:cubicBezTo>
                  <a:close/>
                  <a:moveTo>
                    <a:pt x="385314" y="1548850"/>
                  </a:moveTo>
                  <a:cubicBezTo>
                    <a:pt x="427036" y="1548850"/>
                    <a:pt x="460858" y="1582672"/>
                    <a:pt x="460858" y="1624394"/>
                  </a:cubicBezTo>
                  <a:cubicBezTo>
                    <a:pt x="460858" y="1666116"/>
                    <a:pt x="427036" y="1699938"/>
                    <a:pt x="385314" y="1699938"/>
                  </a:cubicBezTo>
                  <a:cubicBezTo>
                    <a:pt x="343592" y="1699938"/>
                    <a:pt x="309770" y="1666116"/>
                    <a:pt x="309770" y="1624394"/>
                  </a:cubicBezTo>
                  <a:cubicBezTo>
                    <a:pt x="309770" y="1582672"/>
                    <a:pt x="343592" y="1548850"/>
                    <a:pt x="385314" y="1548850"/>
                  </a:cubicBezTo>
                  <a:close/>
                  <a:moveTo>
                    <a:pt x="695084" y="1239080"/>
                  </a:moveTo>
                  <a:cubicBezTo>
                    <a:pt x="736806" y="1239080"/>
                    <a:pt x="770628" y="1272902"/>
                    <a:pt x="770628" y="1314624"/>
                  </a:cubicBezTo>
                  <a:cubicBezTo>
                    <a:pt x="770628" y="1356346"/>
                    <a:pt x="736806" y="1390168"/>
                    <a:pt x="695084" y="1390168"/>
                  </a:cubicBezTo>
                  <a:cubicBezTo>
                    <a:pt x="653362" y="1390168"/>
                    <a:pt x="619540" y="1356346"/>
                    <a:pt x="619540" y="1314624"/>
                  </a:cubicBezTo>
                  <a:cubicBezTo>
                    <a:pt x="619540" y="1272902"/>
                    <a:pt x="653362" y="1239080"/>
                    <a:pt x="695084" y="1239080"/>
                  </a:cubicBezTo>
                  <a:close/>
                  <a:moveTo>
                    <a:pt x="75544" y="1239080"/>
                  </a:moveTo>
                  <a:cubicBezTo>
                    <a:pt x="117266" y="1239080"/>
                    <a:pt x="151088" y="1272902"/>
                    <a:pt x="151088" y="1314624"/>
                  </a:cubicBezTo>
                  <a:cubicBezTo>
                    <a:pt x="151088" y="1356346"/>
                    <a:pt x="117266" y="1390168"/>
                    <a:pt x="75544" y="1390168"/>
                  </a:cubicBezTo>
                  <a:cubicBezTo>
                    <a:pt x="33822" y="1390168"/>
                    <a:pt x="0" y="1356346"/>
                    <a:pt x="0" y="1314624"/>
                  </a:cubicBezTo>
                  <a:cubicBezTo>
                    <a:pt x="0" y="1272902"/>
                    <a:pt x="33822" y="1239080"/>
                    <a:pt x="75544" y="1239080"/>
                  </a:cubicBezTo>
                  <a:close/>
                  <a:moveTo>
                    <a:pt x="955329" y="929310"/>
                  </a:moveTo>
                  <a:cubicBezTo>
                    <a:pt x="997051" y="929310"/>
                    <a:pt x="1030873" y="963132"/>
                    <a:pt x="1030873" y="1004854"/>
                  </a:cubicBezTo>
                  <a:cubicBezTo>
                    <a:pt x="1030873" y="1046576"/>
                    <a:pt x="997051" y="1080398"/>
                    <a:pt x="955329" y="1080398"/>
                  </a:cubicBezTo>
                  <a:cubicBezTo>
                    <a:pt x="913607" y="1080398"/>
                    <a:pt x="879785" y="1046576"/>
                    <a:pt x="879785" y="1004854"/>
                  </a:cubicBezTo>
                  <a:cubicBezTo>
                    <a:pt x="879785" y="963132"/>
                    <a:pt x="913607" y="929310"/>
                    <a:pt x="955329" y="929310"/>
                  </a:cubicBezTo>
                  <a:close/>
                  <a:moveTo>
                    <a:pt x="385314" y="929310"/>
                  </a:moveTo>
                  <a:cubicBezTo>
                    <a:pt x="427036" y="929310"/>
                    <a:pt x="460858" y="963132"/>
                    <a:pt x="460858" y="1004854"/>
                  </a:cubicBezTo>
                  <a:cubicBezTo>
                    <a:pt x="460858" y="1046576"/>
                    <a:pt x="427036" y="1080398"/>
                    <a:pt x="385314" y="1080398"/>
                  </a:cubicBezTo>
                  <a:cubicBezTo>
                    <a:pt x="343592" y="1080398"/>
                    <a:pt x="309770" y="1046576"/>
                    <a:pt x="309770" y="1004854"/>
                  </a:cubicBezTo>
                  <a:cubicBezTo>
                    <a:pt x="309770" y="963132"/>
                    <a:pt x="343592" y="929310"/>
                    <a:pt x="385314" y="929310"/>
                  </a:cubicBezTo>
                  <a:close/>
                  <a:moveTo>
                    <a:pt x="695084" y="619540"/>
                  </a:moveTo>
                  <a:cubicBezTo>
                    <a:pt x="736806" y="619540"/>
                    <a:pt x="770628" y="653362"/>
                    <a:pt x="770628" y="695084"/>
                  </a:cubicBezTo>
                  <a:cubicBezTo>
                    <a:pt x="770628" y="736806"/>
                    <a:pt x="736806" y="770628"/>
                    <a:pt x="695084" y="770628"/>
                  </a:cubicBezTo>
                  <a:cubicBezTo>
                    <a:pt x="653362" y="770628"/>
                    <a:pt x="619540" y="736806"/>
                    <a:pt x="619540" y="695084"/>
                  </a:cubicBezTo>
                  <a:cubicBezTo>
                    <a:pt x="619540" y="653362"/>
                    <a:pt x="653362" y="619540"/>
                    <a:pt x="695084" y="619540"/>
                  </a:cubicBezTo>
                  <a:close/>
                  <a:moveTo>
                    <a:pt x="75544" y="619540"/>
                  </a:moveTo>
                  <a:cubicBezTo>
                    <a:pt x="117266" y="619540"/>
                    <a:pt x="151088" y="653362"/>
                    <a:pt x="151088" y="695084"/>
                  </a:cubicBezTo>
                  <a:cubicBezTo>
                    <a:pt x="151088" y="736806"/>
                    <a:pt x="117266" y="770628"/>
                    <a:pt x="75544" y="770628"/>
                  </a:cubicBezTo>
                  <a:cubicBezTo>
                    <a:pt x="33822" y="770628"/>
                    <a:pt x="0" y="736806"/>
                    <a:pt x="0" y="695084"/>
                  </a:cubicBezTo>
                  <a:cubicBezTo>
                    <a:pt x="0" y="653362"/>
                    <a:pt x="33822" y="619540"/>
                    <a:pt x="75544" y="619540"/>
                  </a:cubicBezTo>
                  <a:close/>
                  <a:moveTo>
                    <a:pt x="385314" y="309770"/>
                  </a:moveTo>
                  <a:cubicBezTo>
                    <a:pt x="427036" y="309770"/>
                    <a:pt x="460858" y="343592"/>
                    <a:pt x="460858" y="385314"/>
                  </a:cubicBezTo>
                  <a:cubicBezTo>
                    <a:pt x="460858" y="427036"/>
                    <a:pt x="427036" y="460858"/>
                    <a:pt x="385314" y="460858"/>
                  </a:cubicBezTo>
                  <a:cubicBezTo>
                    <a:pt x="343592" y="460858"/>
                    <a:pt x="309770" y="427036"/>
                    <a:pt x="309770" y="385314"/>
                  </a:cubicBezTo>
                  <a:cubicBezTo>
                    <a:pt x="309770" y="343592"/>
                    <a:pt x="343592" y="309770"/>
                    <a:pt x="385314" y="309770"/>
                  </a:cubicBezTo>
                  <a:close/>
                  <a:moveTo>
                    <a:pt x="75544" y="0"/>
                  </a:moveTo>
                  <a:cubicBezTo>
                    <a:pt x="117266" y="0"/>
                    <a:pt x="151088" y="33822"/>
                    <a:pt x="151088" y="75544"/>
                  </a:cubicBezTo>
                  <a:cubicBezTo>
                    <a:pt x="151088" y="117266"/>
                    <a:pt x="117266" y="151088"/>
                    <a:pt x="75544" y="151088"/>
                  </a:cubicBezTo>
                  <a:cubicBezTo>
                    <a:pt x="33822" y="151088"/>
                    <a:pt x="0" y="117266"/>
                    <a:pt x="0" y="75544"/>
                  </a:cubicBezTo>
                  <a:cubicBezTo>
                    <a:pt x="0" y="33822"/>
                    <a:pt x="33822" y="0"/>
                    <a:pt x="75544" y="0"/>
                  </a:cubicBezTo>
                  <a:close/>
                </a:path>
              </a:pathLst>
            </a:custGeom>
            <a:solidFill>
              <a:srgbClr val="3463E6">
                <a:alpha val="2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EFF7FF"/>
                </a:solidFill>
                <a:effectLst/>
                <a:uLnTx/>
                <a:uFillTx/>
                <a:latin typeface="Cabin" panose="02020603050405020304"/>
                <a:ea typeface="+mn-ea"/>
                <a:cs typeface="+mn-cs"/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635A7D-4B08-3631-EC78-664F0A27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70555" y="6455464"/>
            <a:ext cx="1250889" cy="365125"/>
          </a:xfr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ctr"/>
            <a:fld id="{421DDA32-B2C6-4385-908A-A01FBF646F09}" type="slidenum">
              <a:rPr lang="en-IN" sz="1400" smtClean="0">
                <a:solidFill>
                  <a:schemeClr val="tx1"/>
                </a:solidFill>
                <a:latin typeface="Barlow" panose="00000500000000000000" pitchFamily="2" charset="0"/>
              </a:rPr>
              <a:pPr algn="ctr"/>
              <a:t>24</a:t>
            </a:fld>
            <a:endParaRPr lang="en-IN" sz="1400">
              <a:solidFill>
                <a:schemeClr val="tx1"/>
              </a:solidFill>
              <a:latin typeface="Barlow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CC67E5-690F-C2B0-1F77-932171CC9170}"/>
              </a:ext>
            </a:extLst>
          </p:cNvPr>
          <p:cNvSpPr txBox="1"/>
          <p:nvPr/>
        </p:nvSpPr>
        <p:spPr>
          <a:xfrm>
            <a:off x="9851565" y="54021"/>
            <a:ext cx="2288886" cy="43279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IN" sz="1400" b="1" dirty="0">
                <a:latin typeface="Century Gothic" panose="020B0502020202020204" pitchFamily="34" charset="0"/>
              </a:rPr>
              <a:t>Friday, 27</a:t>
            </a:r>
            <a:r>
              <a:rPr lang="en-IN" sz="1400" b="1" baseline="30000" dirty="0">
                <a:latin typeface="Century Gothic" panose="020B0502020202020204" pitchFamily="34" charset="0"/>
              </a:rPr>
              <a:t>th</a:t>
            </a:r>
            <a:r>
              <a:rPr lang="en-IN" sz="1400" b="1" dirty="0">
                <a:latin typeface="Century Gothic" panose="020B0502020202020204" pitchFamily="34" charset="0"/>
              </a:rPr>
              <a:t> June, 2025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A4F6B-A4AA-CA9E-5846-78FB54BC8C78}"/>
              </a:ext>
            </a:extLst>
          </p:cNvPr>
          <p:cNvSpPr txBox="1"/>
          <p:nvPr/>
        </p:nvSpPr>
        <p:spPr>
          <a:xfrm>
            <a:off x="51549" y="54021"/>
            <a:ext cx="1834401" cy="43279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IN" sz="1400" b="1" dirty="0">
                <a:latin typeface="Century Gothic" panose="020B0502020202020204" pitchFamily="34" charset="0"/>
              </a:rPr>
              <a:t>Udupi 2025, ICAI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9AF629-F529-4D25-2F59-9517E2C8347F}"/>
              </a:ext>
            </a:extLst>
          </p:cNvPr>
          <p:cNvSpPr/>
          <p:nvPr/>
        </p:nvSpPr>
        <p:spPr>
          <a:xfrm>
            <a:off x="7503329" y="4813143"/>
            <a:ext cx="3007195" cy="596077"/>
          </a:xfrm>
          <a:prstGeom prst="rect">
            <a:avLst/>
          </a:prstGeom>
          <a:solidFill>
            <a:srgbClr val="346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Kartikeyan Khator, FCA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FC0F12-762E-A465-EF01-944800915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3" b="4153"/>
          <a:stretch/>
        </p:blipFill>
        <p:spPr>
          <a:xfrm>
            <a:off x="7503329" y="1905806"/>
            <a:ext cx="3007195" cy="290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2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Office Theme">
  <a:themeElements>
    <a:clrScheme name="Businom 1 Light">
      <a:dk1>
        <a:srgbClr val="202031"/>
      </a:dk1>
      <a:lt1>
        <a:srgbClr val="EFF7FF"/>
      </a:lt1>
      <a:dk2>
        <a:srgbClr val="202032"/>
      </a:dk2>
      <a:lt2>
        <a:srgbClr val="F0F8FF"/>
      </a:lt2>
      <a:accent1>
        <a:srgbClr val="3463E6"/>
      </a:accent1>
      <a:accent2>
        <a:srgbClr val="59C8F2"/>
      </a:accent2>
      <a:accent3>
        <a:srgbClr val="CF3375"/>
      </a:accent3>
      <a:accent4>
        <a:srgbClr val="ECCA32"/>
      </a:accent4>
      <a:accent5>
        <a:srgbClr val="E76A7F"/>
      </a:accent5>
      <a:accent6>
        <a:srgbClr val="D8DCE5"/>
      </a:accent6>
      <a:hlink>
        <a:srgbClr val="8F8F8F"/>
      </a:hlink>
      <a:folHlink>
        <a:srgbClr val="A5A5A5"/>
      </a:folHlink>
    </a:clrScheme>
    <a:fontScheme name="007">
      <a:majorFont>
        <a:latin typeface="Raleway Medium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bi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5322</TotalTime>
  <Words>1224</Words>
  <Application>Microsoft Office PowerPoint</Application>
  <PresentationFormat>Widescreen</PresentationFormat>
  <Paragraphs>329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Arial</vt:lpstr>
      <vt:lpstr>Barlow</vt:lpstr>
      <vt:lpstr>Barlow ExtraBold</vt:lpstr>
      <vt:lpstr>Cabin</vt:lpstr>
      <vt:lpstr>Calibri</vt:lpstr>
      <vt:lpstr>Calibri Light</vt:lpstr>
      <vt:lpstr>Century Gothic</vt:lpstr>
      <vt:lpstr>Courier New</vt:lpstr>
      <vt:lpstr>Raleway Medium</vt:lpstr>
      <vt:lpstr>Symbol</vt:lpstr>
      <vt:lpstr>Wingdings</vt:lpstr>
      <vt:lpstr>1_Office Theme</vt:lpstr>
      <vt:lpstr>PRESENTATIONLOAD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You Exec (https://youexec.com/resources)</Manager>
  <Company>You Exec (https://youexec.com/resources)</Company>
  <LinksUpToDate>false</LinksUpToDate>
  <SharedDoc>false</SharedDoc>
  <HyperlinkBase>You Exec (https://youexec.com/resources)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 Management</dc:title>
  <dc:subject>Cost Management</dc:subject>
  <dc:creator>You Exec (https://youexec.com/resources)</dc:creator>
  <cp:keywords>You Exec (https://youexec.com/resources)</cp:keywords>
  <dc:description>You Exec (https://youexec.com/resources)</dc:description>
  <cp:lastModifiedBy>Kartikeyan Khator</cp:lastModifiedBy>
  <cp:revision>1892</cp:revision>
  <dcterms:created xsi:type="dcterms:W3CDTF">2020-06-24T04:41:33Z</dcterms:created>
  <dcterms:modified xsi:type="dcterms:W3CDTF">2025-06-27T06:26:28Z</dcterms:modified>
  <cp:category>You Exec (https://youexec.com/resources)</cp:category>
</cp:coreProperties>
</file>