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28" r:id="rId1"/>
    <p:sldMasterId id="2147483764" r:id="rId2"/>
  </p:sldMasterIdLst>
  <p:sldIdLst>
    <p:sldId id="256" r:id="rId3"/>
    <p:sldId id="271" r:id="rId4"/>
    <p:sldId id="299" r:id="rId5"/>
    <p:sldId id="298" r:id="rId6"/>
    <p:sldId id="381" r:id="rId7"/>
    <p:sldId id="383" r:id="rId8"/>
    <p:sldId id="382" r:id="rId9"/>
    <p:sldId id="385" r:id="rId10"/>
    <p:sldId id="384" r:id="rId11"/>
    <p:sldId id="386" r:id="rId12"/>
    <p:sldId id="387" r:id="rId13"/>
    <p:sldId id="388" r:id="rId14"/>
    <p:sldId id="296"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dmin1" initials="a"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25" autoAdjust="0"/>
    <p:restoredTop sz="94660"/>
  </p:normalViewPr>
  <p:slideViewPr>
    <p:cSldViewPr snapToGrid="0">
      <p:cViewPr varScale="1">
        <p:scale>
          <a:sx n="69" d="100"/>
          <a:sy n="69" d="100"/>
        </p:scale>
        <p:origin x="654" y="6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4" name="Group 13"/>
          <p:cNvGrpSpPr/>
          <p:nvPr/>
        </p:nvGrpSpPr>
        <p:grpSpPr>
          <a:xfrm>
            <a:off x="-1588" y="0"/>
            <a:ext cx="12193588" cy="6861555"/>
            <a:chOff x="-1588" y="0"/>
            <a:chExt cx="12193588" cy="6861555"/>
          </a:xfrm>
        </p:grpSpPr>
        <p:sp>
          <p:nvSpPr>
            <p:cNvPr id="9" name="Rectangle 8"/>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a:prstGeom prst="rect">
            <a:avLst/>
          </a:prstGeom>
        </p:spPr>
        <p:txBody>
          <a:bodyPr anchor="b"/>
          <a:lstStyle>
            <a:lvl1pPr>
              <a:defRPr sz="5400"/>
            </a:lvl1pPr>
          </a:lstStyle>
          <a:p>
            <a:r>
              <a:rPr lang="en-US" dirty="0"/>
              <a:t>Click to edit Master title style</a:t>
            </a:r>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tx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a:xfrm rot="5400000">
            <a:off x="10158984" y="1792224"/>
            <a:ext cx="990599" cy="304799"/>
          </a:xfrm>
        </p:spPr>
        <p:txBody>
          <a:bodyPr/>
          <a:lstStyle>
            <a:lvl1pPr algn="l">
              <a:defRPr b="0">
                <a:solidFill>
                  <a:schemeClr val="bg1"/>
                </a:solidFill>
              </a:defRPr>
            </a:lvl1pPr>
          </a:lstStyle>
          <a:p>
            <a:fld id="{5923F103-BC34-4FE4-A40E-EDDEECFDA5D0}" type="datetimeFigureOut">
              <a:rPr lang="en-US" dirty="0"/>
              <a:pPr/>
              <a:t>2/19/2025</a:t>
            </a:fld>
            <a:endParaRPr lang="en-US" dirty="0"/>
          </a:p>
        </p:txBody>
      </p:sp>
      <p:sp>
        <p:nvSpPr>
          <p:cNvPr id="5" name="Footer Placeholder 4"/>
          <p:cNvSpPr>
            <a:spLocks noGrp="1"/>
          </p:cNvSpPr>
          <p:nvPr>
            <p:ph type="ftr" sz="quarter" idx="11"/>
          </p:nvPr>
        </p:nvSpPr>
        <p:spPr>
          <a:xfrm rot="5400000">
            <a:off x="8951976" y="3227832"/>
            <a:ext cx="3867912" cy="310896"/>
          </a:xfrm>
        </p:spPr>
        <p:txBody>
          <a:bodyPr/>
          <a:lstStyle>
            <a:lvl1pPr>
              <a:defRPr sz="1000" b="0">
                <a:solidFill>
                  <a:schemeClr val="bg1"/>
                </a:solidFill>
              </a:defRPr>
            </a:lvl1pPr>
          </a:lstStyle>
          <a:p>
            <a:endParaRPr lang="en-US" dirty="0"/>
          </a:p>
        </p:txBody>
      </p:sp>
      <p:sp>
        <p:nvSpPr>
          <p:cNvPr id="8" name="Rectangle 7"/>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10351008" y="292608"/>
            <a:ext cx="838199" cy="767687"/>
          </a:xfrm>
        </p:spPr>
        <p:txBody>
          <a:bodyPr/>
          <a:lstStyle>
            <a:lvl1pPr>
              <a:defRPr sz="2800" b="0" i="0">
                <a:latin typeface="+mj-lt"/>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22837487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9"/>
            <a:ext cx="8825659" cy="706964"/>
          </a:xfrm>
          <a:prstGeom prst="rect">
            <a:avLst/>
          </a:prstGeom>
        </p:spPr>
        <p:txBody>
          <a:bodyPr anchor="ctr"/>
          <a:lstStyle/>
          <a:p>
            <a:r>
              <a:rPr lang="en-US" dirty="0"/>
              <a:t>Click to edit Master title style</a:t>
            </a:r>
          </a:p>
        </p:txBody>
      </p:sp>
      <p:sp>
        <p:nvSpPr>
          <p:cNvPr id="3" name="Content Placeholder 2"/>
          <p:cNvSpPr>
            <a:spLocks noGrp="1"/>
          </p:cNvSpPr>
          <p:nvPr>
            <p:ph idx="1"/>
          </p:nvPr>
        </p:nvSpPr>
        <p:spPr>
          <a:xfrm>
            <a:off x="1154954" y="2603500"/>
            <a:ext cx="8825659" cy="341630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19C9CA7B-DFD4-44B5-8C60-D14B8CD1FB59}" type="datetimeFigureOut">
              <a:rPr lang="en-US" dirty="0"/>
              <a:t>2/19/2025</a:t>
            </a:fld>
            <a:endParaRPr lang="en-US" dirty="0"/>
          </a:p>
        </p:txBody>
      </p:sp>
      <p:sp>
        <p:nvSpPr>
          <p:cNvPr id="5" name="Footer Placeholder 4"/>
          <p:cNvSpPr>
            <a:spLocks noGrp="1"/>
          </p:cNvSpPr>
          <p:nvPr>
            <p:ph type="ftr" sz="quarter" idx="11"/>
          </p:nvPr>
        </p:nvSpPr>
        <p:spPr/>
        <p:txBody>
          <a:bodyPr/>
          <a:lstStyle>
            <a:lvl1pPr>
              <a:defRPr sz="1000" b="1"/>
            </a:lvl1p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9318433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17" name="Group 16"/>
          <p:cNvGrpSpPr/>
          <p:nvPr/>
        </p:nvGrpSpPr>
        <p:grpSpPr>
          <a:xfrm>
            <a:off x="-1588" y="0"/>
            <a:ext cx="12193588" cy="6861555"/>
            <a:chOff x="-1588" y="0"/>
            <a:chExt cx="12193588" cy="6861555"/>
          </a:xfrm>
        </p:grpSpPr>
        <p:sp>
          <p:nvSpPr>
            <p:cNvPr id="12" name="Rectangle 11"/>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Rectangle 8"/>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8"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7"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2679192"/>
            <a:ext cx="4343400" cy="2286000"/>
          </a:xfrm>
          <a:prstGeom prst="rect">
            <a:avLst/>
          </a:prstGeom>
        </p:spPr>
        <p:txBody>
          <a:bodyPr anchor="ctr" anchorCtr="0"/>
          <a:lstStyle>
            <a:lvl1pPr algn="l">
              <a:defRPr sz="4000" b="0" cap="none"/>
            </a:lvl1pPr>
          </a:lstStyle>
          <a:p>
            <a:r>
              <a:rPr lang="en-US" dirty="0"/>
              <a:t>Click to edit Master title style</a:t>
            </a:r>
          </a:p>
        </p:txBody>
      </p:sp>
      <p:sp>
        <p:nvSpPr>
          <p:cNvPr id="3" name="Text Placeholder 2"/>
          <p:cNvSpPr>
            <a:spLocks noGrp="1"/>
          </p:cNvSpPr>
          <p:nvPr>
            <p:ph type="body" idx="1"/>
          </p:nvPr>
        </p:nvSpPr>
        <p:spPr>
          <a:xfrm>
            <a:off x="6894576" y="2679192"/>
            <a:ext cx="3758184" cy="2286000"/>
          </a:xfrm>
        </p:spPr>
        <p:txBody>
          <a:bodyPr anchor="ctr" anchorCtr="0"/>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Edit Master text styles</a:t>
            </a:r>
          </a:p>
        </p:txBody>
      </p:sp>
      <p:sp>
        <p:nvSpPr>
          <p:cNvPr id="4" name="Date Placeholder 3"/>
          <p:cNvSpPr>
            <a:spLocks noGrp="1"/>
          </p:cNvSpPr>
          <p:nvPr>
            <p:ph type="dt" sz="half" idx="10"/>
          </p:nvPr>
        </p:nvSpPr>
        <p:spPr/>
        <p:txBody>
          <a:bodyPr/>
          <a:lstStyle/>
          <a:p>
            <a:fld id="{F34E6425-0181-43F2-84FC-787E803FD2F8}" type="datetimeFigureOut">
              <a:rPr lang="en-US" dirty="0"/>
              <a:t>2/19/2025</a:t>
            </a:fld>
            <a:endParaRPr lang="en-US" dirty="0"/>
          </a:p>
        </p:txBody>
      </p:sp>
      <p:sp>
        <p:nvSpPr>
          <p:cNvPr id="5" name="Footer Placeholder 4"/>
          <p:cNvSpPr>
            <a:spLocks noGrp="1"/>
          </p:cNvSpPr>
          <p:nvPr>
            <p:ph type="ftr" sz="quarter" idx="11"/>
          </p:nvPr>
        </p:nvSpPr>
        <p:spPr/>
        <p:txBody>
          <a:bodyPr/>
          <a:lstStyle>
            <a:lvl1pPr>
              <a:defRPr sz="1000" b="1"/>
            </a:lvl1pPr>
          </a:lstStyle>
          <a:p>
            <a:endParaRPr lang="en-US" dirty="0"/>
          </a:p>
        </p:txBody>
      </p:sp>
      <p:sp>
        <p:nvSpPr>
          <p:cNvPr id="10" name="Rectangle 9"/>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2454205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154953" y="969264"/>
            <a:ext cx="8825659" cy="704088"/>
          </a:xfrm>
          <a:prstGeom prst="rect">
            <a:avLst/>
          </a:prstGeom>
        </p:spPr>
        <p:txBody>
          <a:bodyPr/>
          <a:lstStyle/>
          <a:p>
            <a:r>
              <a:rPr lang="en-US" dirty="0"/>
              <a:t>Click to edit Master title style</a:t>
            </a:r>
          </a:p>
        </p:txBody>
      </p:sp>
      <p:sp>
        <p:nvSpPr>
          <p:cNvPr id="3" name="Content Placeholder 2"/>
          <p:cNvSpPr>
            <a:spLocks noGrp="1"/>
          </p:cNvSpPr>
          <p:nvPr>
            <p:ph sz="half" idx="1"/>
          </p:nvPr>
        </p:nvSpPr>
        <p:spPr>
          <a:xfrm>
            <a:off x="1154954" y="2603500"/>
            <a:ext cx="4828032" cy="3416301"/>
          </a:xfrm>
        </p:spPr>
        <p:txBody>
          <a:bodyPr>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208776" y="2603500"/>
            <a:ext cx="4828032" cy="3416300"/>
          </a:xfrm>
        </p:spPr>
        <p:txBody>
          <a:bodyPr>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3BDB8791-F1B0-41E7-B7FD-A781E65C4266}" type="datetimeFigureOut">
              <a:rPr lang="en-US" dirty="0"/>
              <a:t>2/19/2025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6567923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54954" y="969264"/>
            <a:ext cx="8825659" cy="704088"/>
          </a:xfrm>
          <a:prstGeom prst="rect">
            <a:avLst/>
          </a:prstGeom>
        </p:spPr>
        <p:txBody>
          <a:bodyPr/>
          <a:lstStyle>
            <a:lvl1pPr>
              <a:defRPr/>
            </a:lvl1pPr>
          </a:lstStyle>
          <a:p>
            <a:r>
              <a:rPr lang="en-US" dirty="0"/>
              <a:t>Click to edit Master title style</a:t>
            </a:r>
          </a:p>
        </p:txBody>
      </p:sp>
      <p:sp>
        <p:nvSpPr>
          <p:cNvPr id="3" name="Text Placeholder 2"/>
          <p:cNvSpPr>
            <a:spLocks noGrp="1"/>
          </p:cNvSpPr>
          <p:nvPr>
            <p:ph type="body" idx="1"/>
          </p:nvPr>
        </p:nvSpPr>
        <p:spPr>
          <a:xfrm>
            <a:off x="1154954" y="2606040"/>
            <a:ext cx="4828032"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p:cNvSpPr>
            <a:spLocks noGrp="1"/>
          </p:cNvSpPr>
          <p:nvPr>
            <p:ph sz="half" idx="2"/>
          </p:nvPr>
        </p:nvSpPr>
        <p:spPr>
          <a:xfrm>
            <a:off x="1154954" y="3198448"/>
            <a:ext cx="4828032" cy="2843784"/>
          </a:xfrm>
        </p:spPr>
        <p:txBody>
          <a:bodyPr>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208776" y="2606040"/>
            <a:ext cx="4828032"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p:cNvSpPr>
            <a:spLocks noGrp="1"/>
          </p:cNvSpPr>
          <p:nvPr>
            <p:ph sz="quarter" idx="4"/>
          </p:nvPr>
        </p:nvSpPr>
        <p:spPr>
          <a:xfrm>
            <a:off x="6208711" y="3187921"/>
            <a:ext cx="4825160" cy="2854311"/>
          </a:xfrm>
        </p:spPr>
        <p:txBody>
          <a:bodyPr>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5FDD63B2-E120-4ED8-B27B-C685F510A5FE}" type="datetimeFigureOut">
              <a:rPr lang="en-US" dirty="0"/>
              <a:t>2/19/2025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351733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152144" y="969264"/>
            <a:ext cx="8825659" cy="704088"/>
          </a:xfrm>
          <a:prstGeom prst="rect">
            <a:avLst/>
          </a:prstGeom>
        </p:spPr>
        <p:txBody>
          <a:bodyPr/>
          <a:lstStyle/>
          <a:p>
            <a:r>
              <a:rPr lang="en-US" dirty="0"/>
              <a:t>Click to edit Master title style</a:t>
            </a:r>
          </a:p>
        </p:txBody>
      </p:sp>
      <p:sp>
        <p:nvSpPr>
          <p:cNvPr id="3" name="Date Placeholder 2"/>
          <p:cNvSpPr>
            <a:spLocks noGrp="1"/>
          </p:cNvSpPr>
          <p:nvPr>
            <p:ph type="dt" sz="half" idx="10"/>
          </p:nvPr>
        </p:nvSpPr>
        <p:spPr/>
        <p:txBody>
          <a:bodyPr/>
          <a:lstStyle/>
          <a:p>
            <a:fld id="{7AA18ACC-A947-437B-A130-35BD54FDF1E9}" type="datetimeFigureOut">
              <a:rPr lang="en-US" dirty="0"/>
              <a:t>2/19/2025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1046700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8D7E02-BCB8-4D50-A234-369438C08659}" type="datetimeFigureOut">
              <a:rPr lang="en-US" dirty="0"/>
              <a:t>2/19/2025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Rectangle 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6717428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18" name="Group 17"/>
          <p:cNvGrpSpPr/>
          <p:nvPr/>
        </p:nvGrpSpPr>
        <p:grpSpPr>
          <a:xfrm>
            <a:off x="-1588" y="0"/>
            <a:ext cx="12193588" cy="6861555"/>
            <a:chOff x="-1588" y="0"/>
            <a:chExt cx="12193588" cy="6861555"/>
          </a:xfrm>
        </p:grpSpPr>
        <p:sp>
          <p:nvSpPr>
            <p:cNvPr id="12" name="Rectangle 11"/>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Rectangle 7"/>
            <p:cNvSpPr/>
            <p:nvPr/>
          </p:nvSpPr>
          <p:spPr>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0"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3" y="1298448"/>
            <a:ext cx="2793159" cy="1597152"/>
          </a:xfrm>
          <a:prstGeom prst="rect">
            <a:avLst/>
          </a:prstGeom>
        </p:spPr>
        <p:txBody>
          <a:bodyPr anchor="b"/>
          <a:lstStyle>
            <a:lvl1pPr algn="l">
              <a:defRPr sz="2400" b="0"/>
            </a:lvl1pPr>
          </a:lstStyle>
          <a:p>
            <a:r>
              <a:rPr lang="en-US" dirty="0"/>
              <a:t>Click to edit Master title style</a:t>
            </a:r>
          </a:p>
        </p:txBody>
      </p:sp>
      <p:sp>
        <p:nvSpPr>
          <p:cNvPr id="3" name="Content Placeholder 2"/>
          <p:cNvSpPr>
            <a:spLocks noGrp="1"/>
          </p:cNvSpPr>
          <p:nvPr>
            <p:ph idx="1"/>
          </p:nvPr>
        </p:nvSpPr>
        <p:spPr>
          <a:xfrm>
            <a:off x="5779008" y="1447800"/>
            <a:ext cx="5195997" cy="4572000"/>
          </a:xfrm>
        </p:spPr>
        <p:txBody>
          <a:bodyPr anchor="ctr">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bwMode="gray">
          <a:xfrm>
            <a:off x="1154953" y="3129280"/>
            <a:ext cx="2793159" cy="2895599"/>
          </a:xfrm>
        </p:spPr>
        <p:txBody>
          <a:bodyPr/>
          <a:lstStyle>
            <a:lvl1pPr marL="0" indent="0">
              <a:buNone/>
              <a:defRPr sz="1400">
                <a:solidFill>
                  <a:schemeClr val="tx2">
                    <a:lumMod val="40000"/>
                    <a:lumOff val="6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Edit Master text styles</a:t>
            </a:r>
          </a:p>
        </p:txBody>
      </p:sp>
      <p:sp>
        <p:nvSpPr>
          <p:cNvPr id="5" name="Date Placeholder 4"/>
          <p:cNvSpPr>
            <a:spLocks noGrp="1"/>
          </p:cNvSpPr>
          <p:nvPr>
            <p:ph type="dt" sz="half" idx="10"/>
          </p:nvPr>
        </p:nvSpPr>
        <p:spPr/>
        <p:txBody>
          <a:bodyPr/>
          <a:lstStyle/>
          <a:p>
            <a:fld id="{76E86A4C-8E40-4F87-A4F0-01A0687C5742}" type="datetimeFigureOut">
              <a:rPr lang="en-US" dirty="0"/>
              <a:t>2/19/2025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5827398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18" name="Group 17"/>
          <p:cNvGrpSpPr/>
          <p:nvPr/>
        </p:nvGrpSpPr>
        <p:grpSpPr>
          <a:xfrm>
            <a:off x="-1588" y="0"/>
            <a:ext cx="12193588" cy="6861555"/>
            <a:chOff x="-1588" y="0"/>
            <a:chExt cx="12193588" cy="6861555"/>
          </a:xfrm>
        </p:grpSpPr>
        <p:sp>
          <p:nvSpPr>
            <p:cNvPr id="12" name="Rectangle 11"/>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Rectangle 7"/>
            <p:cNvSpPr/>
            <p:nvPr/>
          </p:nvSpPr>
          <p:spPr>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0"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3907" y="1693332"/>
            <a:ext cx="3860259" cy="1735668"/>
          </a:xfrm>
          <a:prstGeom prst="rect">
            <a:avLst/>
          </a:prstGeom>
        </p:spPr>
        <p:txBody>
          <a:bodyPr anchor="b">
            <a:normAutofit/>
          </a:bodyPr>
          <a:lstStyle>
            <a:lvl1pPr algn="l">
              <a:defRPr sz="3600" b="0"/>
            </a:lvl1pPr>
          </a:lstStyle>
          <a:p>
            <a:r>
              <a:rPr lang="en-US" dirty="0"/>
              <a:t>Click to edit Master title style</a:t>
            </a:r>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bwMode="gray">
          <a:xfrm>
            <a:off x="1154955" y="3657600"/>
            <a:ext cx="3859212" cy="1371600"/>
          </a:xfrm>
        </p:spPr>
        <p:txBody>
          <a:bodyPr>
            <a:normAutofit/>
          </a:bodyPr>
          <a:lstStyle>
            <a:lvl1pPr marL="0" indent="0">
              <a:buNone/>
              <a:defRPr sz="1400">
                <a:solidFill>
                  <a:schemeClr val="tx2">
                    <a:lumMod val="40000"/>
                    <a:lumOff val="6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Edit Master text styles</a:t>
            </a:r>
          </a:p>
        </p:txBody>
      </p:sp>
      <p:sp>
        <p:nvSpPr>
          <p:cNvPr id="5" name="Date Placeholder 4"/>
          <p:cNvSpPr>
            <a:spLocks noGrp="1"/>
          </p:cNvSpPr>
          <p:nvPr>
            <p:ph type="dt" sz="half" idx="10"/>
          </p:nvPr>
        </p:nvSpPr>
        <p:spPr/>
        <p:txBody>
          <a:bodyPr/>
          <a:lstStyle/>
          <a:p>
            <a:fld id="{35E72C73-2D91-4E12-BA25-F0AA0C03599B}" type="datetimeFigureOut">
              <a:rPr lang="en-US" dirty="0"/>
              <a:t>2/19/2025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575847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Panoramic Picture with Caption">
    <p:spTree>
      <p:nvGrpSpPr>
        <p:cNvPr id="1" name=""/>
        <p:cNvGrpSpPr/>
        <p:nvPr/>
      </p:nvGrpSpPr>
      <p:grpSpPr>
        <a:xfrm>
          <a:off x="0" y="0"/>
          <a:ext cx="0" cy="0"/>
          <a:chOff x="0" y="0"/>
          <a:chExt cx="0" cy="0"/>
        </a:xfrm>
      </p:grpSpPr>
      <p:grpSp>
        <p:nvGrpSpPr>
          <p:cNvPr id="17" name="Group 16"/>
          <p:cNvGrpSpPr/>
          <p:nvPr/>
        </p:nvGrpSpPr>
        <p:grpSpPr>
          <a:xfrm>
            <a:off x="-1588" y="0"/>
            <a:ext cx="12193588" cy="6861555"/>
            <a:chOff x="-1588" y="0"/>
            <a:chExt cx="12193588" cy="6861555"/>
          </a:xfrm>
        </p:grpSpPr>
        <p:sp>
          <p:nvSpPr>
            <p:cNvPr id="11" name="Rectangle 10"/>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7" y="4969927"/>
            <a:ext cx="8825657" cy="566738"/>
          </a:xfrm>
          <a:prstGeom prst="rect">
            <a:avLst/>
          </a:prstGeom>
        </p:spPr>
        <p:txBody>
          <a:bodyPr anchor="b">
            <a:normAutofit/>
          </a:bodyPr>
          <a:lstStyle>
            <a:lvl1pPr algn="l">
              <a:defRPr sz="2400" b="0"/>
            </a:lvl1pPr>
          </a:lstStyle>
          <a:p>
            <a:r>
              <a:rPr lang="en-US" dirty="0"/>
              <a:t>Click to edit Master title style</a:t>
            </a:r>
          </a:p>
        </p:txBody>
      </p:sp>
      <p:sp>
        <p:nvSpPr>
          <p:cNvPr id="3" name="Picture Placeholder 2"/>
          <p:cNvSpPr>
            <a:spLocks noGrp="1" noChangeAspect="1"/>
          </p:cNvSpPr>
          <p:nvPr>
            <p:ph type="pic" idx="1"/>
          </p:nvPr>
        </p:nvSpPr>
        <p:spPr>
          <a:xfrm>
            <a:off x="1154955" y="685800"/>
            <a:ext cx="8825658"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bwMode="gray">
          <a:xfrm>
            <a:off x="1154957" y="5536665"/>
            <a:ext cx="8825656" cy="493712"/>
          </a:xfrm>
        </p:spPr>
        <p:txBody>
          <a:bodyPr>
            <a:normAutofit/>
          </a:bodyPr>
          <a:lstStyle>
            <a:lvl1pPr marL="0" indent="0">
              <a:buNone/>
              <a:defRPr sz="1200">
                <a:solidFill>
                  <a:schemeClr val="tx2">
                    <a:lumMod val="40000"/>
                    <a:lumOff val="6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Edit Master text styles</a:t>
            </a:r>
          </a:p>
        </p:txBody>
      </p:sp>
      <p:sp>
        <p:nvSpPr>
          <p:cNvPr id="5" name="Date Placeholder 4"/>
          <p:cNvSpPr>
            <a:spLocks noGrp="1"/>
          </p:cNvSpPr>
          <p:nvPr>
            <p:ph type="dt" sz="half" idx="10"/>
          </p:nvPr>
        </p:nvSpPr>
        <p:spPr/>
        <p:txBody>
          <a:bodyPr/>
          <a:lstStyle/>
          <a:p>
            <a:fld id="{923A1CC3-2375-41D4-9E03-427CAF2A4C1A}" type="datetimeFigureOut">
              <a:rPr lang="en-US" dirty="0"/>
              <a:t>2/19/2025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2" name="Rectangle 1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4907499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16" name="Group 15"/>
          <p:cNvGrpSpPr/>
          <p:nvPr/>
        </p:nvGrpSpPr>
        <p:grpSpPr>
          <a:xfrm>
            <a:off x="-1588" y="0"/>
            <a:ext cx="12193588" cy="6861555"/>
            <a:chOff x="-1588" y="0"/>
            <a:chExt cx="12193588" cy="6861555"/>
          </a:xfrm>
        </p:grpSpPr>
        <p:sp>
          <p:nvSpPr>
            <p:cNvPr id="10" name="Rectangle 9"/>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9"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060704"/>
            <a:ext cx="8833104" cy="1371600"/>
          </a:xfrm>
          <a:prstGeom prst="rect">
            <a:avLst/>
          </a:prstGeom>
        </p:spPr>
        <p:txBody>
          <a:bodyPr anchor="ctr" anchorCtr="0"/>
          <a:lstStyle>
            <a:lvl1pPr>
              <a:defRPr sz="4000"/>
            </a:lvl1pPr>
          </a:lstStyle>
          <a:p>
            <a:r>
              <a:rPr lang="en-US" dirty="0"/>
              <a:t>Click to edit Master title style</a:t>
            </a:r>
          </a:p>
        </p:txBody>
      </p:sp>
      <p:sp>
        <p:nvSpPr>
          <p:cNvPr id="8" name="Text Placeholder 3"/>
          <p:cNvSpPr>
            <a:spLocks noGrp="1"/>
          </p:cNvSpPr>
          <p:nvPr>
            <p:ph type="body" sz="half" idx="2"/>
          </p:nvPr>
        </p:nvSpPr>
        <p:spPr>
          <a:xfrm>
            <a:off x="1152144" y="3547872"/>
            <a:ext cx="8825659" cy="2478024"/>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Edit Master text styles</a:t>
            </a:r>
          </a:p>
        </p:txBody>
      </p:sp>
      <p:sp>
        <p:nvSpPr>
          <p:cNvPr id="4" name="Date Placeholder 3"/>
          <p:cNvSpPr>
            <a:spLocks noGrp="1"/>
          </p:cNvSpPr>
          <p:nvPr>
            <p:ph type="dt" sz="half" idx="10"/>
          </p:nvPr>
        </p:nvSpPr>
        <p:spPr/>
        <p:txBody>
          <a:bodyPr/>
          <a:lstStyle/>
          <a:p>
            <a:fld id="{AFF16868-8199-4C2C-A5B1-63AEE139F88E}" type="datetimeFigureOut">
              <a:rPr lang="en-US" dirty="0"/>
              <a:t>2/19/2025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9835984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7" name="Group 6"/>
          <p:cNvGrpSpPr/>
          <p:nvPr/>
        </p:nvGrpSpPr>
        <p:grpSpPr>
          <a:xfrm>
            <a:off x="-1588" y="0"/>
            <a:ext cx="12193588" cy="6861555"/>
            <a:chOff x="-1588" y="0"/>
            <a:chExt cx="12193588" cy="6861555"/>
          </a:xfrm>
        </p:grpSpPr>
        <p:sp>
          <p:nvSpPr>
            <p:cNvPr id="16" name="Rectangle 15"/>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Oval 17"/>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4"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7"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2" name="TextBox 11"/>
          <p:cNvSpPr txBox="1"/>
          <p:nvPr/>
        </p:nvSpPr>
        <p:spPr bwMode="gray">
          <a:xfrm>
            <a:off x="898295" y="596767"/>
            <a:ext cx="801912" cy="156966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cs typeface="Arial"/>
              </a:defRPr>
            </a:lvl1pPr>
          </a:lstStyle>
          <a:p>
            <a:pPr lvl="0"/>
            <a:r>
              <a:rPr lang="en-US" sz="9600" dirty="0">
                <a:solidFill>
                  <a:schemeClr val="tx2">
                    <a:lumMod val="40000"/>
                    <a:lumOff val="60000"/>
                  </a:schemeClr>
                </a:solidFill>
              </a:rPr>
              <a:t>“</a:t>
            </a:r>
          </a:p>
        </p:txBody>
      </p:sp>
      <p:sp>
        <p:nvSpPr>
          <p:cNvPr id="15" name="TextBox 14"/>
          <p:cNvSpPr txBox="1"/>
          <p:nvPr/>
        </p:nvSpPr>
        <p:spPr bwMode="gray">
          <a:xfrm>
            <a:off x="9715063" y="2629300"/>
            <a:ext cx="801912" cy="156966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cs typeface="Arial"/>
              </a:defRPr>
            </a:lvl1pPr>
          </a:lstStyle>
          <a:p>
            <a:pPr lvl="0"/>
            <a:r>
              <a:rPr lang="en-US" sz="9600" dirty="0">
                <a:solidFill>
                  <a:schemeClr val="tx2">
                    <a:lumMod val="40000"/>
                    <a:lumOff val="60000"/>
                  </a:schemeClr>
                </a:solidFill>
              </a:rPr>
              <a:t>”</a:t>
            </a:r>
          </a:p>
        </p:txBody>
      </p:sp>
      <p:sp>
        <p:nvSpPr>
          <p:cNvPr id="2" name="Title 1"/>
          <p:cNvSpPr>
            <a:spLocks noGrp="1"/>
          </p:cNvSpPr>
          <p:nvPr>
            <p:ph type="title"/>
          </p:nvPr>
        </p:nvSpPr>
        <p:spPr>
          <a:xfrm>
            <a:off x="1574801" y="980517"/>
            <a:ext cx="8460983" cy="2698249"/>
          </a:xfrm>
          <a:prstGeom prst="rect">
            <a:avLst/>
          </a:prstGeom>
        </p:spPr>
        <p:txBody>
          <a:bodyPr anchor="ctr" anchorCtr="0"/>
          <a:lstStyle>
            <a:lvl1pPr>
              <a:defRPr sz="4000"/>
            </a:lvl1pPr>
          </a:lstStyle>
          <a:p>
            <a:r>
              <a:rPr lang="en-US" dirty="0"/>
              <a:t>Click to edit Master title style</a:t>
            </a:r>
          </a:p>
        </p:txBody>
      </p:sp>
      <p:sp>
        <p:nvSpPr>
          <p:cNvPr id="11" name="Text Placeholder 3"/>
          <p:cNvSpPr>
            <a:spLocks noGrp="1"/>
          </p:cNvSpPr>
          <p:nvPr>
            <p:ph type="body" sz="half" idx="14"/>
          </p:nvPr>
        </p:nvSpPr>
        <p:spPr bwMode="gray">
          <a:xfrm>
            <a:off x="1945945" y="3679987"/>
            <a:ext cx="7725772" cy="342174"/>
          </a:xfrm>
        </p:spPr>
        <p:txBody>
          <a:bodyPr vert="horz" lIns="91440" tIns="45720" rIns="91440" bIns="45720" rtlCol="0" anchor="t">
            <a:normAutofit/>
          </a:bodyPr>
          <a:lstStyle>
            <a:lvl1pPr>
              <a:buNone/>
              <a:defRPr lang="en-US" sz="1400" cap="small" dirty="0">
                <a:solidFill>
                  <a:schemeClr val="tx2">
                    <a:lumMod val="40000"/>
                    <a:lumOff val="60000"/>
                  </a:schemeClr>
                </a:solidFill>
                <a:latin typeface="+mn-lt"/>
              </a:defRPr>
            </a:lvl1pPr>
          </a:lstStyle>
          <a:p>
            <a:pPr marL="0" lvl="0" indent="0">
              <a:buNone/>
            </a:pPr>
            <a:r>
              <a:rPr lang="en-US" dirty="0"/>
              <a:t>Edit Master text styles</a:t>
            </a:r>
          </a:p>
        </p:txBody>
      </p:sp>
      <p:sp>
        <p:nvSpPr>
          <p:cNvPr id="10" name="Text Placeholder 3"/>
          <p:cNvSpPr>
            <a:spLocks noGrp="1"/>
          </p:cNvSpPr>
          <p:nvPr>
            <p:ph type="body" sz="half" idx="2"/>
          </p:nvPr>
        </p:nvSpPr>
        <p:spPr>
          <a:xfrm>
            <a:off x="1154954" y="5029198"/>
            <a:ext cx="8825659" cy="997858"/>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Edit Master text styles</a:t>
            </a:r>
          </a:p>
        </p:txBody>
      </p:sp>
      <p:sp>
        <p:nvSpPr>
          <p:cNvPr id="4" name="Date Placeholder 3"/>
          <p:cNvSpPr>
            <a:spLocks noGrp="1"/>
          </p:cNvSpPr>
          <p:nvPr>
            <p:ph type="dt" sz="half" idx="10"/>
          </p:nvPr>
        </p:nvSpPr>
        <p:spPr/>
        <p:txBody>
          <a:bodyPr/>
          <a:lstStyle/>
          <a:p>
            <a:fld id="{2BE451C3-0FF4-47C4-B829-773ADF60F88C}" type="datetimeFigureOut">
              <a:rPr lang="en-US" dirty="0"/>
              <a:t>2/19/2025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23" name="Rectangle 2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281652708"/>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16" name="Group 15"/>
          <p:cNvGrpSpPr/>
          <p:nvPr/>
        </p:nvGrpSpPr>
        <p:grpSpPr>
          <a:xfrm>
            <a:off x="-1588" y="0"/>
            <a:ext cx="12193588" cy="6861555"/>
            <a:chOff x="-1588" y="0"/>
            <a:chExt cx="12193588" cy="6861555"/>
          </a:xfrm>
        </p:grpSpPr>
        <p:sp>
          <p:nvSpPr>
            <p:cNvPr id="11" name="Rectangle 10"/>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3525"/>
            <a:ext cx="8865623" cy="1819656"/>
          </a:xfrm>
          <a:prstGeom prst="rect">
            <a:avLst/>
          </a:prstGeom>
        </p:spPr>
        <p:txBody>
          <a:bodyPr anchor="b"/>
          <a:lstStyle>
            <a:lvl1pPr algn="l">
              <a:defRPr sz="4000" b="0" cap="none"/>
            </a:lvl1pPr>
          </a:lstStyle>
          <a:p>
            <a:r>
              <a:rPr lang="en-US" dirty="0"/>
              <a:t>Click to edit Master title style</a:t>
            </a:r>
          </a:p>
        </p:txBody>
      </p:sp>
      <p:sp>
        <p:nvSpPr>
          <p:cNvPr id="3" name="Text Placeholder 2"/>
          <p:cNvSpPr>
            <a:spLocks noGrp="1"/>
          </p:cNvSpPr>
          <p:nvPr>
            <p:ph type="body" idx="1"/>
          </p:nvPr>
        </p:nvSpPr>
        <p:spPr>
          <a:xfrm>
            <a:off x="1154954" y="5029200"/>
            <a:ext cx="8825659"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Edit Master text styles</a:t>
            </a:r>
          </a:p>
        </p:txBody>
      </p:sp>
      <p:sp>
        <p:nvSpPr>
          <p:cNvPr id="4" name="Date Placeholder 3"/>
          <p:cNvSpPr>
            <a:spLocks noGrp="1"/>
          </p:cNvSpPr>
          <p:nvPr>
            <p:ph type="dt" sz="half" idx="10"/>
          </p:nvPr>
        </p:nvSpPr>
        <p:spPr/>
        <p:txBody>
          <a:bodyPr/>
          <a:lstStyle/>
          <a:p>
            <a:fld id="{5C12C299-16B2-4475-990D-751901EACC14}" type="datetimeFigureOut">
              <a:rPr lang="en-US" dirty="0"/>
              <a:t>2/19/2025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0" name="Rectangle 9"/>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3414695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a:prstGeom prst="rect">
            <a:avLst/>
          </a:prstGeom>
        </p:spPr>
        <p:txBody>
          <a:bodyPr/>
          <a:lstStyle>
            <a:lvl1pPr>
              <a:defRPr sz="3600"/>
            </a:lvl1pPr>
          </a:lstStyle>
          <a:p>
            <a:r>
              <a:rPr lang="en-US" dirty="0"/>
              <a:t>Click to edit Master title style</a:t>
            </a:r>
          </a:p>
        </p:txBody>
      </p:sp>
      <p:sp>
        <p:nvSpPr>
          <p:cNvPr id="3" name="Text Placeholder 2"/>
          <p:cNvSpPr>
            <a:spLocks noGrp="1"/>
          </p:cNvSpPr>
          <p:nvPr>
            <p:ph type="body" idx="1"/>
          </p:nvPr>
        </p:nvSpPr>
        <p:spPr>
          <a:xfrm>
            <a:off x="1154954" y="2603500"/>
            <a:ext cx="3129168" cy="576261"/>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16" name="Text Placeholder 3"/>
          <p:cNvSpPr>
            <a:spLocks noGrp="1"/>
          </p:cNvSpPr>
          <p:nvPr>
            <p:ph type="body" sz="half" idx="15"/>
          </p:nvPr>
        </p:nvSpPr>
        <p:spPr>
          <a:xfrm>
            <a:off x="1154954" y="3179764"/>
            <a:ext cx="3129168" cy="2847290"/>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Edit Master text styles</a:t>
            </a:r>
          </a:p>
        </p:txBody>
      </p:sp>
      <p:sp>
        <p:nvSpPr>
          <p:cNvPr id="5" name="Text Placeholder 4"/>
          <p:cNvSpPr>
            <a:spLocks noGrp="1"/>
          </p:cNvSpPr>
          <p:nvPr>
            <p:ph type="body" sz="quarter" idx="3"/>
          </p:nvPr>
        </p:nvSpPr>
        <p:spPr>
          <a:xfrm>
            <a:off x="4512721" y="2603500"/>
            <a:ext cx="3145380" cy="576261"/>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19" name="Text Placeholder 3"/>
          <p:cNvSpPr>
            <a:spLocks noGrp="1"/>
          </p:cNvSpPr>
          <p:nvPr>
            <p:ph type="body" sz="half" idx="16"/>
          </p:nvPr>
        </p:nvSpPr>
        <p:spPr>
          <a:xfrm>
            <a:off x="4512721" y="3179764"/>
            <a:ext cx="3145380" cy="2847290"/>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Edit Master text styles</a:t>
            </a:r>
          </a:p>
        </p:txBody>
      </p:sp>
      <p:sp>
        <p:nvSpPr>
          <p:cNvPr id="14" name="Text Placeholder 4"/>
          <p:cNvSpPr>
            <a:spLocks noGrp="1"/>
          </p:cNvSpPr>
          <p:nvPr>
            <p:ph type="body" sz="quarter" idx="13"/>
          </p:nvPr>
        </p:nvSpPr>
        <p:spPr>
          <a:xfrm>
            <a:off x="7886700" y="2595032"/>
            <a:ext cx="3161029" cy="58473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20" name="Text Placeholder 3"/>
          <p:cNvSpPr>
            <a:spLocks noGrp="1"/>
          </p:cNvSpPr>
          <p:nvPr>
            <p:ph type="body" sz="half" idx="17"/>
          </p:nvPr>
        </p:nvSpPr>
        <p:spPr>
          <a:xfrm>
            <a:off x="7886700" y="3179764"/>
            <a:ext cx="3161029" cy="2847290"/>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Edit Master text styles</a:t>
            </a:r>
          </a:p>
        </p:txBody>
      </p:sp>
      <p:cxnSp>
        <p:nvCxnSpPr>
          <p:cNvPr id="17" name="Straight Connector 16"/>
          <p:cNvCxnSpPr/>
          <p:nvPr/>
        </p:nvCxnSpPr>
        <p:spPr>
          <a:xfrm>
            <a:off x="4384991" y="2603500"/>
            <a:ext cx="32564" cy="3423554"/>
          </a:xfrm>
          <a:prstGeom prst="line">
            <a:avLst/>
          </a:prstGeom>
          <a:ln w="12700" cmpd="sng">
            <a:solidFill>
              <a:schemeClr val="tx1">
                <a:lumMod val="75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5824" y="2603500"/>
            <a:ext cx="0" cy="3423554"/>
          </a:xfrm>
          <a:prstGeom prst="line">
            <a:avLst/>
          </a:prstGeom>
          <a:ln w="12700" cmpd="sng">
            <a:solidFill>
              <a:schemeClr val="tx1">
                <a:lumMod val="75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9FE86839-B9D8-4651-8783-F325ECE74E65}" type="datetimeFigureOut">
              <a:rPr lang="en-US" dirty="0"/>
              <a:t>2/19/2025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50133019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a:prstGeom prst="rect">
            <a:avLst/>
          </a:prstGeom>
        </p:spPr>
        <p:txBody>
          <a:bodyPr anchor="ctr" anchorCtr="0"/>
          <a:lstStyle>
            <a:lvl1pPr>
              <a:defRPr sz="3600"/>
            </a:lvl1pPr>
          </a:lstStyle>
          <a:p>
            <a:r>
              <a:rPr lang="en-US" dirty="0"/>
              <a:t>Click to edit Master title style</a:t>
            </a:r>
          </a:p>
        </p:txBody>
      </p:sp>
      <p:sp>
        <p:nvSpPr>
          <p:cNvPr id="3" name="Text Placeholder 2"/>
          <p:cNvSpPr>
            <a:spLocks noGrp="1"/>
          </p:cNvSpPr>
          <p:nvPr>
            <p:ph type="body" idx="1"/>
          </p:nvPr>
        </p:nvSpPr>
        <p:spPr>
          <a:xfrm>
            <a:off x="1154954" y="4532845"/>
            <a:ext cx="3050438" cy="576260"/>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29" name="Picture Placeholder 2"/>
          <p:cNvSpPr>
            <a:spLocks noGrp="1" noChangeAspect="1"/>
          </p:cNvSpPr>
          <p:nvPr>
            <p:ph type="pic" idx="15"/>
          </p:nvPr>
        </p:nvSpPr>
        <p:spPr>
          <a:xfrm>
            <a:off x="1334552" y="2610916"/>
            <a:ext cx="2691242" cy="1584094"/>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2" name="Text Placeholder 3"/>
          <p:cNvSpPr>
            <a:spLocks noGrp="1"/>
          </p:cNvSpPr>
          <p:nvPr>
            <p:ph type="body" sz="half" idx="18"/>
          </p:nvPr>
        </p:nvSpPr>
        <p:spPr>
          <a:xfrm>
            <a:off x="1154954" y="5109107"/>
            <a:ext cx="3050438" cy="91794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Edit Master text styles</a:t>
            </a:r>
          </a:p>
        </p:txBody>
      </p:sp>
      <p:sp>
        <p:nvSpPr>
          <p:cNvPr id="5" name="Text Placeholder 4"/>
          <p:cNvSpPr>
            <a:spLocks noGrp="1"/>
          </p:cNvSpPr>
          <p:nvPr>
            <p:ph type="body" sz="quarter" idx="3"/>
          </p:nvPr>
        </p:nvSpPr>
        <p:spPr>
          <a:xfrm>
            <a:off x="4568865" y="4532842"/>
            <a:ext cx="30504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30" name="Picture Placeholder 2"/>
          <p:cNvSpPr>
            <a:spLocks noGrp="1" noChangeAspect="1"/>
          </p:cNvSpPr>
          <p:nvPr>
            <p:ph type="pic" idx="21"/>
          </p:nvPr>
        </p:nvSpPr>
        <p:spPr>
          <a:xfrm>
            <a:off x="474846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3" name="Text Placeholder 3"/>
          <p:cNvSpPr>
            <a:spLocks noGrp="1"/>
          </p:cNvSpPr>
          <p:nvPr>
            <p:ph type="body" sz="half" idx="19"/>
          </p:nvPr>
        </p:nvSpPr>
        <p:spPr>
          <a:xfrm>
            <a:off x="4568865" y="5109108"/>
            <a:ext cx="3050438" cy="91257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Edit Master text styles</a:t>
            </a:r>
          </a:p>
        </p:txBody>
      </p:sp>
      <p:sp>
        <p:nvSpPr>
          <p:cNvPr id="14" name="Text Placeholder 4"/>
          <p:cNvSpPr>
            <a:spLocks noGrp="1"/>
          </p:cNvSpPr>
          <p:nvPr>
            <p:ph type="body" sz="quarter" idx="13"/>
          </p:nvPr>
        </p:nvSpPr>
        <p:spPr>
          <a:xfrm>
            <a:off x="7983433" y="4532842"/>
            <a:ext cx="30504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31"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4" name="Text Placeholder 3"/>
          <p:cNvSpPr>
            <a:spLocks noGrp="1"/>
          </p:cNvSpPr>
          <p:nvPr>
            <p:ph type="body" sz="half" idx="20"/>
          </p:nvPr>
        </p:nvSpPr>
        <p:spPr>
          <a:xfrm>
            <a:off x="7983433" y="5109107"/>
            <a:ext cx="3050438" cy="917947"/>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Edit Master text styles</a:t>
            </a:r>
          </a:p>
        </p:txBody>
      </p:sp>
      <p:cxnSp>
        <p:nvCxnSpPr>
          <p:cNvPr id="17" name="Straight Connector 16"/>
          <p:cNvCxnSpPr/>
          <p:nvPr/>
        </p:nvCxnSpPr>
        <p:spPr>
          <a:xfrm>
            <a:off x="4384245" y="2603500"/>
            <a:ext cx="1" cy="3461811"/>
          </a:xfrm>
          <a:prstGeom prst="line">
            <a:avLst/>
          </a:prstGeom>
          <a:ln w="12700" cmpd="sng">
            <a:solidFill>
              <a:schemeClr val="tx1">
                <a:lumMod val="75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807352" y="2603500"/>
            <a:ext cx="0" cy="3461811"/>
          </a:xfrm>
          <a:prstGeom prst="line">
            <a:avLst/>
          </a:prstGeom>
          <a:ln w="12700" cmpd="sng">
            <a:solidFill>
              <a:schemeClr val="tx1">
                <a:lumMod val="75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FD484F64-32F6-45C5-931F-ADC1662401D0}" type="datetimeFigureOut">
              <a:rPr lang="en-US" dirty="0"/>
              <a:t>2/19/2025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16504235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a:prstGeom prst="rect">
            <a:avLst/>
          </a:prstGeom>
        </p:spPr>
        <p:txBody>
          <a:bodyPr/>
          <a:lstStyle/>
          <a:p>
            <a:r>
              <a:rPr lang="en-US" dirty="0"/>
              <a:t>Click to edit Master title style</a:t>
            </a:r>
          </a:p>
        </p:txBody>
      </p:sp>
      <p:sp>
        <p:nvSpPr>
          <p:cNvPr id="3" name="Vertical Text Placeholder 2"/>
          <p:cNvSpPr>
            <a:spLocks noGrp="1"/>
          </p:cNvSpPr>
          <p:nvPr>
            <p:ph type="body" orient="vert" idx="1"/>
          </p:nvPr>
        </p:nvSpPr>
        <p:spPr>
          <a:xfrm>
            <a:off x="1154954" y="2595033"/>
            <a:ext cx="8825659" cy="3424768"/>
          </a:xfrm>
        </p:spPr>
        <p:txBody>
          <a:bodyPr vert="eaVert" anchor="t" anchorCtr="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53086D93-FCAC-47E0-A2EE-787E62CA814C}" type="datetimeFigureOut">
              <a:rPr lang="en-US" dirty="0"/>
              <a:t>2/19/2025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82589113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8" name="Group 7"/>
          <p:cNvGrpSpPr/>
          <p:nvPr/>
        </p:nvGrpSpPr>
        <p:grpSpPr>
          <a:xfrm>
            <a:off x="-1588" y="0"/>
            <a:ext cx="12193588" cy="6861555"/>
            <a:chOff x="-1588" y="0"/>
            <a:chExt cx="12193588" cy="6861555"/>
          </a:xfrm>
        </p:grpSpPr>
        <p:sp>
          <p:nvSpPr>
            <p:cNvPr id="15" name="Rectangle 14"/>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3" name="Rectangle 12"/>
            <p:cNvSpPr/>
            <p:nvPr/>
          </p:nvSpPr>
          <p:spPr>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6"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76756" y="1278466"/>
            <a:ext cx="1441567" cy="4748591"/>
          </a:xfrm>
          <a:prstGeom prst="rect">
            <a:avLst/>
          </a:prstGeom>
        </p:spPr>
        <p:txBody>
          <a:bodyPr vert="eaVert" anchor="b" anchorCtr="0"/>
          <a:lstStyle/>
          <a:p>
            <a:r>
              <a:rPr lang="en-US" dirty="0"/>
              <a:t>Click to edit Master title style</a:t>
            </a:r>
          </a:p>
        </p:txBody>
      </p:sp>
      <p:sp>
        <p:nvSpPr>
          <p:cNvPr id="3" name="Vertical Text Placeholder 2"/>
          <p:cNvSpPr>
            <a:spLocks noGrp="1"/>
          </p:cNvSpPr>
          <p:nvPr>
            <p:ph type="body" orient="vert" idx="1"/>
          </p:nvPr>
        </p:nvSpPr>
        <p:spPr>
          <a:xfrm>
            <a:off x="1154954" y="1278465"/>
            <a:ext cx="6256025" cy="4748591"/>
          </a:xfrm>
        </p:spPr>
        <p:txBody>
          <a:bodyPr vert="eaVert"/>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CDA879A6-0FD0-4734-A311-86BFCA472E6E}" type="datetimeFigureOut">
              <a:rPr lang="en-US" dirty="0"/>
              <a:t>2/19/2025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20" name="Rectangle 19"/>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242993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AAD347D-5ACD-4C99-B74B-A9C85AD731AF}" type="datetimeFigureOut">
              <a:rPr lang="en-US" dirty="0">
                <a:solidFill>
                  <a:prstClr val="white">
                    <a:tint val="75000"/>
                    <a:alpha val="60000"/>
                  </a:prstClr>
                </a:solidFill>
              </a:rPr>
              <a:pPr/>
              <a:t>2/19/2025</a:t>
            </a:fld>
            <a:endParaRPr lang="en-US" dirty="0">
              <a:solidFill>
                <a:prstClr val="white">
                  <a:tint val="75000"/>
                  <a:alpha val="60000"/>
                </a:prstClr>
              </a:solidFill>
            </a:endParaRPr>
          </a:p>
        </p:txBody>
      </p:sp>
      <p:sp>
        <p:nvSpPr>
          <p:cNvPr id="5" name="Footer Placeholder 4"/>
          <p:cNvSpPr>
            <a:spLocks noGrp="1"/>
          </p:cNvSpPr>
          <p:nvPr>
            <p:ph type="ftr" sz="quarter" idx="11"/>
          </p:nvPr>
        </p:nvSpPr>
        <p:spPr/>
        <p:txBody>
          <a:bodyPr/>
          <a:lstStyle/>
          <a:p>
            <a:endParaRPr lang="en-US" dirty="0">
              <a:solidFill>
                <a:prstClr val="white">
                  <a:tint val="75000"/>
                  <a:alpha val="60000"/>
                </a:prstClr>
              </a:solidFill>
            </a:endParaRPr>
          </a:p>
        </p:txBody>
      </p:sp>
      <p:sp>
        <p:nvSpPr>
          <p:cNvPr id="6" name="Slide Number Placeholder 5"/>
          <p:cNvSpPr>
            <a:spLocks noGrp="1"/>
          </p:cNvSpPr>
          <p:nvPr>
            <p:ph type="sldNum" sz="quarter" idx="12"/>
          </p:nvPr>
        </p:nvSpPr>
        <p:spPr/>
        <p:txBody>
          <a:bodyPr/>
          <a:lstStyle/>
          <a:p>
            <a:fld id="{D57F1E4F-1CFF-5643-939E-02111984F565}" type="slidenum">
              <a:rPr lang="en-US" dirty="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28949975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4509A250-FF31-4206-8172-F9D3106AACB1}" type="datetimeFigureOut">
              <a:rPr lang="en-US" dirty="0">
                <a:solidFill>
                  <a:prstClr val="white">
                    <a:tint val="75000"/>
                    <a:alpha val="60000"/>
                  </a:prstClr>
                </a:solidFill>
              </a:rPr>
              <a:pPr/>
              <a:t>2/19/2025</a:t>
            </a:fld>
            <a:endParaRPr lang="en-US" dirty="0">
              <a:solidFill>
                <a:prstClr val="white">
                  <a:tint val="75000"/>
                  <a:alpha val="60000"/>
                </a:prstClr>
              </a:solidFill>
            </a:endParaRPr>
          </a:p>
        </p:txBody>
      </p:sp>
      <p:sp>
        <p:nvSpPr>
          <p:cNvPr id="5" name="Footer Placeholder 4"/>
          <p:cNvSpPr>
            <a:spLocks noGrp="1"/>
          </p:cNvSpPr>
          <p:nvPr>
            <p:ph type="ftr" sz="quarter" idx="11"/>
          </p:nvPr>
        </p:nvSpPr>
        <p:spPr/>
        <p:txBody>
          <a:bodyPr/>
          <a:lstStyle/>
          <a:p>
            <a:endParaRPr lang="en-US" dirty="0">
              <a:solidFill>
                <a:prstClr val="white">
                  <a:tint val="75000"/>
                  <a:alpha val="60000"/>
                </a:prstClr>
              </a:solidFill>
            </a:endParaRPr>
          </a:p>
        </p:txBody>
      </p:sp>
      <p:sp>
        <p:nvSpPr>
          <p:cNvPr id="6" name="Slide Number Placeholder 5"/>
          <p:cNvSpPr>
            <a:spLocks noGrp="1"/>
          </p:cNvSpPr>
          <p:nvPr>
            <p:ph type="sldNum" sz="quarter" idx="12"/>
          </p:nvPr>
        </p:nvSpPr>
        <p:spPr/>
        <p:txBody>
          <a:bodyPr/>
          <a:lstStyle/>
          <a:p>
            <a:fld id="{D57F1E4F-1CFF-5643-939E-02111984F565}" type="slidenum">
              <a:rPr lang="en-US" dirty="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243416042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796027F-7875-4030-9381-8BD8C4F21935}" type="datetimeFigureOut">
              <a:rPr lang="en-US" dirty="0">
                <a:solidFill>
                  <a:prstClr val="white">
                    <a:tint val="75000"/>
                    <a:alpha val="60000"/>
                  </a:prstClr>
                </a:solidFill>
              </a:rPr>
              <a:pPr/>
              <a:t>2/19/2025</a:t>
            </a:fld>
            <a:endParaRPr lang="en-US" dirty="0">
              <a:solidFill>
                <a:prstClr val="white">
                  <a:tint val="75000"/>
                  <a:alpha val="60000"/>
                </a:prstClr>
              </a:solidFill>
            </a:endParaRPr>
          </a:p>
        </p:txBody>
      </p:sp>
      <p:sp>
        <p:nvSpPr>
          <p:cNvPr id="5" name="Footer Placeholder 4"/>
          <p:cNvSpPr>
            <a:spLocks noGrp="1"/>
          </p:cNvSpPr>
          <p:nvPr>
            <p:ph type="ftr" sz="quarter" idx="11"/>
          </p:nvPr>
        </p:nvSpPr>
        <p:spPr/>
        <p:txBody>
          <a:bodyPr/>
          <a:lstStyle/>
          <a:p>
            <a:endParaRPr lang="en-US" dirty="0">
              <a:solidFill>
                <a:prstClr val="white">
                  <a:tint val="75000"/>
                  <a:alpha val="60000"/>
                </a:prstClr>
              </a:solidFill>
            </a:endParaRPr>
          </a:p>
        </p:txBody>
      </p:sp>
      <p:sp>
        <p:nvSpPr>
          <p:cNvPr id="6" name="Slide Number Placeholder 5"/>
          <p:cNvSpPr>
            <a:spLocks noGrp="1"/>
          </p:cNvSpPr>
          <p:nvPr>
            <p:ph type="sldNum" sz="quarter" idx="12"/>
          </p:nvPr>
        </p:nvSpPr>
        <p:spPr/>
        <p:txBody>
          <a:bodyPr/>
          <a:lstStyle/>
          <a:p>
            <a:fld id="{D57F1E4F-1CFF-5643-939E-02111984F565}" type="slidenum">
              <a:rPr lang="en-US" dirty="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36891811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796027F-7875-4030-9381-8BD8C4F21935}" type="datetimeFigureOut">
              <a:rPr lang="en-US" dirty="0">
                <a:solidFill>
                  <a:prstClr val="white">
                    <a:tint val="75000"/>
                    <a:alpha val="60000"/>
                  </a:prstClr>
                </a:solidFill>
              </a:rPr>
              <a:pPr/>
              <a:t>2/19/2025</a:t>
            </a:fld>
            <a:endParaRPr lang="en-US" dirty="0">
              <a:solidFill>
                <a:prstClr val="white">
                  <a:tint val="75000"/>
                  <a:alpha val="60000"/>
                </a:prstClr>
              </a:solidFill>
            </a:endParaRPr>
          </a:p>
        </p:txBody>
      </p:sp>
      <p:sp>
        <p:nvSpPr>
          <p:cNvPr id="6" name="Footer Placeholder 5"/>
          <p:cNvSpPr>
            <a:spLocks noGrp="1"/>
          </p:cNvSpPr>
          <p:nvPr>
            <p:ph type="ftr" sz="quarter" idx="11"/>
          </p:nvPr>
        </p:nvSpPr>
        <p:spPr/>
        <p:txBody>
          <a:bodyPr/>
          <a:lstStyle/>
          <a:p>
            <a:endParaRPr lang="en-US" dirty="0">
              <a:solidFill>
                <a:prstClr val="white">
                  <a:tint val="75000"/>
                  <a:alpha val="60000"/>
                </a:prstClr>
              </a:solidFill>
            </a:endParaRPr>
          </a:p>
        </p:txBody>
      </p:sp>
      <p:sp>
        <p:nvSpPr>
          <p:cNvPr id="7" name="Slide Number Placeholder 6"/>
          <p:cNvSpPr>
            <a:spLocks noGrp="1"/>
          </p:cNvSpPr>
          <p:nvPr>
            <p:ph type="sldNum" sz="quarter" idx="12"/>
          </p:nvPr>
        </p:nvSpPr>
        <p:spPr/>
        <p:txBody>
          <a:bodyPr/>
          <a:lstStyle/>
          <a:p>
            <a:fld id="{D57F1E4F-1CFF-5643-939E-02111984F565}" type="slidenum">
              <a:rPr lang="en-US" dirty="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128070080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796027F-7875-4030-9381-8BD8C4F21935}" type="datetimeFigureOut">
              <a:rPr lang="en-US" dirty="0">
                <a:solidFill>
                  <a:prstClr val="white">
                    <a:tint val="75000"/>
                    <a:alpha val="60000"/>
                  </a:prstClr>
                </a:solidFill>
              </a:rPr>
              <a:pPr/>
              <a:t>2/19/2025</a:t>
            </a:fld>
            <a:endParaRPr lang="en-US" dirty="0">
              <a:solidFill>
                <a:prstClr val="white">
                  <a:tint val="75000"/>
                  <a:alpha val="60000"/>
                </a:prstClr>
              </a:solidFill>
            </a:endParaRPr>
          </a:p>
        </p:txBody>
      </p:sp>
      <p:sp>
        <p:nvSpPr>
          <p:cNvPr id="8" name="Footer Placeholder 7"/>
          <p:cNvSpPr>
            <a:spLocks noGrp="1"/>
          </p:cNvSpPr>
          <p:nvPr>
            <p:ph type="ftr" sz="quarter" idx="11"/>
          </p:nvPr>
        </p:nvSpPr>
        <p:spPr/>
        <p:txBody>
          <a:bodyPr/>
          <a:lstStyle/>
          <a:p>
            <a:endParaRPr lang="en-US" dirty="0">
              <a:solidFill>
                <a:prstClr val="white">
                  <a:tint val="75000"/>
                  <a:alpha val="60000"/>
                </a:prstClr>
              </a:solidFill>
            </a:endParaRPr>
          </a:p>
        </p:txBody>
      </p:sp>
      <p:sp>
        <p:nvSpPr>
          <p:cNvPr id="9" name="Slide Number Placeholder 8"/>
          <p:cNvSpPr>
            <a:spLocks noGrp="1"/>
          </p:cNvSpPr>
          <p:nvPr>
            <p:ph type="sldNum" sz="quarter" idx="12"/>
          </p:nvPr>
        </p:nvSpPr>
        <p:spPr/>
        <p:txBody>
          <a:bodyPr/>
          <a:lstStyle/>
          <a:p>
            <a:fld id="{D57F1E4F-1CFF-5643-939E-02111984F565}" type="slidenum">
              <a:rPr lang="en-US" dirty="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150281590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4509A250-FF31-4206-8172-F9D3106AACB1}" type="datetimeFigureOut">
              <a:rPr lang="en-US" dirty="0">
                <a:solidFill>
                  <a:prstClr val="white">
                    <a:tint val="75000"/>
                    <a:alpha val="60000"/>
                  </a:prstClr>
                </a:solidFill>
              </a:rPr>
              <a:pPr/>
              <a:t>2/19/2025</a:t>
            </a:fld>
            <a:endParaRPr lang="en-US" dirty="0">
              <a:solidFill>
                <a:prstClr val="white">
                  <a:tint val="75000"/>
                  <a:alpha val="60000"/>
                </a:prstClr>
              </a:solidFill>
            </a:endParaRPr>
          </a:p>
        </p:txBody>
      </p:sp>
      <p:sp>
        <p:nvSpPr>
          <p:cNvPr id="5" name="Footer Placeholder 3"/>
          <p:cNvSpPr>
            <a:spLocks noGrp="1"/>
          </p:cNvSpPr>
          <p:nvPr>
            <p:ph type="ftr" sz="quarter" idx="11"/>
          </p:nvPr>
        </p:nvSpPr>
        <p:spPr/>
        <p:txBody>
          <a:bodyPr/>
          <a:lstStyle/>
          <a:p>
            <a:endParaRPr lang="en-US" dirty="0">
              <a:solidFill>
                <a:prstClr val="white">
                  <a:tint val="75000"/>
                  <a:alpha val="60000"/>
                </a:prstClr>
              </a:solidFill>
            </a:endParaRPr>
          </a:p>
        </p:txBody>
      </p:sp>
      <p:sp>
        <p:nvSpPr>
          <p:cNvPr id="6" name="Slide Number Placeholder 4"/>
          <p:cNvSpPr>
            <a:spLocks noGrp="1"/>
          </p:cNvSpPr>
          <p:nvPr>
            <p:ph type="sldNum" sz="quarter" idx="12"/>
          </p:nvPr>
        </p:nvSpPr>
        <p:spPr/>
        <p:txBody>
          <a:bodyPr/>
          <a:lstStyle/>
          <a:p>
            <a:fld id="{D57F1E4F-1CFF-5643-939E-02111984F565}" type="slidenum">
              <a:rPr lang="en-US" dirty="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53188895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509A250-FF31-4206-8172-F9D3106AACB1}" type="datetimeFigureOut">
              <a:rPr lang="en-US" dirty="0">
                <a:solidFill>
                  <a:prstClr val="white">
                    <a:tint val="75000"/>
                    <a:alpha val="60000"/>
                  </a:prstClr>
                </a:solidFill>
              </a:rPr>
              <a:pPr/>
              <a:t>2/19/2025</a:t>
            </a:fld>
            <a:endParaRPr lang="en-US" dirty="0">
              <a:solidFill>
                <a:prstClr val="white">
                  <a:tint val="75000"/>
                  <a:alpha val="60000"/>
                </a:prstClr>
              </a:solidFill>
            </a:endParaRPr>
          </a:p>
        </p:txBody>
      </p:sp>
      <p:sp>
        <p:nvSpPr>
          <p:cNvPr id="5" name="Footer Placeholder 2"/>
          <p:cNvSpPr>
            <a:spLocks noGrp="1"/>
          </p:cNvSpPr>
          <p:nvPr>
            <p:ph type="ftr" sz="quarter" idx="11"/>
          </p:nvPr>
        </p:nvSpPr>
        <p:spPr/>
        <p:txBody>
          <a:bodyPr/>
          <a:lstStyle/>
          <a:p>
            <a:endParaRPr lang="en-US" dirty="0">
              <a:solidFill>
                <a:prstClr val="white">
                  <a:tint val="75000"/>
                  <a:alpha val="60000"/>
                </a:prstClr>
              </a:solidFill>
            </a:endParaRPr>
          </a:p>
        </p:txBody>
      </p:sp>
      <p:sp>
        <p:nvSpPr>
          <p:cNvPr id="6" name="Slide Number Placeholder 3"/>
          <p:cNvSpPr>
            <a:spLocks noGrp="1"/>
          </p:cNvSpPr>
          <p:nvPr>
            <p:ph type="sldNum" sz="quarter" idx="12"/>
          </p:nvPr>
        </p:nvSpPr>
        <p:spPr/>
        <p:txBody>
          <a:bodyPr/>
          <a:lstStyle/>
          <a:p>
            <a:fld id="{D57F1E4F-1CFF-5643-939E-02111984F565}" type="slidenum">
              <a:rPr lang="en-US" dirty="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387532911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4509A250-FF31-4206-8172-F9D3106AACB1}" type="datetimeFigureOut">
              <a:rPr lang="en-US" dirty="0">
                <a:solidFill>
                  <a:prstClr val="white">
                    <a:tint val="75000"/>
                    <a:alpha val="60000"/>
                  </a:prstClr>
                </a:solidFill>
              </a:rPr>
              <a:pPr/>
              <a:t>2/19/2025</a:t>
            </a:fld>
            <a:endParaRPr lang="en-US" dirty="0">
              <a:solidFill>
                <a:prstClr val="white">
                  <a:tint val="75000"/>
                  <a:alpha val="60000"/>
                </a:prstClr>
              </a:solidFill>
            </a:endParaRPr>
          </a:p>
        </p:txBody>
      </p:sp>
      <p:sp>
        <p:nvSpPr>
          <p:cNvPr id="5" name="Footer Placeholder 5"/>
          <p:cNvSpPr>
            <a:spLocks noGrp="1"/>
          </p:cNvSpPr>
          <p:nvPr>
            <p:ph type="ftr" sz="quarter" idx="11"/>
          </p:nvPr>
        </p:nvSpPr>
        <p:spPr/>
        <p:txBody>
          <a:bodyPr/>
          <a:lstStyle/>
          <a:p>
            <a:endParaRPr lang="en-US" dirty="0">
              <a:solidFill>
                <a:prstClr val="white">
                  <a:tint val="75000"/>
                  <a:alpha val="60000"/>
                </a:prstClr>
              </a:solidFill>
            </a:endParaRPr>
          </a:p>
        </p:txBody>
      </p:sp>
      <p:sp>
        <p:nvSpPr>
          <p:cNvPr id="6" name="Slide Number Placeholder 6"/>
          <p:cNvSpPr>
            <a:spLocks noGrp="1"/>
          </p:cNvSpPr>
          <p:nvPr>
            <p:ph type="sldNum" sz="quarter" idx="12"/>
          </p:nvPr>
        </p:nvSpPr>
        <p:spPr/>
        <p:txBody>
          <a:bodyPr/>
          <a:lstStyle/>
          <a:p>
            <a:fld id="{D57F1E4F-1CFF-5643-939E-02111984F565}" type="slidenum">
              <a:rPr lang="en-US" dirty="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58749326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solidFill>
                  <a:prstClr val="white">
                    <a:tint val="75000"/>
                    <a:alpha val="60000"/>
                  </a:prstClr>
                </a:solidFill>
              </a:rPr>
              <a:pPr/>
              <a:t>2/19/2025</a:t>
            </a:fld>
            <a:endParaRPr lang="en-US" dirty="0">
              <a:solidFill>
                <a:prstClr val="white">
                  <a:tint val="75000"/>
                  <a:alpha val="60000"/>
                </a:prstClr>
              </a:solidFill>
            </a:endParaRPr>
          </a:p>
        </p:txBody>
      </p:sp>
      <p:sp>
        <p:nvSpPr>
          <p:cNvPr id="6" name="Footer Placeholder 5"/>
          <p:cNvSpPr>
            <a:spLocks noGrp="1"/>
          </p:cNvSpPr>
          <p:nvPr>
            <p:ph type="ftr" sz="quarter" idx="11"/>
          </p:nvPr>
        </p:nvSpPr>
        <p:spPr/>
        <p:txBody>
          <a:bodyPr/>
          <a:lstStyle/>
          <a:p>
            <a:endParaRPr lang="en-US" dirty="0">
              <a:solidFill>
                <a:prstClr val="white">
                  <a:tint val="75000"/>
                  <a:alpha val="60000"/>
                </a:prstClr>
              </a:solidFill>
            </a:endParaRPr>
          </a:p>
        </p:txBody>
      </p:sp>
      <p:sp>
        <p:nvSpPr>
          <p:cNvPr id="7" name="Slide Number Placeholder 6"/>
          <p:cNvSpPr>
            <a:spLocks noGrp="1"/>
          </p:cNvSpPr>
          <p:nvPr>
            <p:ph type="sldNum" sz="quarter" idx="12"/>
          </p:nvPr>
        </p:nvSpPr>
        <p:spPr/>
        <p:txBody>
          <a:bodyPr/>
          <a:lstStyle/>
          <a:p>
            <a:fld id="{D57F1E4F-1CFF-5643-939E-02111984F565}" type="slidenum">
              <a:rPr lang="en-US" dirty="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387324970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solidFill>
                  <a:prstClr val="white">
                    <a:tint val="75000"/>
                    <a:alpha val="60000"/>
                  </a:prstClr>
                </a:solidFill>
              </a:rPr>
              <a:pPr/>
              <a:t>2/19/2025</a:t>
            </a:fld>
            <a:endParaRPr lang="en-US" dirty="0">
              <a:solidFill>
                <a:prstClr val="white">
                  <a:tint val="75000"/>
                  <a:alpha val="60000"/>
                </a:prstClr>
              </a:solidFill>
            </a:endParaRPr>
          </a:p>
        </p:txBody>
      </p:sp>
      <p:sp>
        <p:nvSpPr>
          <p:cNvPr id="6" name="Footer Placeholder 5"/>
          <p:cNvSpPr>
            <a:spLocks noGrp="1"/>
          </p:cNvSpPr>
          <p:nvPr>
            <p:ph type="ftr" sz="quarter" idx="11"/>
          </p:nvPr>
        </p:nvSpPr>
        <p:spPr/>
        <p:txBody>
          <a:bodyPr/>
          <a:lstStyle/>
          <a:p>
            <a:endParaRPr lang="en-US" dirty="0">
              <a:solidFill>
                <a:prstClr val="white">
                  <a:tint val="75000"/>
                  <a:alpha val="60000"/>
                </a:prstClr>
              </a:solidFill>
            </a:endParaRPr>
          </a:p>
        </p:txBody>
      </p:sp>
      <p:sp>
        <p:nvSpPr>
          <p:cNvPr id="7" name="Slide Number Placeholder 6"/>
          <p:cNvSpPr>
            <a:spLocks noGrp="1"/>
          </p:cNvSpPr>
          <p:nvPr>
            <p:ph type="sldNum" sz="quarter" idx="12"/>
          </p:nvPr>
        </p:nvSpPr>
        <p:spPr/>
        <p:txBody>
          <a:bodyPr/>
          <a:lstStyle/>
          <a:p>
            <a:fld id="{D57F1E4F-1CFF-5643-939E-02111984F565}" type="slidenum">
              <a:rPr lang="en-US" dirty="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49271499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solidFill>
                  <a:prstClr val="white">
                    <a:tint val="75000"/>
                    <a:alpha val="60000"/>
                  </a:prstClr>
                </a:solidFill>
              </a:rPr>
              <a:pPr/>
              <a:t>2/19/2025</a:t>
            </a:fld>
            <a:endParaRPr lang="en-US" dirty="0">
              <a:solidFill>
                <a:prstClr val="white">
                  <a:tint val="75000"/>
                  <a:alpha val="60000"/>
                </a:prstClr>
              </a:solidFill>
            </a:endParaRPr>
          </a:p>
        </p:txBody>
      </p:sp>
      <p:sp>
        <p:nvSpPr>
          <p:cNvPr id="5" name="Footer Placeholder 4"/>
          <p:cNvSpPr>
            <a:spLocks noGrp="1"/>
          </p:cNvSpPr>
          <p:nvPr>
            <p:ph type="ftr" sz="quarter" idx="11"/>
          </p:nvPr>
        </p:nvSpPr>
        <p:spPr/>
        <p:txBody>
          <a:bodyPr/>
          <a:lstStyle/>
          <a:p>
            <a:endParaRPr lang="en-US" dirty="0">
              <a:solidFill>
                <a:prstClr val="white">
                  <a:tint val="75000"/>
                  <a:alpha val="60000"/>
                </a:prstClr>
              </a:solidFill>
            </a:endParaRPr>
          </a:p>
        </p:txBody>
      </p:sp>
      <p:sp>
        <p:nvSpPr>
          <p:cNvPr id="6" name="Slide Number Placeholder 5"/>
          <p:cNvSpPr>
            <a:spLocks noGrp="1"/>
          </p:cNvSpPr>
          <p:nvPr>
            <p:ph type="sldNum" sz="quarter" idx="12"/>
          </p:nvPr>
        </p:nvSpPr>
        <p:spPr/>
        <p:txBody>
          <a:bodyPr/>
          <a:lstStyle/>
          <a:p>
            <a:fld id="{D57F1E4F-1CFF-5643-939E-02111984F565}" type="slidenum">
              <a:rPr lang="en-US" dirty="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133722658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solidFill>
                  <a:prstClr val="white">
                    <a:tint val="75000"/>
                    <a:alpha val="60000"/>
                  </a:prstClr>
                </a:solidFill>
              </a:rPr>
              <a:pPr/>
              <a:t>2/19/2025</a:t>
            </a:fld>
            <a:endParaRPr lang="en-US" dirty="0">
              <a:solidFill>
                <a:prstClr val="white">
                  <a:tint val="75000"/>
                  <a:alpha val="60000"/>
                </a:prstClr>
              </a:solidFill>
            </a:endParaRPr>
          </a:p>
        </p:txBody>
      </p:sp>
      <p:sp>
        <p:nvSpPr>
          <p:cNvPr id="5" name="Footer Placeholder 4"/>
          <p:cNvSpPr>
            <a:spLocks noGrp="1"/>
          </p:cNvSpPr>
          <p:nvPr>
            <p:ph type="ftr" sz="quarter" idx="11"/>
          </p:nvPr>
        </p:nvSpPr>
        <p:spPr/>
        <p:txBody>
          <a:bodyPr/>
          <a:lstStyle/>
          <a:p>
            <a:endParaRPr lang="en-US" dirty="0">
              <a:solidFill>
                <a:prstClr val="white">
                  <a:tint val="75000"/>
                  <a:alpha val="60000"/>
                </a:prstClr>
              </a:solidFill>
            </a:endParaRPr>
          </a:p>
        </p:txBody>
      </p:sp>
      <p:sp>
        <p:nvSpPr>
          <p:cNvPr id="6" name="Slide Number Placeholder 5"/>
          <p:cNvSpPr>
            <a:spLocks noGrp="1"/>
          </p:cNvSpPr>
          <p:nvPr>
            <p:ph type="sldNum" sz="quarter" idx="12"/>
          </p:nvPr>
        </p:nvSpPr>
        <p:spPr/>
        <p:txBody>
          <a:bodyPr/>
          <a:lstStyle/>
          <a:p>
            <a:fld id="{D57F1E4F-1CFF-5643-939E-02111984F565}" type="slidenum">
              <a:rPr lang="en-US" dirty="0">
                <a:solidFill>
                  <a:prstClr val="white">
                    <a:tint val="75000"/>
                  </a:prstClr>
                </a:solidFill>
              </a:rPr>
              <a:pPr/>
              <a:t>‹#›</a:t>
            </a:fld>
            <a:endParaRPr lang="en-US" dirty="0">
              <a:solidFill>
                <a:prstClr val="white">
                  <a:tint val="75000"/>
                </a:prstClr>
              </a:solidFill>
            </a:endParaRPr>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r>
              <a:rPr lang="en-US" dirty="0">
                <a:solidFill>
                  <a:srgbClr val="1E5155">
                    <a:lumMod val="40000"/>
                    <a:lumOff val="60000"/>
                  </a:srgbClr>
                </a:solidFill>
              </a:rPr>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r>
              <a:rPr lang="en-US" dirty="0">
                <a:solidFill>
                  <a:srgbClr val="1E5155">
                    <a:lumMod val="40000"/>
                    <a:lumOff val="60000"/>
                  </a:srgbClr>
                </a:solidFill>
              </a:rPr>
              <a:t>”</a:t>
            </a:r>
          </a:p>
        </p:txBody>
      </p:sp>
    </p:spTree>
    <p:extLst>
      <p:ext uri="{BB962C8B-B14F-4D97-AF65-F5344CB8AC3E}">
        <p14:creationId xmlns:p14="http://schemas.microsoft.com/office/powerpoint/2010/main" val="157817219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solidFill>
                  <a:prstClr val="white">
                    <a:tint val="75000"/>
                    <a:alpha val="60000"/>
                  </a:prstClr>
                </a:solidFill>
              </a:rPr>
              <a:pPr/>
              <a:t>2/19/2025</a:t>
            </a:fld>
            <a:endParaRPr lang="en-US" dirty="0">
              <a:solidFill>
                <a:prstClr val="white">
                  <a:tint val="75000"/>
                  <a:alpha val="60000"/>
                </a:prstClr>
              </a:solidFill>
            </a:endParaRPr>
          </a:p>
        </p:txBody>
      </p:sp>
      <p:sp>
        <p:nvSpPr>
          <p:cNvPr id="5" name="Footer Placeholder 4"/>
          <p:cNvSpPr>
            <a:spLocks noGrp="1"/>
          </p:cNvSpPr>
          <p:nvPr>
            <p:ph type="ftr" sz="quarter" idx="11"/>
          </p:nvPr>
        </p:nvSpPr>
        <p:spPr/>
        <p:txBody>
          <a:bodyPr/>
          <a:lstStyle/>
          <a:p>
            <a:endParaRPr lang="en-US" dirty="0">
              <a:solidFill>
                <a:prstClr val="white">
                  <a:tint val="75000"/>
                  <a:alpha val="60000"/>
                </a:prstClr>
              </a:solidFill>
            </a:endParaRPr>
          </a:p>
        </p:txBody>
      </p:sp>
      <p:sp>
        <p:nvSpPr>
          <p:cNvPr id="6" name="Slide Number Placeholder 5"/>
          <p:cNvSpPr>
            <a:spLocks noGrp="1"/>
          </p:cNvSpPr>
          <p:nvPr>
            <p:ph type="sldNum" sz="quarter" idx="12"/>
          </p:nvPr>
        </p:nvSpPr>
        <p:spPr/>
        <p:txBody>
          <a:bodyPr/>
          <a:lstStyle/>
          <a:p>
            <a:fld id="{D57F1E4F-1CFF-5643-939E-02111984F565}" type="slidenum">
              <a:rPr lang="en-US" dirty="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55565240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solidFill>
                  <a:prstClr val="white">
                    <a:tint val="75000"/>
                    <a:alpha val="60000"/>
                  </a:prstClr>
                </a:solidFill>
              </a:rPr>
              <a:pPr/>
              <a:t>2/19/2025</a:t>
            </a:fld>
            <a:endParaRPr lang="en-US" dirty="0">
              <a:solidFill>
                <a:prstClr val="white">
                  <a:tint val="75000"/>
                  <a:alpha val="60000"/>
                </a:prstClr>
              </a:solidFill>
            </a:endParaRPr>
          </a:p>
        </p:txBody>
      </p:sp>
      <p:sp>
        <p:nvSpPr>
          <p:cNvPr id="4" name="Footer Placeholder 4"/>
          <p:cNvSpPr>
            <a:spLocks noGrp="1"/>
          </p:cNvSpPr>
          <p:nvPr>
            <p:ph type="ftr" sz="quarter" idx="11"/>
          </p:nvPr>
        </p:nvSpPr>
        <p:spPr/>
        <p:txBody>
          <a:bodyPr/>
          <a:lstStyle/>
          <a:p>
            <a:endParaRPr lang="en-US" dirty="0">
              <a:solidFill>
                <a:prstClr val="white">
                  <a:tint val="75000"/>
                  <a:alpha val="60000"/>
                </a:prstClr>
              </a:solidFill>
            </a:endParaRPr>
          </a:p>
        </p:txBody>
      </p:sp>
      <p:sp>
        <p:nvSpPr>
          <p:cNvPr id="6" name="Slide Number Placeholder 5"/>
          <p:cNvSpPr>
            <a:spLocks noGrp="1"/>
          </p:cNvSpPr>
          <p:nvPr>
            <p:ph type="sldNum" sz="quarter" idx="12"/>
          </p:nvPr>
        </p:nvSpPr>
        <p:spPr/>
        <p:txBody>
          <a:bodyPr/>
          <a:lstStyle/>
          <a:p>
            <a:fld id="{D57F1E4F-1CFF-5643-939E-02111984F565}" type="slidenum">
              <a:rPr lang="en-US" dirty="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200296153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solidFill>
                  <a:prstClr val="white">
                    <a:tint val="75000"/>
                    <a:alpha val="60000"/>
                  </a:prstClr>
                </a:solidFill>
              </a:rPr>
              <a:pPr/>
              <a:t>2/19/2025</a:t>
            </a:fld>
            <a:endParaRPr lang="en-US" dirty="0">
              <a:solidFill>
                <a:prstClr val="white">
                  <a:tint val="75000"/>
                  <a:alpha val="60000"/>
                </a:prstClr>
              </a:solidFill>
            </a:endParaRPr>
          </a:p>
        </p:txBody>
      </p:sp>
      <p:sp>
        <p:nvSpPr>
          <p:cNvPr id="4" name="Footer Placeholder 4"/>
          <p:cNvSpPr>
            <a:spLocks noGrp="1"/>
          </p:cNvSpPr>
          <p:nvPr>
            <p:ph type="ftr" sz="quarter" idx="11"/>
          </p:nvPr>
        </p:nvSpPr>
        <p:spPr/>
        <p:txBody>
          <a:bodyPr/>
          <a:lstStyle/>
          <a:p>
            <a:endParaRPr lang="en-US" dirty="0">
              <a:solidFill>
                <a:prstClr val="white">
                  <a:tint val="75000"/>
                  <a:alpha val="60000"/>
                </a:prstClr>
              </a:solidFill>
            </a:endParaRPr>
          </a:p>
        </p:txBody>
      </p:sp>
      <p:sp>
        <p:nvSpPr>
          <p:cNvPr id="6" name="Slide Number Placeholder 5"/>
          <p:cNvSpPr>
            <a:spLocks noGrp="1"/>
          </p:cNvSpPr>
          <p:nvPr>
            <p:ph type="sldNum" sz="quarter" idx="12"/>
          </p:nvPr>
        </p:nvSpPr>
        <p:spPr/>
        <p:txBody>
          <a:bodyPr/>
          <a:lstStyle/>
          <a:p>
            <a:fld id="{D57F1E4F-1CFF-5643-939E-02111984F565}" type="slidenum">
              <a:rPr lang="en-US" dirty="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246011318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solidFill>
                  <a:prstClr val="white">
                    <a:tint val="75000"/>
                    <a:alpha val="60000"/>
                  </a:prstClr>
                </a:solidFill>
              </a:rPr>
              <a:pPr/>
              <a:t>2/19/2025</a:t>
            </a:fld>
            <a:endParaRPr lang="en-US" dirty="0">
              <a:solidFill>
                <a:prstClr val="white">
                  <a:tint val="75000"/>
                  <a:alpha val="60000"/>
                </a:prstClr>
              </a:solidFill>
            </a:endParaRPr>
          </a:p>
        </p:txBody>
      </p:sp>
      <p:sp>
        <p:nvSpPr>
          <p:cNvPr id="5" name="Footer Placeholder 4"/>
          <p:cNvSpPr>
            <a:spLocks noGrp="1"/>
          </p:cNvSpPr>
          <p:nvPr>
            <p:ph type="ftr" sz="quarter" idx="11"/>
          </p:nvPr>
        </p:nvSpPr>
        <p:spPr/>
        <p:txBody>
          <a:bodyPr/>
          <a:lstStyle/>
          <a:p>
            <a:endParaRPr lang="en-US" dirty="0">
              <a:solidFill>
                <a:prstClr val="white">
                  <a:tint val="75000"/>
                  <a:alpha val="60000"/>
                </a:prstClr>
              </a:solidFill>
            </a:endParaRPr>
          </a:p>
        </p:txBody>
      </p:sp>
      <p:sp>
        <p:nvSpPr>
          <p:cNvPr id="6" name="Slide Number Placeholder 5"/>
          <p:cNvSpPr>
            <a:spLocks noGrp="1"/>
          </p:cNvSpPr>
          <p:nvPr>
            <p:ph type="sldNum" sz="quarter" idx="12"/>
          </p:nvPr>
        </p:nvSpPr>
        <p:spPr/>
        <p:txBody>
          <a:bodyPr/>
          <a:lstStyle/>
          <a:p>
            <a:fld id="{D57F1E4F-1CFF-5643-939E-02111984F565}" type="slidenum">
              <a:rPr lang="en-US" dirty="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354178103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solidFill>
                  <a:prstClr val="white">
                    <a:tint val="75000"/>
                    <a:alpha val="60000"/>
                  </a:prstClr>
                </a:solidFill>
              </a:rPr>
              <a:pPr/>
              <a:t>2/19/2025</a:t>
            </a:fld>
            <a:endParaRPr lang="en-US" dirty="0">
              <a:solidFill>
                <a:prstClr val="white">
                  <a:tint val="75000"/>
                  <a:alpha val="60000"/>
                </a:prstClr>
              </a:solidFill>
            </a:endParaRPr>
          </a:p>
        </p:txBody>
      </p:sp>
      <p:sp>
        <p:nvSpPr>
          <p:cNvPr id="5" name="Footer Placeholder 4"/>
          <p:cNvSpPr>
            <a:spLocks noGrp="1"/>
          </p:cNvSpPr>
          <p:nvPr>
            <p:ph type="ftr" sz="quarter" idx="11"/>
          </p:nvPr>
        </p:nvSpPr>
        <p:spPr/>
        <p:txBody>
          <a:bodyPr/>
          <a:lstStyle/>
          <a:p>
            <a:endParaRPr lang="en-US" dirty="0">
              <a:solidFill>
                <a:prstClr val="white">
                  <a:tint val="75000"/>
                  <a:alpha val="60000"/>
                </a:prstClr>
              </a:solidFill>
            </a:endParaRPr>
          </a:p>
        </p:txBody>
      </p:sp>
      <p:sp>
        <p:nvSpPr>
          <p:cNvPr id="6" name="Slide Number Placeholder 5"/>
          <p:cNvSpPr>
            <a:spLocks noGrp="1"/>
          </p:cNvSpPr>
          <p:nvPr>
            <p:ph type="sldNum" sz="quarter" idx="12"/>
          </p:nvPr>
        </p:nvSpPr>
        <p:spPr/>
        <p:txBody>
          <a:bodyPr/>
          <a:lstStyle/>
          <a:p>
            <a:fld id="{D57F1E4F-1CFF-5643-939E-02111984F565}" type="slidenum">
              <a:rPr lang="en-US" dirty="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4135545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18" Type="http://schemas.openxmlformats.org/officeDocument/2006/relationships/theme" Target="../theme/theme2.xml"/><Relationship Id="rId3" Type="http://schemas.openxmlformats.org/officeDocument/2006/relationships/slideLayout" Target="../slideLayouts/slideLayout20.xml"/><Relationship Id="rId21" Type="http://schemas.openxmlformats.org/officeDocument/2006/relationships/image" Target="../media/image4.png"/><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slideLayout" Target="../slideLayouts/slideLayout34.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20" Type="http://schemas.openxmlformats.org/officeDocument/2006/relationships/image" Target="../media/image3.png"/><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10" Type="http://schemas.openxmlformats.org/officeDocument/2006/relationships/slideLayout" Target="../slideLayouts/slideLayout27.xml"/><Relationship Id="rId19" Type="http://schemas.openxmlformats.org/officeDocument/2006/relationships/image" Target="../media/image2.png"/><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2" name="Group 1"/>
          <p:cNvGrpSpPr/>
          <p:nvPr/>
        </p:nvGrpSpPr>
        <p:grpSpPr>
          <a:xfrm>
            <a:off x="-1588" y="0"/>
            <a:ext cx="12193588" cy="6861555"/>
            <a:chOff x="-1588" y="0"/>
            <a:chExt cx="12193588" cy="6861555"/>
          </a:xfrm>
        </p:grpSpPr>
        <p:sp>
          <p:nvSpPr>
            <p:cNvPr id="12" name="Rectangle 11"/>
            <p:cNvSpPr/>
            <p:nvPr/>
          </p:nvSpPr>
          <p:spPr>
            <a:xfrm>
              <a:off x="0" y="0"/>
              <a:ext cx="12192000" cy="6858000"/>
            </a:xfrm>
            <a:prstGeom prst="rect">
              <a:avLst/>
            </a:prstGeom>
            <a:blipFill>
              <a:blip r:embed="rId19">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Oval 20"/>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4"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7"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2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30"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0652760" y="6391656"/>
            <a:ext cx="990599" cy="304799"/>
          </a:xfrm>
          <a:prstGeom prst="rect">
            <a:avLst/>
          </a:prstGeom>
        </p:spPr>
        <p:txBody>
          <a:bodyPr vert="horz" lIns="91440" tIns="45720" rIns="91440" bIns="45720" rtlCol="0" anchor="ctr" anchorCtr="0"/>
          <a:lstStyle>
            <a:lvl1pPr algn="r">
              <a:defRPr sz="1000" b="1" i="0">
                <a:solidFill>
                  <a:schemeClr val="accent1"/>
                </a:solidFill>
              </a:defRPr>
            </a:lvl1pPr>
          </a:lstStyle>
          <a:p>
            <a:fld id="{2BE451C3-0FF4-47C4-B829-773ADF60F88C}" type="datetimeFigureOut">
              <a:rPr lang="en-US" dirty="0"/>
              <a:t>2/19/2025</a:t>
            </a:fld>
            <a:endParaRPr lang="en-US" dirty="0"/>
          </a:p>
        </p:txBody>
      </p:sp>
      <p:sp>
        <p:nvSpPr>
          <p:cNvPr id="5" name="Footer Placeholder 4"/>
          <p:cNvSpPr>
            <a:spLocks noGrp="1"/>
          </p:cNvSpPr>
          <p:nvPr>
            <p:ph type="ftr" sz="quarter" idx="3"/>
          </p:nvPr>
        </p:nvSpPr>
        <p:spPr>
          <a:xfrm>
            <a:off x="557784" y="6391656"/>
            <a:ext cx="3867912" cy="310896"/>
          </a:xfrm>
          <a:prstGeom prst="rect">
            <a:avLst/>
          </a:prstGeom>
        </p:spPr>
        <p:txBody>
          <a:bodyPr vert="horz" lIns="91440" tIns="45720" rIns="91440" bIns="45720" rtlCol="0" anchor="ctr" anchorCtr="0"/>
          <a:lstStyle>
            <a:lvl1pPr algn="l">
              <a:defRPr sz="1000" b="1" i="0">
                <a:solidFill>
                  <a:schemeClr val="accent1"/>
                </a:solidFill>
              </a:defRPr>
            </a:lvl1pPr>
          </a:lstStyle>
          <a:p>
            <a:endParaRPr lang="en-US" dirty="0"/>
          </a:p>
        </p:txBody>
      </p:sp>
      <p:sp>
        <p:nvSpPr>
          <p:cNvPr id="29" name="Rectangle 2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1855713363"/>
      </p:ext>
    </p:extLst>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 id="2147483738" r:id="rId10"/>
    <p:sldLayoutId id="2147483739" r:id="rId11"/>
    <p:sldLayoutId id="2147483740" r:id="rId12"/>
    <p:sldLayoutId id="2147483741" r:id="rId13"/>
    <p:sldLayoutId id="2147483742" r:id="rId14"/>
    <p:sldLayoutId id="2147483743" r:id="rId15"/>
    <p:sldLayoutId id="2147483744" r:id="rId16"/>
    <p:sldLayoutId id="2147483745" r:id="rId17"/>
  </p:sldLayoutIdLst>
  <p:hf sldNum="0" hdr="0" ftr="0" dt="0"/>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AAD347D-5ACD-4C99-B74B-A9C85AD731AF}" type="datetimeFigureOut">
              <a:rPr lang="en-US" dirty="0">
                <a:solidFill>
                  <a:prstClr val="white">
                    <a:tint val="75000"/>
                    <a:alpha val="60000"/>
                  </a:prstClr>
                </a:solidFill>
              </a:rPr>
              <a:pPr/>
              <a:t>2/19/2025</a:t>
            </a:fld>
            <a:endParaRPr lang="en-US" dirty="0">
              <a:solidFill>
                <a:prstClr val="white">
                  <a:tint val="75000"/>
                  <a:alpha val="60000"/>
                </a:prstClr>
              </a:solidFill>
            </a:endParaRPr>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solidFill>
                <a:prstClr val="white">
                  <a:tint val="75000"/>
                  <a:alpha val="60000"/>
                </a:prstClr>
              </a:solidFill>
            </a:endParaRPr>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02111984F565}" type="slidenum">
              <a:rPr lang="en-US" dirty="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1038268641"/>
      </p:ext>
    </p:extLst>
  </p:cSld>
  <p:clrMap bg1="dk1" tx1="lt1" bg2="dk2" tx2="lt2" accent1="accent1" accent2="accent2" accent3="accent3" accent4="accent4" accent5="accent5" accent6="accent6" hlink="hlink" folHlink="folHlink"/>
  <p:sldLayoutIdLst>
    <p:sldLayoutId id="2147483765" r:id="rId1"/>
    <p:sldLayoutId id="2147483766" r:id="rId2"/>
    <p:sldLayoutId id="2147483767" r:id="rId3"/>
    <p:sldLayoutId id="2147483768" r:id="rId4"/>
    <p:sldLayoutId id="2147483769" r:id="rId5"/>
    <p:sldLayoutId id="2147483770" r:id="rId6"/>
    <p:sldLayoutId id="2147483771" r:id="rId7"/>
    <p:sldLayoutId id="2147483772" r:id="rId8"/>
    <p:sldLayoutId id="2147483773" r:id="rId9"/>
    <p:sldLayoutId id="2147483774" r:id="rId10"/>
    <p:sldLayoutId id="2147483775" r:id="rId11"/>
    <p:sldLayoutId id="2147483776" r:id="rId12"/>
    <p:sldLayoutId id="2147483777" r:id="rId13"/>
    <p:sldLayoutId id="2147483778" r:id="rId14"/>
    <p:sldLayoutId id="2147483779" r:id="rId15"/>
    <p:sldLayoutId id="2147483780" r:id="rId16"/>
    <p:sldLayoutId id="2147483781"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taxindiaonline.com/RC2/caseLawDet.php?QoPmnXyZ=MTc1OTA3"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s://www.taxsutra.com/gst/rulings/hc-supply-vouchers-not-goods-or-services-instrument-money-quashes-aaraaar-order"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vilgst.com/showiframe?V1Zaa1VsQlJQVDA9=TWpJM09EUT0=&amp;datatable=sgst" TargetMode="External"/><Relationship Id="rId2" Type="http://schemas.openxmlformats.org/officeDocument/2006/relationships/hyperlink" Target="https://vilgst.com/showiframe?V1Zaa1VsQlJQVDA9=TlRFeU56QT0=&amp;datatable=ce"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FINANCE BILL 2025</a:t>
            </a:r>
          </a:p>
        </p:txBody>
      </p:sp>
      <p:sp>
        <p:nvSpPr>
          <p:cNvPr id="3" name="Subtitle 2"/>
          <p:cNvSpPr>
            <a:spLocks noGrp="1"/>
          </p:cNvSpPr>
          <p:nvPr>
            <p:ph type="subTitle" idx="1"/>
          </p:nvPr>
        </p:nvSpPr>
        <p:spPr/>
        <p:txBody>
          <a:bodyPr/>
          <a:lstStyle/>
          <a:p>
            <a:r>
              <a:rPr lang="en-US" dirty="0"/>
              <a:t>CA Coline o. Rodrigues</a:t>
            </a:r>
          </a:p>
        </p:txBody>
      </p:sp>
    </p:spTree>
    <p:extLst>
      <p:ext uri="{BB962C8B-B14F-4D97-AF65-F5344CB8AC3E}">
        <p14:creationId xmlns:p14="http://schemas.microsoft.com/office/powerpoint/2010/main" val="3563268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Clause 88	:	Insertion of new section 18A – CUSTOMS ACT 1962</a:t>
            </a:r>
            <a:endParaRPr lang="en-IN" dirty="0"/>
          </a:p>
        </p:txBody>
      </p:sp>
      <p:sp>
        <p:nvSpPr>
          <p:cNvPr id="3" name="Content Placeholder 2"/>
          <p:cNvSpPr>
            <a:spLocks noGrp="1"/>
          </p:cNvSpPr>
          <p:nvPr>
            <p:ph idx="1"/>
          </p:nvPr>
        </p:nvSpPr>
        <p:spPr>
          <a:xfrm>
            <a:off x="480647" y="2297724"/>
            <a:ext cx="11289322" cy="4478214"/>
          </a:xfrm>
        </p:spPr>
        <p:txBody>
          <a:bodyPr>
            <a:noAutofit/>
          </a:bodyPr>
          <a:lstStyle/>
          <a:p>
            <a:pPr algn="just"/>
            <a:r>
              <a:rPr lang="en-US" b="1" i="0" dirty="0">
                <a:solidFill>
                  <a:srgbClr val="000000"/>
                </a:solidFill>
                <a:effectLst/>
                <a:latin typeface="Arial" panose="020B0604020202020204" pitchFamily="34" charset="0"/>
              </a:rPr>
              <a:t>Voluntary revision of entry, post clearance.</a:t>
            </a:r>
            <a:endParaRPr lang="en-US" b="0" i="0" dirty="0">
              <a:solidFill>
                <a:srgbClr val="000000"/>
              </a:solidFill>
              <a:effectLst/>
              <a:latin typeface="Arial" panose="020B0604020202020204" pitchFamily="34" charset="0"/>
            </a:endParaRPr>
          </a:p>
          <a:p>
            <a:pPr algn="just"/>
            <a:r>
              <a:rPr lang="en-US" b="0" i="0" dirty="0">
                <a:solidFill>
                  <a:srgbClr val="000000"/>
                </a:solidFill>
                <a:effectLst/>
                <a:latin typeface="Arial" panose="020B0604020202020204" pitchFamily="34" charset="0"/>
              </a:rPr>
              <a:t>“18A. (1) Notwithstanding anything contained in section 149, the importer or exporter of the goods, after the clearance, may revise an entry already made in relation to the goods, in such form and manner, within such time and subject to such conditions as may be prescribed.</a:t>
            </a:r>
          </a:p>
          <a:p>
            <a:pPr algn="just"/>
            <a:r>
              <a:rPr lang="en-US" b="0" i="0" dirty="0">
                <a:solidFill>
                  <a:srgbClr val="000000"/>
                </a:solidFill>
                <a:effectLst/>
                <a:latin typeface="Arial" panose="020B0604020202020204" pitchFamily="34" charset="0"/>
              </a:rPr>
              <a:t>(2) On revising the entry under sub-section (1), the importer or exporter of the goods shall self-assess the duty.</a:t>
            </a:r>
          </a:p>
          <a:p>
            <a:pPr algn="just"/>
            <a:r>
              <a:rPr lang="en-US" b="0" i="0" dirty="0">
                <a:solidFill>
                  <a:srgbClr val="000000"/>
                </a:solidFill>
                <a:effectLst/>
                <a:latin typeface="Arial" panose="020B0604020202020204" pitchFamily="34" charset="0"/>
              </a:rPr>
              <a:t>(3) Where the revised entry and self-assessment made under sub-sections (1) and (2) results in––</a:t>
            </a:r>
          </a:p>
          <a:p>
            <a:pPr algn="just"/>
            <a:r>
              <a:rPr lang="en-US" b="0" i="0" dirty="0">
                <a:solidFill>
                  <a:srgbClr val="000000"/>
                </a:solidFill>
                <a:effectLst/>
                <a:latin typeface="Arial" panose="020B0604020202020204" pitchFamily="34" charset="0"/>
              </a:rPr>
              <a:t>(a) any duty short-levied, not levied, short-paid or not paid, then the same may be paid voluntarily by the importer or exporter of such goods along with the interest under section 28AA;</a:t>
            </a:r>
          </a:p>
          <a:p>
            <a:pPr algn="just"/>
            <a:r>
              <a:rPr lang="en-US" b="0" i="0" dirty="0">
                <a:solidFill>
                  <a:srgbClr val="000000"/>
                </a:solidFill>
                <a:effectLst/>
                <a:latin typeface="Arial" panose="020B0604020202020204" pitchFamily="34" charset="0"/>
              </a:rPr>
              <a:t>(b) duty paid in excess of that payable on such goods or whole of the duty paid, requiring refund, then, such revised entry shall be deemed to be a claim for refund under section 27.</a:t>
            </a:r>
          </a:p>
          <a:p>
            <a:pPr algn="just"/>
            <a:r>
              <a:rPr lang="en-US" b="0" i="0" dirty="0">
                <a:solidFill>
                  <a:srgbClr val="272727"/>
                </a:solidFill>
                <a:effectLst/>
                <a:latin typeface="PT Sans" panose="020B0503020203020204" pitchFamily="34" charset="0"/>
              </a:rPr>
              <a:t>Circular No 16/2023 dated June 06 2023 – based Civil Appeal No. 290 of 2023 </a:t>
            </a:r>
            <a:r>
              <a:rPr lang="en-US" b="0" i="1" dirty="0">
                <a:solidFill>
                  <a:srgbClr val="272727"/>
                </a:solidFill>
                <a:effectLst/>
                <a:latin typeface="PT Sans" panose="020B0503020203020204" pitchFamily="34" charset="0"/>
              </a:rPr>
              <a:t>(UOI and others vs. Cosmo Films Ltd.)</a:t>
            </a:r>
            <a:r>
              <a:rPr lang="en-US" b="0" i="0" dirty="0">
                <a:solidFill>
                  <a:srgbClr val="272727"/>
                </a:solidFill>
                <a:effectLst/>
                <a:latin typeface="PT Sans" panose="020B0503020203020204" pitchFamily="34" charset="0"/>
              </a:rPr>
              <a:t> = </a:t>
            </a:r>
            <a:r>
              <a:rPr lang="en-US" b="1" i="1" u="sng" dirty="0">
                <a:solidFill>
                  <a:srgbClr val="F86E38"/>
                </a:solidFill>
                <a:effectLst/>
                <a:latin typeface="PT Sans" panose="020B0503020203020204" pitchFamily="34" charset="0"/>
                <a:hlinkClick r:id="rId2"/>
              </a:rPr>
              <a:t>2023-TIOL-45-SC-CUS</a:t>
            </a:r>
            <a:r>
              <a:rPr lang="en-US" b="0" i="0" dirty="0">
                <a:solidFill>
                  <a:srgbClr val="272727"/>
                </a:solidFill>
                <a:effectLst/>
                <a:latin typeface="PT Sans" panose="020B0503020203020204" pitchFamily="34" charset="0"/>
              </a:rPr>
              <a:t> </a:t>
            </a:r>
            <a:endParaRPr lang="en-US" b="0" i="0" dirty="0">
              <a:solidFill>
                <a:srgbClr val="000000"/>
              </a:solidFill>
              <a:effectLst/>
              <a:latin typeface="Arial" panose="020B0604020202020204" pitchFamily="34" charset="0"/>
            </a:endParaRPr>
          </a:p>
          <a:p>
            <a:pPr marL="0" indent="0" algn="just">
              <a:buNone/>
            </a:pPr>
            <a:endParaRPr lang="en-IN" sz="2000" b="1" i="1" dirty="0">
              <a:latin typeface="Arial Narrow"/>
            </a:endParaRPr>
          </a:p>
        </p:txBody>
      </p:sp>
    </p:spTree>
    <p:extLst>
      <p:ext uri="{BB962C8B-B14F-4D97-AF65-F5344CB8AC3E}">
        <p14:creationId xmlns:p14="http://schemas.microsoft.com/office/powerpoint/2010/main" val="41313401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Clause 117/118	:	Amendment of section 12/13</a:t>
            </a:r>
            <a:endParaRPr lang="en-IN" dirty="0"/>
          </a:p>
        </p:txBody>
      </p:sp>
      <p:sp>
        <p:nvSpPr>
          <p:cNvPr id="3" name="Content Placeholder 2"/>
          <p:cNvSpPr>
            <a:spLocks noGrp="1"/>
          </p:cNvSpPr>
          <p:nvPr>
            <p:ph idx="1"/>
          </p:nvPr>
        </p:nvSpPr>
        <p:spPr>
          <a:xfrm>
            <a:off x="433754" y="2286001"/>
            <a:ext cx="11289322" cy="4478214"/>
          </a:xfrm>
        </p:spPr>
        <p:txBody>
          <a:bodyPr>
            <a:noAutofit/>
          </a:bodyPr>
          <a:lstStyle/>
          <a:p>
            <a:pPr algn="just"/>
            <a:r>
              <a:rPr lang="en-US" sz="2000" b="0" i="0" dirty="0">
                <a:solidFill>
                  <a:srgbClr val="000000"/>
                </a:solidFill>
                <a:effectLst/>
                <a:latin typeface="Arial" panose="020B0604020202020204" pitchFamily="34" charset="0"/>
              </a:rPr>
              <a:t>12(4) In case of supply of vouchers by a supplier, the time of supply shall be-</a:t>
            </a:r>
          </a:p>
          <a:p>
            <a:pPr marL="114300" indent="0" algn="just">
              <a:buNone/>
            </a:pPr>
            <a:r>
              <a:rPr lang="en-US" sz="2000" b="0" i="0" dirty="0">
                <a:solidFill>
                  <a:srgbClr val="000000"/>
                </a:solidFill>
                <a:effectLst/>
                <a:latin typeface="Arial" panose="020B0604020202020204" pitchFamily="34" charset="0"/>
              </a:rPr>
              <a:t>	(a) the date of issue of voucher, if the supply is identifiable at that point; or</a:t>
            </a:r>
          </a:p>
          <a:p>
            <a:pPr marL="114300" indent="0" algn="just">
              <a:buNone/>
            </a:pPr>
            <a:r>
              <a:rPr lang="en-US" sz="2000" b="0" i="0" dirty="0">
                <a:solidFill>
                  <a:srgbClr val="000000"/>
                </a:solidFill>
                <a:effectLst/>
                <a:latin typeface="Arial" panose="020B0604020202020204" pitchFamily="34" charset="0"/>
              </a:rPr>
              <a:t>	(b) the date of redemption of voucher, in all other cases.</a:t>
            </a:r>
          </a:p>
          <a:p>
            <a:pPr algn="just"/>
            <a:r>
              <a:rPr lang="en-US" sz="2000" b="0" i="0" dirty="0">
                <a:solidFill>
                  <a:srgbClr val="000000"/>
                </a:solidFill>
                <a:effectLst/>
                <a:latin typeface="Arial" panose="020B0604020202020204" pitchFamily="34" charset="0"/>
              </a:rPr>
              <a:t>13(4) In case of supply of vouchers by a supplier, the time of supply shall be––</a:t>
            </a:r>
          </a:p>
          <a:p>
            <a:pPr marL="114300" indent="0" algn="just">
              <a:buNone/>
            </a:pPr>
            <a:r>
              <a:rPr lang="en-US" sz="2000" b="0" i="0" dirty="0">
                <a:solidFill>
                  <a:srgbClr val="000000"/>
                </a:solidFill>
                <a:effectLst/>
                <a:latin typeface="Arial" panose="020B0604020202020204" pitchFamily="34" charset="0"/>
              </a:rPr>
              <a:t>	(a) the date of issue of voucher, if the supply is identifiable at that point; or</a:t>
            </a:r>
          </a:p>
          <a:p>
            <a:pPr marL="114300" indent="0" algn="just">
              <a:buNone/>
            </a:pPr>
            <a:r>
              <a:rPr lang="en-US" sz="2000" b="0" i="0" dirty="0">
                <a:solidFill>
                  <a:srgbClr val="000000"/>
                </a:solidFill>
                <a:effectLst/>
                <a:latin typeface="Arial" panose="020B0604020202020204" pitchFamily="34" charset="0"/>
              </a:rPr>
              <a:t>	(b) the date of redemption of voucher, in all other cases.</a:t>
            </a:r>
          </a:p>
          <a:p>
            <a:pPr marL="114300" indent="0" algn="just">
              <a:buFont typeface="Wingdings 3" charset="2"/>
              <a:buNone/>
            </a:pPr>
            <a:r>
              <a:rPr lang="en-US" sz="2000" dirty="0">
                <a:solidFill>
                  <a:srgbClr val="000000"/>
                </a:solidFill>
                <a:latin typeface="Arial" panose="020B0604020202020204" pitchFamily="34" charset="0"/>
              </a:rPr>
              <a:t>This amendment aligns with the ruling of </a:t>
            </a:r>
            <a:r>
              <a:rPr lang="en-US" sz="2000" b="1" dirty="0">
                <a:solidFill>
                  <a:srgbClr val="000000"/>
                </a:solidFill>
                <a:latin typeface="Arial" panose="020B0604020202020204" pitchFamily="34" charset="0"/>
              </a:rPr>
              <a:t>Supreme Court in Sodexo SCV India Pvt. Ltd. Vs. State of Maharashtra </a:t>
            </a:r>
            <a:r>
              <a:rPr lang="en-US" sz="2000" dirty="0">
                <a:solidFill>
                  <a:srgbClr val="000000"/>
                </a:solidFill>
                <a:latin typeface="Arial" panose="020B0604020202020204" pitchFamily="34" charset="0"/>
              </a:rPr>
              <a:t>holding vouchers as </a:t>
            </a:r>
            <a:r>
              <a:rPr lang="en-US" sz="2000" b="1" u="sng" dirty="0">
                <a:solidFill>
                  <a:srgbClr val="000000"/>
                </a:solidFill>
                <a:latin typeface="Arial" panose="020B0604020202020204" pitchFamily="34" charset="0"/>
              </a:rPr>
              <a:t>actionable claims </a:t>
            </a:r>
            <a:r>
              <a:rPr lang="en-US" sz="2000" dirty="0">
                <a:solidFill>
                  <a:srgbClr val="000000"/>
                </a:solidFill>
                <a:latin typeface="Arial" panose="020B0604020202020204" pitchFamily="34" charset="0"/>
              </a:rPr>
              <a:t>and </a:t>
            </a:r>
            <a:r>
              <a:rPr lang="en-US" sz="2000" b="1" dirty="0">
                <a:solidFill>
                  <a:srgbClr val="000000"/>
                </a:solidFill>
                <a:latin typeface="Arial" panose="020B0604020202020204" pitchFamily="34" charset="0"/>
                <a:hlinkClick r:id="rId2">
                  <a:extLst>
                    <a:ext uri="{A12FA001-AC4F-418D-AE19-62706E023703}">
                      <ahyp:hlinkClr xmlns:ahyp="http://schemas.microsoft.com/office/drawing/2018/hyperlinkcolor" val="tx"/>
                    </a:ext>
                  </a:extLst>
                </a:hlinkClick>
              </a:rPr>
              <a:t>Premier Sales Promotion Pvt. Ltd. vs. UOI</a:t>
            </a:r>
            <a:r>
              <a:rPr lang="en-US" sz="2000" dirty="0">
                <a:solidFill>
                  <a:srgbClr val="000000"/>
                </a:solidFill>
                <a:latin typeface="Arial" panose="020B0604020202020204" pitchFamily="34" charset="0"/>
              </a:rPr>
              <a:t>, where the Karnataka High Court held that </a:t>
            </a:r>
            <a:r>
              <a:rPr lang="en-US" sz="2000" b="1" u="sng" dirty="0">
                <a:solidFill>
                  <a:srgbClr val="000000"/>
                </a:solidFill>
                <a:latin typeface="Arial" panose="020B0604020202020204" pitchFamily="34" charset="0"/>
              </a:rPr>
              <a:t>vouchers do not qualify as goods or services and thus cannot be taxed under GST. </a:t>
            </a:r>
          </a:p>
          <a:p>
            <a:pPr marL="0" indent="0" algn="just">
              <a:buNone/>
            </a:pPr>
            <a:endParaRPr lang="en-IN" sz="2000" b="1" i="1" dirty="0">
              <a:latin typeface="Arial Narrow"/>
            </a:endParaRPr>
          </a:p>
        </p:txBody>
      </p:sp>
    </p:spTree>
    <p:extLst>
      <p:ext uri="{BB962C8B-B14F-4D97-AF65-F5344CB8AC3E}">
        <p14:creationId xmlns:p14="http://schemas.microsoft.com/office/powerpoint/2010/main" val="37711243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Clause 119	:	Amendment of section  Safari Retreats – Retreated </a:t>
            </a:r>
            <a:endParaRPr lang="en-IN" dirty="0"/>
          </a:p>
        </p:txBody>
      </p:sp>
      <p:sp>
        <p:nvSpPr>
          <p:cNvPr id="3" name="Content Placeholder 2"/>
          <p:cNvSpPr>
            <a:spLocks noGrp="1"/>
          </p:cNvSpPr>
          <p:nvPr>
            <p:ph idx="1"/>
          </p:nvPr>
        </p:nvSpPr>
        <p:spPr>
          <a:xfrm>
            <a:off x="468924" y="2286001"/>
            <a:ext cx="11289322" cy="4478214"/>
          </a:xfrm>
        </p:spPr>
        <p:txBody>
          <a:bodyPr>
            <a:noAutofit/>
          </a:bodyPr>
          <a:lstStyle/>
          <a:p>
            <a:pPr algn="just"/>
            <a:r>
              <a:rPr lang="en-US" sz="2000" b="1" i="0" dirty="0">
                <a:solidFill>
                  <a:srgbClr val="000000"/>
                </a:solidFill>
                <a:effectLst/>
                <a:latin typeface="Arial" panose="020B0604020202020204" pitchFamily="34" charset="0"/>
              </a:rPr>
              <a:t>Amendment of section 17.</a:t>
            </a:r>
            <a:endParaRPr lang="en-US" sz="2000" b="0" i="0" dirty="0">
              <a:solidFill>
                <a:srgbClr val="000000"/>
              </a:solidFill>
              <a:effectLst/>
              <a:latin typeface="Arial" panose="020B0604020202020204" pitchFamily="34" charset="0"/>
            </a:endParaRPr>
          </a:p>
          <a:p>
            <a:pPr algn="just"/>
            <a:r>
              <a:rPr lang="en-US" sz="2000" b="1" i="0" dirty="0">
                <a:solidFill>
                  <a:srgbClr val="000000"/>
                </a:solidFill>
                <a:effectLst/>
                <a:latin typeface="Arial" panose="020B0604020202020204" pitchFamily="34" charset="0"/>
              </a:rPr>
              <a:t>119. </a:t>
            </a:r>
            <a:r>
              <a:rPr lang="en-US" sz="2000" b="0" i="0" dirty="0">
                <a:solidFill>
                  <a:srgbClr val="000000"/>
                </a:solidFill>
                <a:effectLst/>
                <a:latin typeface="Arial" panose="020B0604020202020204" pitchFamily="34" charset="0"/>
              </a:rPr>
              <a:t>In section 17 of the Central Goods and Services Tax Act, in sub-section (5), in clause (d),––</a:t>
            </a:r>
          </a:p>
          <a:p>
            <a:pPr algn="just"/>
            <a:r>
              <a:rPr lang="en-US" sz="2000" b="0" i="0" dirty="0">
                <a:solidFill>
                  <a:srgbClr val="000000"/>
                </a:solidFill>
                <a:effectLst/>
                <a:latin typeface="Arial" panose="020B0604020202020204" pitchFamily="34" charset="0"/>
              </a:rPr>
              <a:t>(</a:t>
            </a:r>
            <a:r>
              <a:rPr lang="en-US" sz="2000" b="0" i="0" dirty="0" err="1">
                <a:solidFill>
                  <a:srgbClr val="000000"/>
                </a:solidFill>
                <a:effectLst/>
                <a:latin typeface="Arial" panose="020B0604020202020204" pitchFamily="34" charset="0"/>
              </a:rPr>
              <a:t>i</a:t>
            </a:r>
            <a:r>
              <a:rPr lang="en-US" sz="2000" b="0" i="0" dirty="0">
                <a:solidFill>
                  <a:srgbClr val="000000"/>
                </a:solidFill>
                <a:effectLst/>
                <a:latin typeface="Arial" panose="020B0604020202020204" pitchFamily="34" charset="0"/>
              </a:rPr>
              <a:t>) for the words “</a:t>
            </a:r>
            <a:r>
              <a:rPr lang="en-US" sz="2000" b="1" i="0" dirty="0">
                <a:solidFill>
                  <a:srgbClr val="000000"/>
                </a:solidFill>
                <a:effectLst/>
                <a:latin typeface="Arial" panose="020B0604020202020204" pitchFamily="34" charset="0"/>
              </a:rPr>
              <a:t>plant or machinery</a:t>
            </a:r>
            <a:r>
              <a:rPr lang="en-US" sz="2000" b="0" i="0" dirty="0">
                <a:solidFill>
                  <a:srgbClr val="000000"/>
                </a:solidFill>
                <a:effectLst/>
                <a:latin typeface="Arial" panose="020B0604020202020204" pitchFamily="34" charset="0"/>
              </a:rPr>
              <a:t>”, the words </a:t>
            </a:r>
            <a:r>
              <a:rPr lang="en-US" sz="2000" b="1" i="0" u="sng" dirty="0">
                <a:solidFill>
                  <a:srgbClr val="000000"/>
                </a:solidFill>
                <a:effectLst/>
                <a:latin typeface="Arial" panose="020B0604020202020204" pitchFamily="34" charset="0"/>
              </a:rPr>
              <a:t>“plant and machinery</a:t>
            </a:r>
            <a:r>
              <a:rPr lang="en-US" sz="2000" b="0" i="0" dirty="0">
                <a:solidFill>
                  <a:srgbClr val="000000"/>
                </a:solidFill>
                <a:effectLst/>
                <a:latin typeface="Arial" panose="020B0604020202020204" pitchFamily="34" charset="0"/>
              </a:rPr>
              <a:t>” shall be substituted and shall be </a:t>
            </a:r>
            <a:r>
              <a:rPr lang="en-US" sz="2000" b="1" u="sng" dirty="0">
                <a:solidFill>
                  <a:srgbClr val="000000"/>
                </a:solidFill>
                <a:effectLst/>
                <a:latin typeface="Arial" panose="020B0604020202020204" pitchFamily="34" charset="0"/>
              </a:rPr>
              <a:t>deemed to have been substituted with effect from the 1st day of July, 2017</a:t>
            </a:r>
            <a:r>
              <a:rPr lang="en-US" sz="2000" b="0" i="0" dirty="0">
                <a:solidFill>
                  <a:srgbClr val="000000"/>
                </a:solidFill>
                <a:effectLst/>
                <a:latin typeface="Arial" panose="020B0604020202020204" pitchFamily="34" charset="0"/>
              </a:rPr>
              <a:t>;</a:t>
            </a:r>
          </a:p>
          <a:p>
            <a:pPr algn="just"/>
            <a:r>
              <a:rPr lang="en-US" sz="2000" b="0" i="0" dirty="0">
                <a:solidFill>
                  <a:srgbClr val="000000"/>
                </a:solidFill>
                <a:effectLst/>
                <a:latin typeface="Arial" panose="020B0604020202020204" pitchFamily="34" charset="0"/>
              </a:rPr>
              <a:t>(ii) the Explanation shall be numbered as Explanation 1 thereof, and after Explanation 1 as so numbered, the following Explanation shall be inserted, namely:––</a:t>
            </a:r>
          </a:p>
          <a:p>
            <a:pPr algn="just"/>
            <a:r>
              <a:rPr lang="en-US" sz="2000" i="0" dirty="0">
                <a:solidFill>
                  <a:srgbClr val="000000"/>
                </a:solidFill>
                <a:effectLst/>
                <a:latin typeface="Arial" panose="020B0604020202020204" pitchFamily="34" charset="0"/>
              </a:rPr>
              <a:t>”.’</a:t>
            </a:r>
            <a:r>
              <a:rPr lang="en-US" sz="2000" b="1" dirty="0">
                <a:solidFill>
                  <a:srgbClr val="000000"/>
                </a:solidFill>
                <a:latin typeface="Arial" panose="020B0604020202020204" pitchFamily="34" charset="0"/>
              </a:rPr>
              <a:t> ‘Explanation 2.––For the purposes of clause (d), it is hereby clarified that notwithstanding anything to the contrary contained in any judgment, decree or order of any court, tribunal, or other authority, any reference to “plant or machinery” shall be construed and shall always be deemed to have been construed as a reference to “plant and machiner</a:t>
            </a:r>
            <a:r>
              <a:rPr lang="en-US" sz="2000" dirty="0">
                <a:solidFill>
                  <a:srgbClr val="000000"/>
                </a:solidFill>
                <a:latin typeface="Arial" panose="020B0604020202020204" pitchFamily="34" charset="0"/>
              </a:rPr>
              <a:t>y.</a:t>
            </a:r>
            <a:endParaRPr lang="en-US" sz="2000" i="0" dirty="0">
              <a:solidFill>
                <a:srgbClr val="000000"/>
              </a:solidFill>
              <a:effectLst/>
              <a:latin typeface="Arial" panose="020B0604020202020204" pitchFamily="34" charset="0"/>
            </a:endParaRPr>
          </a:p>
          <a:p>
            <a:pPr algn="just"/>
            <a:r>
              <a:rPr lang="en-US" sz="2000" i="0" dirty="0">
                <a:solidFill>
                  <a:srgbClr val="000000"/>
                </a:solidFill>
                <a:effectLst/>
                <a:latin typeface="Arial" panose="020B0604020202020204" pitchFamily="34" charset="0"/>
              </a:rPr>
              <a:t> </a:t>
            </a:r>
          </a:p>
          <a:p>
            <a:pPr marL="0" indent="0" algn="just">
              <a:buNone/>
            </a:pPr>
            <a:endParaRPr lang="en-IN" sz="2000" b="1" i="1" dirty="0">
              <a:latin typeface="Arial Narrow"/>
            </a:endParaRPr>
          </a:p>
        </p:txBody>
      </p:sp>
    </p:spTree>
    <p:extLst>
      <p:ext uri="{BB962C8B-B14F-4D97-AF65-F5344CB8AC3E}">
        <p14:creationId xmlns:p14="http://schemas.microsoft.com/office/powerpoint/2010/main" val="25704412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56CD0E-5CC8-192C-6249-60239D73DFA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ABD4729-9917-31D5-FF84-EF32659D56FE}"/>
              </a:ext>
            </a:extLst>
          </p:cNvPr>
          <p:cNvSpPr>
            <a:spLocks noGrp="1"/>
          </p:cNvSpPr>
          <p:nvPr>
            <p:ph type="title"/>
          </p:nvPr>
        </p:nvSpPr>
        <p:spPr/>
        <p:txBody>
          <a:bodyPr/>
          <a:lstStyle/>
          <a:p>
            <a:r>
              <a:rPr lang="en-US" dirty="0"/>
              <a:t>Clause 119	:	Amendment of section  Safari Retreats – Retreated </a:t>
            </a:r>
            <a:endParaRPr lang="en-IN" dirty="0"/>
          </a:p>
        </p:txBody>
      </p:sp>
      <p:sp>
        <p:nvSpPr>
          <p:cNvPr id="3" name="Content Placeholder 2">
            <a:extLst>
              <a:ext uri="{FF2B5EF4-FFF2-40B4-BE49-F238E27FC236}">
                <a16:creationId xmlns:a16="http://schemas.microsoft.com/office/drawing/2014/main" id="{B996C6C0-A145-97FD-26F8-F6A03B57C180}"/>
              </a:ext>
            </a:extLst>
          </p:cNvPr>
          <p:cNvSpPr>
            <a:spLocks noGrp="1"/>
          </p:cNvSpPr>
          <p:nvPr>
            <p:ph idx="1"/>
          </p:nvPr>
        </p:nvSpPr>
        <p:spPr>
          <a:xfrm>
            <a:off x="468924" y="2133600"/>
            <a:ext cx="11289322" cy="4630615"/>
          </a:xfrm>
        </p:spPr>
        <p:txBody>
          <a:bodyPr>
            <a:noAutofit/>
          </a:bodyPr>
          <a:lstStyle/>
          <a:p>
            <a:pPr algn="just"/>
            <a:r>
              <a:rPr lang="en-US" sz="1600" b="0" i="0" dirty="0">
                <a:solidFill>
                  <a:srgbClr val="000000"/>
                </a:solidFill>
                <a:effectLst/>
                <a:latin typeface="Arial" panose="020B0604020202020204" pitchFamily="34" charset="0"/>
              </a:rPr>
              <a:t>(c) works contract services when supplied for construction of an immovable property (other than plant and machinery) except where it is an input service for further supply of works contract service;</a:t>
            </a:r>
          </a:p>
          <a:p>
            <a:pPr algn="just"/>
            <a:r>
              <a:rPr lang="en-US" sz="1600" b="0" i="0" dirty="0">
                <a:solidFill>
                  <a:srgbClr val="000000"/>
                </a:solidFill>
                <a:effectLst/>
                <a:latin typeface="Arial" panose="020B0604020202020204" pitchFamily="34" charset="0"/>
              </a:rPr>
              <a:t>(d) goods or services or both received by a taxable person for construction of an immovable property (other than plant or machinery) on his own account including when such goods or services or both are used in the course or furtherance of business.</a:t>
            </a:r>
          </a:p>
          <a:p>
            <a:pPr algn="just"/>
            <a:r>
              <a:rPr lang="en-US" sz="1600" b="1" i="1" dirty="0">
                <a:solidFill>
                  <a:srgbClr val="000000"/>
                </a:solidFill>
                <a:effectLst/>
                <a:latin typeface="Arial" panose="020B0604020202020204" pitchFamily="34" charset="0"/>
              </a:rPr>
              <a:t>Explanation.</a:t>
            </a:r>
            <a:r>
              <a:rPr lang="en-US" sz="1600" b="0" i="0" dirty="0">
                <a:solidFill>
                  <a:srgbClr val="000000"/>
                </a:solidFill>
                <a:effectLst/>
                <a:latin typeface="Arial" panose="020B0604020202020204" pitchFamily="34" charset="0"/>
              </a:rPr>
              <a:t>–– For the purposes of this Chapter and Chapter VI, the expression “plant and machinery” means apparatus, equipment, and machinery fixed to earth by foundation or structural support that are used for making outward supply of goods or services or both and includes such foundation and structural supports but excludes-</a:t>
            </a:r>
          </a:p>
          <a:p>
            <a:pPr marL="457200" algn="just"/>
            <a:r>
              <a:rPr lang="en-US" sz="1600" b="0" i="0" dirty="0">
                <a:solidFill>
                  <a:srgbClr val="000000"/>
                </a:solidFill>
                <a:effectLst/>
                <a:latin typeface="Arial" panose="020B0604020202020204" pitchFamily="34" charset="0"/>
              </a:rPr>
              <a:t>(</a:t>
            </a:r>
            <a:r>
              <a:rPr lang="en-US" sz="1600" b="0" i="0" dirty="0" err="1">
                <a:solidFill>
                  <a:srgbClr val="000000"/>
                </a:solidFill>
                <a:effectLst/>
                <a:latin typeface="Arial" panose="020B0604020202020204" pitchFamily="34" charset="0"/>
              </a:rPr>
              <a:t>i</a:t>
            </a:r>
            <a:r>
              <a:rPr lang="en-US" sz="1600" b="0" i="0" dirty="0">
                <a:solidFill>
                  <a:srgbClr val="000000"/>
                </a:solidFill>
                <a:effectLst/>
                <a:latin typeface="Arial" panose="020B0604020202020204" pitchFamily="34" charset="0"/>
              </a:rPr>
              <a:t>) land, building or any other civil structures;</a:t>
            </a:r>
          </a:p>
          <a:p>
            <a:pPr marL="457200" algn="just"/>
            <a:r>
              <a:rPr lang="en-US" sz="1600" b="0" i="0" dirty="0">
                <a:solidFill>
                  <a:srgbClr val="000000"/>
                </a:solidFill>
                <a:effectLst/>
                <a:latin typeface="Arial" panose="020B0604020202020204" pitchFamily="34" charset="0"/>
              </a:rPr>
              <a:t>(ii) telecommunication towers; and</a:t>
            </a:r>
          </a:p>
          <a:p>
            <a:pPr marL="457200" algn="just"/>
            <a:r>
              <a:rPr lang="en-US" sz="1600" b="0" i="0" dirty="0">
                <a:solidFill>
                  <a:srgbClr val="000000"/>
                </a:solidFill>
                <a:effectLst/>
                <a:latin typeface="Arial" panose="020B0604020202020204" pitchFamily="34" charset="0"/>
              </a:rPr>
              <a:t>(iii) pipelines laid outside the factory premises.</a:t>
            </a:r>
          </a:p>
          <a:p>
            <a:pPr marL="457200" algn="just"/>
            <a:r>
              <a:rPr lang="en-GB" sz="1600" b="1" i="1" dirty="0">
                <a:solidFill>
                  <a:srgbClr val="000000"/>
                </a:solidFill>
                <a:effectLst/>
                <a:latin typeface="Verdana" panose="020B0604030504040204" pitchFamily="34" charset="0"/>
              </a:rPr>
              <a:t>Bharti Airtel Limited vs The Commissioner of Central Excise, Pune</a:t>
            </a:r>
            <a:r>
              <a:rPr lang="en-GB" sz="1600" b="0" i="0" dirty="0">
                <a:solidFill>
                  <a:srgbClr val="000000"/>
                </a:solidFill>
                <a:effectLst/>
                <a:latin typeface="Verdana" panose="020B0604030504040204" pitchFamily="34" charset="0"/>
              </a:rPr>
              <a:t> </a:t>
            </a:r>
            <a:r>
              <a:rPr lang="en-GB" sz="1600" b="1" i="1" dirty="0">
                <a:solidFill>
                  <a:srgbClr val="000000"/>
                </a:solidFill>
                <a:latin typeface="Verdana" panose="020B0604030504040204" pitchFamily="34" charset="0"/>
              </a:rPr>
              <a:t>[</a:t>
            </a:r>
            <a:r>
              <a:rPr lang="en-GB" sz="1600" b="1" i="1" dirty="0">
                <a:solidFill>
                  <a:srgbClr val="000000"/>
                </a:solidFill>
                <a:latin typeface="Verdana" panose="020B0604030504040204" pitchFamily="34" charset="0"/>
                <a:hlinkClick r:id="rId2">
                  <a:extLst>
                    <a:ext uri="{A12FA001-AC4F-418D-AE19-62706E023703}">
                      <ahyp:hlinkClr xmlns:ahyp="http://schemas.microsoft.com/office/drawing/2018/hyperlinkcolor" val="tx"/>
                    </a:ext>
                  </a:extLst>
                </a:hlinkClick>
              </a:rPr>
              <a:t>2024-VIL-49-SC-CE</a:t>
            </a:r>
            <a:r>
              <a:rPr lang="en-GB" sz="1600" b="0" i="0" dirty="0">
                <a:solidFill>
                  <a:srgbClr val="000000"/>
                </a:solidFill>
                <a:effectLst/>
                <a:latin typeface="Verdana" panose="020B0604030504040204" pitchFamily="34" charset="0"/>
              </a:rPr>
              <a:t>]</a:t>
            </a:r>
            <a:endParaRPr lang="en-US" sz="1600" b="0" i="0" dirty="0">
              <a:solidFill>
                <a:srgbClr val="000000"/>
              </a:solidFill>
              <a:effectLst/>
              <a:latin typeface="Arial" panose="020B0604020202020204" pitchFamily="34" charset="0"/>
            </a:endParaRPr>
          </a:p>
          <a:p>
            <a:pPr algn="just"/>
            <a:r>
              <a:rPr lang="en-US" i="0" dirty="0">
                <a:solidFill>
                  <a:srgbClr val="000000"/>
                </a:solidFill>
                <a:effectLst/>
                <a:latin typeface="Arial" panose="020B0604020202020204" pitchFamily="34" charset="0"/>
              </a:rPr>
              <a:t> </a:t>
            </a:r>
            <a:r>
              <a:rPr lang="en-US" sz="1600" b="1" i="1" dirty="0">
                <a:solidFill>
                  <a:srgbClr val="000000"/>
                </a:solidFill>
                <a:latin typeface="Verdana" panose="020B0604030504040204" pitchFamily="34" charset="0"/>
              </a:rPr>
              <a:t>Bharti Airtel Limited vs. Commissioner, CGST Appeals-1, Delhi [</a:t>
            </a:r>
            <a:r>
              <a:rPr lang="en-GB" sz="1600" b="1" i="1" dirty="0">
                <a:solidFill>
                  <a:srgbClr val="000000"/>
                </a:solidFill>
                <a:latin typeface="Verdana" panose="020B0604030504040204" pitchFamily="34" charset="0"/>
                <a:hlinkClick r:id="rId3">
                  <a:extLst>
                    <a:ext uri="{A12FA001-AC4F-418D-AE19-62706E023703}">
                      <ahyp:hlinkClr xmlns:ahyp="http://schemas.microsoft.com/office/drawing/2018/hyperlinkcolor" val="tx"/>
                    </a:ext>
                  </a:extLst>
                </a:hlinkClick>
              </a:rPr>
              <a:t>2024-VIL-1356-DEL</a:t>
            </a:r>
            <a:r>
              <a:rPr lang="en-US" sz="1600" b="1" i="1" dirty="0">
                <a:solidFill>
                  <a:srgbClr val="000000"/>
                </a:solidFill>
                <a:latin typeface="Verdana" panose="020B0604030504040204" pitchFamily="34" charset="0"/>
              </a:rPr>
              <a:t>]</a:t>
            </a:r>
          </a:p>
          <a:p>
            <a:pPr marL="0" indent="0" algn="just">
              <a:buNone/>
            </a:pPr>
            <a:endParaRPr lang="en-IN" sz="2000" b="1" i="1" dirty="0">
              <a:latin typeface="Arial Narrow"/>
            </a:endParaRPr>
          </a:p>
        </p:txBody>
      </p:sp>
    </p:spTree>
    <p:extLst>
      <p:ext uri="{BB962C8B-B14F-4D97-AF65-F5344CB8AC3E}">
        <p14:creationId xmlns:p14="http://schemas.microsoft.com/office/powerpoint/2010/main" val="33758070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3DF158-0BE7-1607-A197-5585F6816D3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332CD81-ACA3-4A3B-3B55-E93F74C56BDA}"/>
              </a:ext>
            </a:extLst>
          </p:cNvPr>
          <p:cNvSpPr>
            <a:spLocks noGrp="1"/>
          </p:cNvSpPr>
          <p:nvPr>
            <p:ph type="title"/>
          </p:nvPr>
        </p:nvSpPr>
        <p:spPr/>
        <p:txBody>
          <a:bodyPr/>
          <a:lstStyle/>
          <a:p>
            <a:r>
              <a:rPr lang="en-US" dirty="0"/>
              <a:t>Clause 121	:	Amendment of section 34 – Credit Note</a:t>
            </a:r>
          </a:p>
        </p:txBody>
      </p:sp>
      <p:sp>
        <p:nvSpPr>
          <p:cNvPr id="3" name="Content Placeholder 2">
            <a:extLst>
              <a:ext uri="{FF2B5EF4-FFF2-40B4-BE49-F238E27FC236}">
                <a16:creationId xmlns:a16="http://schemas.microsoft.com/office/drawing/2014/main" id="{0589100C-86CD-6A3B-D909-CD067297EF04}"/>
              </a:ext>
            </a:extLst>
          </p:cNvPr>
          <p:cNvSpPr>
            <a:spLocks noGrp="1"/>
          </p:cNvSpPr>
          <p:nvPr>
            <p:ph idx="1"/>
          </p:nvPr>
        </p:nvSpPr>
        <p:spPr>
          <a:xfrm>
            <a:off x="468924" y="2133600"/>
            <a:ext cx="11289322" cy="4630615"/>
          </a:xfrm>
        </p:spPr>
        <p:txBody>
          <a:bodyPr>
            <a:noAutofit/>
          </a:bodyPr>
          <a:lstStyle/>
          <a:p>
            <a:pPr algn="just"/>
            <a:r>
              <a:rPr lang="en-US" sz="2000" b="1" i="0" dirty="0">
                <a:solidFill>
                  <a:srgbClr val="000000"/>
                </a:solidFill>
                <a:effectLst/>
                <a:latin typeface="Arial" panose="020B0604020202020204" pitchFamily="34" charset="0"/>
              </a:rPr>
              <a:t>Amendment of section 34.</a:t>
            </a:r>
            <a:endParaRPr lang="en-US" sz="2000" b="0" i="0" dirty="0">
              <a:solidFill>
                <a:srgbClr val="000000"/>
              </a:solidFill>
              <a:effectLst/>
              <a:latin typeface="Arial" panose="020B0604020202020204" pitchFamily="34" charset="0"/>
            </a:endParaRPr>
          </a:p>
          <a:p>
            <a:pPr algn="just"/>
            <a:r>
              <a:rPr lang="en-US" sz="2000" b="1" i="0" dirty="0">
                <a:solidFill>
                  <a:srgbClr val="000000"/>
                </a:solidFill>
                <a:effectLst/>
                <a:latin typeface="Arial" panose="020B0604020202020204" pitchFamily="34" charset="0"/>
              </a:rPr>
              <a:t>121.</a:t>
            </a:r>
            <a:r>
              <a:rPr lang="en-US" sz="2000" b="0" i="0" dirty="0">
                <a:solidFill>
                  <a:srgbClr val="000000"/>
                </a:solidFill>
                <a:effectLst/>
                <a:latin typeface="Arial" panose="020B0604020202020204" pitchFamily="34" charset="0"/>
              </a:rPr>
              <a:t> In section 34 of the Central Goods and Services Tax Act, in sub-section (2), for the proviso, the following proviso shall be substituted, namely:––</a:t>
            </a:r>
          </a:p>
          <a:p>
            <a:pPr algn="just"/>
            <a:r>
              <a:rPr lang="en-US" sz="2000" b="1" i="0" dirty="0">
                <a:solidFill>
                  <a:srgbClr val="000000"/>
                </a:solidFill>
                <a:effectLst/>
                <a:latin typeface="Arial" panose="020B0604020202020204" pitchFamily="34" charset="0"/>
              </a:rPr>
              <a:t>“Provided that no reduction in output tax liability of the supplier shall be permitted, if the––</a:t>
            </a:r>
          </a:p>
          <a:p>
            <a:pPr algn="just"/>
            <a:r>
              <a:rPr lang="en-US" sz="2000" b="1" i="0" dirty="0">
                <a:solidFill>
                  <a:srgbClr val="000000"/>
                </a:solidFill>
                <a:effectLst/>
                <a:latin typeface="Arial" panose="020B0604020202020204" pitchFamily="34" charset="0"/>
              </a:rPr>
              <a:t>(</a:t>
            </a:r>
            <a:r>
              <a:rPr lang="en-US" sz="2000" b="1" i="0" dirty="0" err="1">
                <a:solidFill>
                  <a:srgbClr val="000000"/>
                </a:solidFill>
                <a:effectLst/>
                <a:latin typeface="Arial" panose="020B0604020202020204" pitchFamily="34" charset="0"/>
              </a:rPr>
              <a:t>i</a:t>
            </a:r>
            <a:r>
              <a:rPr lang="en-US" sz="2000" b="1" i="0" dirty="0">
                <a:solidFill>
                  <a:srgbClr val="000000"/>
                </a:solidFill>
                <a:effectLst/>
                <a:latin typeface="Arial" panose="020B0604020202020204" pitchFamily="34" charset="0"/>
              </a:rPr>
              <a:t>) input tax credit as is attributable to such a credit note, if availed, has not been reversed by the recipient, where such recipient is a registered person; or</a:t>
            </a:r>
          </a:p>
          <a:p>
            <a:pPr algn="just"/>
            <a:r>
              <a:rPr lang="en-US" sz="2000" b="1" i="0" dirty="0">
                <a:solidFill>
                  <a:srgbClr val="000000"/>
                </a:solidFill>
                <a:effectLst/>
                <a:latin typeface="Arial" panose="020B0604020202020204" pitchFamily="34" charset="0"/>
              </a:rPr>
              <a:t>(ii) incidence of tax on such supply has been passed on to any other person, in other cases.”.</a:t>
            </a:r>
          </a:p>
          <a:p>
            <a:pPr algn="just"/>
            <a:r>
              <a:rPr lang="en-US" sz="2000" b="1" i="0" dirty="0">
                <a:solidFill>
                  <a:srgbClr val="000000"/>
                </a:solidFill>
                <a:effectLst/>
                <a:latin typeface="Arial" panose="020B0604020202020204" pitchFamily="34" charset="0"/>
              </a:rPr>
              <a:t> Automation of GSTR 3B</a:t>
            </a:r>
          </a:p>
          <a:p>
            <a:pPr algn="just"/>
            <a:r>
              <a:rPr lang="en-US" sz="2000" b="1" dirty="0">
                <a:solidFill>
                  <a:srgbClr val="000000"/>
                </a:solidFill>
                <a:latin typeface="Arial" panose="020B0604020202020204" pitchFamily="34" charset="0"/>
              </a:rPr>
              <a:t>Invoice Matching System ( IMS)</a:t>
            </a:r>
          </a:p>
          <a:p>
            <a:pPr algn="just"/>
            <a:r>
              <a:rPr lang="en-IN" sz="2000" b="1" dirty="0">
                <a:solidFill>
                  <a:srgbClr val="000000"/>
                </a:solidFill>
                <a:latin typeface="Arial" panose="020B0604020202020204" pitchFamily="34" charset="0"/>
              </a:rPr>
              <a:t>Circular No.-212/6/2024-GST 26th June 2024</a:t>
            </a:r>
            <a:endParaRPr lang="en-US" sz="2000" b="1" dirty="0">
              <a:solidFill>
                <a:srgbClr val="000000"/>
              </a:solidFill>
              <a:latin typeface="Arial" panose="020B0604020202020204" pitchFamily="34" charset="0"/>
            </a:endParaRPr>
          </a:p>
          <a:p>
            <a:pPr marL="0" indent="0" algn="just">
              <a:buNone/>
            </a:pPr>
            <a:endParaRPr lang="en-IN" sz="2000" b="1" i="1" dirty="0">
              <a:latin typeface="Arial Narrow"/>
            </a:endParaRPr>
          </a:p>
        </p:txBody>
      </p:sp>
    </p:spTree>
    <p:extLst>
      <p:ext uri="{BB962C8B-B14F-4D97-AF65-F5344CB8AC3E}">
        <p14:creationId xmlns:p14="http://schemas.microsoft.com/office/powerpoint/2010/main" val="29828639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A0D6F5-4E8E-5E64-3BB4-9EB6F0E7FAC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4B7FF0F-9F7F-8F17-CD25-3F7DBBC5AA2C}"/>
              </a:ext>
            </a:extLst>
          </p:cNvPr>
          <p:cNvSpPr>
            <a:spLocks noGrp="1"/>
          </p:cNvSpPr>
          <p:nvPr>
            <p:ph type="title"/>
          </p:nvPr>
        </p:nvSpPr>
        <p:spPr/>
        <p:txBody>
          <a:bodyPr/>
          <a:lstStyle/>
          <a:p>
            <a:r>
              <a:rPr lang="en-US" dirty="0"/>
              <a:t>Clause 127	:	Insertion of new section 148A. – Track and Trace Mechanism</a:t>
            </a:r>
          </a:p>
        </p:txBody>
      </p:sp>
      <p:sp>
        <p:nvSpPr>
          <p:cNvPr id="3" name="Content Placeholder 2">
            <a:extLst>
              <a:ext uri="{FF2B5EF4-FFF2-40B4-BE49-F238E27FC236}">
                <a16:creationId xmlns:a16="http://schemas.microsoft.com/office/drawing/2014/main" id="{8125E0EB-1C28-66B0-B1AE-16166511295C}"/>
              </a:ext>
            </a:extLst>
          </p:cNvPr>
          <p:cNvSpPr>
            <a:spLocks noGrp="1"/>
          </p:cNvSpPr>
          <p:nvPr>
            <p:ph idx="1"/>
          </p:nvPr>
        </p:nvSpPr>
        <p:spPr>
          <a:xfrm>
            <a:off x="468924" y="2133600"/>
            <a:ext cx="11289322" cy="4630615"/>
          </a:xfrm>
        </p:spPr>
        <p:txBody>
          <a:bodyPr>
            <a:noAutofit/>
          </a:bodyPr>
          <a:lstStyle/>
          <a:p>
            <a:pPr algn="just"/>
            <a:r>
              <a:rPr lang="en-US" sz="1200" b="1" i="0" dirty="0">
                <a:solidFill>
                  <a:srgbClr val="000000"/>
                </a:solidFill>
                <a:effectLst/>
                <a:latin typeface="Arial" panose="020B0604020202020204" pitchFamily="34" charset="0"/>
              </a:rPr>
              <a:t>Track and trace mechanism for certain goods.</a:t>
            </a:r>
            <a:endParaRPr lang="en-US" sz="1200" b="0" i="0" dirty="0">
              <a:solidFill>
                <a:srgbClr val="000000"/>
              </a:solidFill>
              <a:effectLst/>
              <a:latin typeface="Arial" panose="020B0604020202020204" pitchFamily="34" charset="0"/>
            </a:endParaRPr>
          </a:p>
          <a:p>
            <a:pPr algn="just"/>
            <a:r>
              <a:rPr lang="en-US" sz="1200" b="0" i="0" dirty="0">
                <a:solidFill>
                  <a:srgbClr val="000000"/>
                </a:solidFill>
                <a:effectLst/>
                <a:latin typeface="Arial" panose="020B0604020202020204" pitchFamily="34" charset="0"/>
              </a:rPr>
              <a:t>“</a:t>
            </a:r>
            <a:r>
              <a:rPr lang="en-US" sz="1200" b="1" i="0" dirty="0">
                <a:solidFill>
                  <a:srgbClr val="000000"/>
                </a:solidFill>
                <a:effectLst/>
                <a:latin typeface="Arial" panose="020B0604020202020204" pitchFamily="34" charset="0"/>
              </a:rPr>
              <a:t>148A. (1) The Government may, on the recommendations of the Council, by notification, specify,–</a:t>
            </a:r>
          </a:p>
          <a:p>
            <a:pPr algn="just"/>
            <a:r>
              <a:rPr lang="en-US" sz="1200" b="1" i="0" dirty="0">
                <a:solidFill>
                  <a:srgbClr val="000000"/>
                </a:solidFill>
                <a:effectLst/>
                <a:latin typeface="Arial" panose="020B0604020202020204" pitchFamily="34" charset="0"/>
              </a:rPr>
              <a:t>(a) the goods;</a:t>
            </a:r>
          </a:p>
          <a:p>
            <a:pPr algn="just"/>
            <a:r>
              <a:rPr lang="en-US" sz="1200" b="1" i="0" dirty="0">
                <a:solidFill>
                  <a:srgbClr val="000000"/>
                </a:solidFill>
                <a:effectLst/>
                <a:latin typeface="Arial" panose="020B0604020202020204" pitchFamily="34" charset="0"/>
              </a:rPr>
              <a:t>(b) persons or class of persons who are in possession or deal with such goods,</a:t>
            </a:r>
          </a:p>
          <a:p>
            <a:pPr algn="just"/>
            <a:r>
              <a:rPr lang="en-US" sz="1200" b="1" i="0" dirty="0">
                <a:solidFill>
                  <a:srgbClr val="000000"/>
                </a:solidFill>
                <a:effectLst/>
                <a:latin typeface="Arial" panose="020B0604020202020204" pitchFamily="34" charset="0"/>
              </a:rPr>
              <a:t>to which the provisions of this section shall apply</a:t>
            </a:r>
            <a:r>
              <a:rPr lang="en-US" sz="1200" b="0" i="0" dirty="0">
                <a:solidFill>
                  <a:srgbClr val="000000"/>
                </a:solidFill>
                <a:effectLst/>
                <a:latin typeface="Arial" panose="020B0604020202020204" pitchFamily="34" charset="0"/>
              </a:rPr>
              <a:t>.</a:t>
            </a:r>
          </a:p>
          <a:p>
            <a:pPr algn="just"/>
            <a:r>
              <a:rPr lang="en-US" sz="1200" b="0" i="0" dirty="0">
                <a:solidFill>
                  <a:srgbClr val="000000"/>
                </a:solidFill>
                <a:effectLst/>
                <a:latin typeface="Arial" panose="020B0604020202020204" pitchFamily="34" charset="0"/>
              </a:rPr>
              <a:t>(2) The Government may, in respect of the goods referred to in clause (a) of sub-section (1),––</a:t>
            </a:r>
          </a:p>
          <a:p>
            <a:pPr algn="just"/>
            <a:r>
              <a:rPr lang="en-US" sz="1200" b="0" i="0" dirty="0">
                <a:solidFill>
                  <a:srgbClr val="000000"/>
                </a:solidFill>
                <a:effectLst/>
                <a:latin typeface="Arial" panose="020B0604020202020204" pitchFamily="34" charset="0"/>
              </a:rPr>
              <a:t>(a) provide a system for </a:t>
            </a:r>
            <a:r>
              <a:rPr lang="en-US" sz="1200" b="1" i="0" u="sng" dirty="0">
                <a:solidFill>
                  <a:srgbClr val="000000"/>
                </a:solidFill>
                <a:effectLst/>
                <a:latin typeface="Arial" panose="020B0604020202020204" pitchFamily="34" charset="0"/>
              </a:rPr>
              <a:t>enabling affixation of unique identification marking </a:t>
            </a:r>
            <a:r>
              <a:rPr lang="en-US" sz="1200" b="0" i="0" dirty="0">
                <a:solidFill>
                  <a:srgbClr val="000000"/>
                </a:solidFill>
                <a:effectLst/>
                <a:latin typeface="Arial" panose="020B0604020202020204" pitchFamily="34" charset="0"/>
              </a:rPr>
              <a:t>and </a:t>
            </a:r>
            <a:r>
              <a:rPr lang="en-US" sz="1200" b="1" i="0" u="sng" dirty="0">
                <a:solidFill>
                  <a:srgbClr val="000000"/>
                </a:solidFill>
                <a:effectLst/>
                <a:latin typeface="Arial" panose="020B0604020202020204" pitchFamily="34" charset="0"/>
              </a:rPr>
              <a:t>for electronic storage </a:t>
            </a:r>
            <a:r>
              <a:rPr lang="en-US" sz="1200" b="0" i="0" dirty="0">
                <a:solidFill>
                  <a:srgbClr val="000000"/>
                </a:solidFill>
                <a:effectLst/>
                <a:latin typeface="Arial" panose="020B0604020202020204" pitchFamily="34" charset="0"/>
              </a:rPr>
              <a:t>and access of information contained therein, through such persons, as may be prescribed; and</a:t>
            </a:r>
          </a:p>
          <a:p>
            <a:pPr algn="just"/>
            <a:r>
              <a:rPr lang="en-US" sz="1200" b="0" i="0" dirty="0">
                <a:solidFill>
                  <a:srgbClr val="000000"/>
                </a:solidFill>
                <a:effectLst/>
                <a:latin typeface="Arial" panose="020B0604020202020204" pitchFamily="34" charset="0"/>
              </a:rPr>
              <a:t>(b) prescribe the </a:t>
            </a:r>
            <a:r>
              <a:rPr lang="en-US" sz="1200" b="1" i="0" u="sng" dirty="0">
                <a:solidFill>
                  <a:srgbClr val="000000"/>
                </a:solidFill>
                <a:effectLst/>
                <a:latin typeface="Arial" panose="020B0604020202020204" pitchFamily="34" charset="0"/>
              </a:rPr>
              <a:t>unique identification marking for such goods</a:t>
            </a:r>
            <a:r>
              <a:rPr lang="en-US" sz="1200" b="0" i="0" dirty="0">
                <a:solidFill>
                  <a:srgbClr val="000000"/>
                </a:solidFill>
                <a:effectLst/>
                <a:latin typeface="Arial" panose="020B0604020202020204" pitchFamily="34" charset="0"/>
              </a:rPr>
              <a:t>, including the information to be recorded therein.</a:t>
            </a:r>
          </a:p>
          <a:p>
            <a:pPr algn="just"/>
            <a:r>
              <a:rPr lang="en-US" sz="1200" b="0" i="0" dirty="0">
                <a:solidFill>
                  <a:srgbClr val="000000"/>
                </a:solidFill>
                <a:effectLst/>
                <a:latin typeface="Arial" panose="020B0604020202020204" pitchFamily="34" charset="0"/>
              </a:rPr>
              <a:t>(3) The persons referred to in sub-section (1), shall,––</a:t>
            </a:r>
          </a:p>
          <a:p>
            <a:pPr algn="just"/>
            <a:r>
              <a:rPr lang="en-US" sz="1200" b="0" i="0" dirty="0">
                <a:solidFill>
                  <a:srgbClr val="000000"/>
                </a:solidFill>
                <a:effectLst/>
                <a:latin typeface="Arial" panose="020B0604020202020204" pitchFamily="34" charset="0"/>
              </a:rPr>
              <a:t>(a) </a:t>
            </a:r>
            <a:r>
              <a:rPr lang="en-US" sz="1200" b="1" i="0" u="sng" dirty="0">
                <a:solidFill>
                  <a:srgbClr val="000000"/>
                </a:solidFill>
                <a:effectLst/>
                <a:latin typeface="Arial" panose="020B0604020202020204" pitchFamily="34" charset="0"/>
              </a:rPr>
              <a:t>affix on the said goods or packages thereof, a unique identification marki</a:t>
            </a:r>
            <a:r>
              <a:rPr lang="en-US" sz="1200" b="0" i="0" dirty="0">
                <a:solidFill>
                  <a:srgbClr val="000000"/>
                </a:solidFill>
                <a:effectLst/>
                <a:latin typeface="Arial" panose="020B0604020202020204" pitchFamily="34" charset="0"/>
              </a:rPr>
              <a:t>ng, containing such information and in such manner;</a:t>
            </a:r>
          </a:p>
          <a:p>
            <a:pPr algn="just"/>
            <a:r>
              <a:rPr lang="en-US" sz="1200" b="0" i="0" dirty="0">
                <a:solidFill>
                  <a:srgbClr val="000000"/>
                </a:solidFill>
                <a:effectLst/>
                <a:latin typeface="Arial" panose="020B0604020202020204" pitchFamily="34" charset="0"/>
              </a:rPr>
              <a:t>(b) furnish such information and details within such time and maintain such records or documents, in such form and manner;</a:t>
            </a:r>
          </a:p>
          <a:p>
            <a:pPr algn="just"/>
            <a:r>
              <a:rPr lang="en-US" sz="1200" b="0" i="0" dirty="0">
                <a:solidFill>
                  <a:srgbClr val="000000"/>
                </a:solidFill>
                <a:effectLst/>
                <a:latin typeface="Arial" panose="020B0604020202020204" pitchFamily="34" charset="0"/>
              </a:rPr>
              <a:t>(c) </a:t>
            </a:r>
            <a:r>
              <a:rPr lang="en-US" sz="1200" b="1" i="0" u="sng" dirty="0">
                <a:solidFill>
                  <a:srgbClr val="000000"/>
                </a:solidFill>
                <a:effectLst/>
                <a:latin typeface="Arial" panose="020B0604020202020204" pitchFamily="34" charset="0"/>
              </a:rPr>
              <a:t>furnish details of the machinery installed in the place of business of manufacture of such goods, including the identification, capacity, duration of operation and such other details or information, within such time and in such form and manner</a:t>
            </a:r>
            <a:r>
              <a:rPr lang="en-US" sz="1200" b="0" i="0" dirty="0">
                <a:solidFill>
                  <a:srgbClr val="000000"/>
                </a:solidFill>
                <a:effectLst/>
                <a:latin typeface="Arial" panose="020B0604020202020204" pitchFamily="34" charset="0"/>
              </a:rPr>
              <a:t>;</a:t>
            </a:r>
          </a:p>
          <a:p>
            <a:pPr algn="just"/>
            <a:r>
              <a:rPr lang="en-US" sz="1200" b="0" i="0" dirty="0">
                <a:solidFill>
                  <a:srgbClr val="000000"/>
                </a:solidFill>
                <a:effectLst/>
                <a:latin typeface="Arial" panose="020B0604020202020204" pitchFamily="34" charset="0"/>
              </a:rPr>
              <a:t>(d) pay such amount in relation to the system referred to in sub-section (2), as may be prescribed.”.</a:t>
            </a:r>
          </a:p>
          <a:p>
            <a:pPr algn="just"/>
            <a:endParaRPr lang="en-IN" sz="2000" b="1" i="1" dirty="0">
              <a:latin typeface="Arial Narrow"/>
            </a:endParaRPr>
          </a:p>
        </p:txBody>
      </p:sp>
    </p:spTree>
    <p:extLst>
      <p:ext uri="{BB962C8B-B14F-4D97-AF65-F5344CB8AC3E}">
        <p14:creationId xmlns:p14="http://schemas.microsoft.com/office/powerpoint/2010/main" val="36799647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CAF806-69E2-43C8-60DB-99D132229DC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26A5F45-57C4-CEAC-A738-92E6EA801129}"/>
              </a:ext>
            </a:extLst>
          </p:cNvPr>
          <p:cNvSpPr>
            <a:spLocks noGrp="1"/>
          </p:cNvSpPr>
          <p:nvPr>
            <p:ph type="title"/>
          </p:nvPr>
        </p:nvSpPr>
        <p:spPr/>
        <p:txBody>
          <a:bodyPr/>
          <a:lstStyle/>
          <a:p>
            <a:r>
              <a:rPr lang="en-US" dirty="0"/>
              <a:t>Clause 127	:	Insertion of new section 148A. – Track and Trace Mechanism</a:t>
            </a:r>
            <a:endParaRPr lang="en-IN" dirty="0"/>
          </a:p>
        </p:txBody>
      </p:sp>
      <p:sp>
        <p:nvSpPr>
          <p:cNvPr id="3" name="Content Placeholder 2">
            <a:extLst>
              <a:ext uri="{FF2B5EF4-FFF2-40B4-BE49-F238E27FC236}">
                <a16:creationId xmlns:a16="http://schemas.microsoft.com/office/drawing/2014/main" id="{CE515576-82F4-F0F5-E51B-36019C650948}"/>
              </a:ext>
            </a:extLst>
          </p:cNvPr>
          <p:cNvSpPr>
            <a:spLocks noGrp="1"/>
          </p:cNvSpPr>
          <p:nvPr>
            <p:ph idx="1"/>
          </p:nvPr>
        </p:nvSpPr>
        <p:spPr>
          <a:xfrm>
            <a:off x="468924" y="2133600"/>
            <a:ext cx="11289322" cy="4630615"/>
          </a:xfrm>
        </p:spPr>
        <p:txBody>
          <a:bodyPr>
            <a:noAutofit/>
          </a:bodyPr>
          <a:lstStyle/>
          <a:p>
            <a:pPr algn="just">
              <a:buFont typeface="+mj-lt"/>
              <a:buAutoNum type="arabicPeriod"/>
            </a:pPr>
            <a:r>
              <a:rPr lang="en-US" sz="1400" b="1" i="0" dirty="0">
                <a:solidFill>
                  <a:srgbClr val="212529"/>
                </a:solidFill>
                <a:effectLst/>
                <a:latin typeface="Arial" panose="020B0604020202020204" pitchFamily="34" charset="0"/>
                <a:cs typeface="Arial" panose="020B0604020202020204" pitchFamily="34" charset="0"/>
              </a:rPr>
              <a:t>China :</a:t>
            </a:r>
            <a:r>
              <a:rPr lang="en-US" sz="1400" b="0" i="0" dirty="0">
                <a:solidFill>
                  <a:srgbClr val="222222"/>
                </a:solidFill>
                <a:effectLst/>
                <a:latin typeface="Arial" panose="020B0604020202020204" pitchFamily="34" charset="0"/>
                <a:cs typeface="Arial" panose="020B0604020202020204" pitchFamily="34" charset="0"/>
              </a:rPr>
              <a:t>China’s PIATS (Product Identification Authentication Tracking System) was launched in 2007. The </a:t>
            </a:r>
            <a:r>
              <a:rPr lang="en-US" sz="1400" b="0" i="0" dirty="0" err="1">
                <a:solidFill>
                  <a:srgbClr val="222222"/>
                </a:solidFill>
                <a:effectLst/>
                <a:latin typeface="Arial" panose="020B0604020202020204" pitchFamily="34" charset="0"/>
                <a:cs typeface="Arial" panose="020B0604020202020204" pitchFamily="34" charset="0"/>
              </a:rPr>
              <a:t>programme</a:t>
            </a:r>
            <a:r>
              <a:rPr lang="en-US" sz="1400" b="0" i="0" dirty="0">
                <a:solidFill>
                  <a:srgbClr val="222222"/>
                </a:solidFill>
                <a:effectLst/>
                <a:latin typeface="Arial" panose="020B0604020202020204" pitchFamily="34" charset="0"/>
                <a:cs typeface="Arial" panose="020B0604020202020204" pitchFamily="34" charset="0"/>
              </a:rPr>
              <a:t> initially covered 69 product categories, including food, beverages, and pharmaceuticals. By 2015, it had shifted its focus to drugs, specifically targeting 275 therapeutic classes. The PIATS system increased tax collection, curtailed the grey market and enhanced data transparency.</a:t>
            </a:r>
          </a:p>
          <a:p>
            <a:pPr algn="just">
              <a:buFont typeface="+mj-lt"/>
              <a:buAutoNum type="arabicPeriod" startAt="2"/>
            </a:pPr>
            <a:r>
              <a:rPr lang="en-US" sz="1400" b="1" i="0" dirty="0" err="1">
                <a:solidFill>
                  <a:srgbClr val="212529"/>
                </a:solidFill>
                <a:effectLst/>
                <a:latin typeface="Arial" panose="020B0604020202020204" pitchFamily="34" charset="0"/>
                <a:cs typeface="Arial" panose="020B0604020202020204" pitchFamily="34" charset="0"/>
              </a:rPr>
              <a:t>Turkey:</a:t>
            </a:r>
            <a:r>
              <a:rPr lang="en-US" sz="1400" b="0" i="0" dirty="0" err="1">
                <a:solidFill>
                  <a:srgbClr val="222222"/>
                </a:solidFill>
                <a:effectLst/>
                <a:latin typeface="Arial" panose="020B0604020202020204" pitchFamily="34" charset="0"/>
                <a:cs typeface="Arial" panose="020B0604020202020204" pitchFamily="34" charset="0"/>
              </a:rPr>
              <a:t>Turkey</a:t>
            </a:r>
            <a:r>
              <a:rPr lang="en-US" sz="1400" b="0" i="0" dirty="0">
                <a:solidFill>
                  <a:srgbClr val="222222"/>
                </a:solidFill>
                <a:effectLst/>
                <a:latin typeface="Arial" panose="020B0604020202020204" pitchFamily="34" charset="0"/>
                <a:cs typeface="Arial" panose="020B0604020202020204" pitchFamily="34" charset="0"/>
              </a:rPr>
              <a:t> implemented the Pharmaceutical Track &amp; Trace System, known as </a:t>
            </a:r>
            <a:r>
              <a:rPr lang="en-US" sz="1400" b="0" i="0" dirty="0" err="1">
                <a:solidFill>
                  <a:srgbClr val="222222"/>
                </a:solidFill>
                <a:effectLst/>
                <a:latin typeface="Arial" panose="020B0604020202020204" pitchFamily="34" charset="0"/>
                <a:cs typeface="Arial" panose="020B0604020202020204" pitchFamily="34" charset="0"/>
              </a:rPr>
              <a:t>Ilaç</a:t>
            </a:r>
            <a:r>
              <a:rPr lang="en-US" sz="1400" b="0" i="0" dirty="0">
                <a:solidFill>
                  <a:srgbClr val="222222"/>
                </a:solidFill>
                <a:effectLst/>
                <a:latin typeface="Arial" panose="020B0604020202020204" pitchFamily="34" charset="0"/>
                <a:cs typeface="Arial" panose="020B0604020202020204" pitchFamily="34" charset="0"/>
              </a:rPr>
              <a:t> </a:t>
            </a:r>
            <a:r>
              <a:rPr lang="en-US" sz="1400" b="0" i="0" dirty="0" err="1">
                <a:solidFill>
                  <a:srgbClr val="222222"/>
                </a:solidFill>
                <a:effectLst/>
                <a:latin typeface="Arial" panose="020B0604020202020204" pitchFamily="34" charset="0"/>
                <a:cs typeface="Arial" panose="020B0604020202020204" pitchFamily="34" charset="0"/>
              </a:rPr>
              <a:t>Takip</a:t>
            </a:r>
            <a:r>
              <a:rPr lang="en-US" sz="1400" b="0" i="0" dirty="0">
                <a:solidFill>
                  <a:srgbClr val="222222"/>
                </a:solidFill>
                <a:effectLst/>
                <a:latin typeface="Arial" panose="020B0604020202020204" pitchFamily="34" charset="0"/>
                <a:cs typeface="Arial" panose="020B0604020202020204" pitchFamily="34" charset="0"/>
              </a:rPr>
              <a:t> </a:t>
            </a:r>
            <a:r>
              <a:rPr lang="en-US" sz="1400" b="0" i="0" dirty="0" err="1">
                <a:solidFill>
                  <a:srgbClr val="222222"/>
                </a:solidFill>
                <a:effectLst/>
                <a:latin typeface="Arial" panose="020B0604020202020204" pitchFamily="34" charset="0"/>
                <a:cs typeface="Arial" panose="020B0604020202020204" pitchFamily="34" charset="0"/>
              </a:rPr>
              <a:t>Sistemi</a:t>
            </a:r>
            <a:r>
              <a:rPr lang="en-US" sz="1400" b="0" i="0" dirty="0">
                <a:solidFill>
                  <a:srgbClr val="222222"/>
                </a:solidFill>
                <a:effectLst/>
                <a:latin typeface="Arial" panose="020B0604020202020204" pitchFamily="34" charset="0"/>
                <a:cs typeface="Arial" panose="020B0604020202020204" pitchFamily="34" charset="0"/>
              </a:rPr>
              <a:t> (ITS) in 2010 and expanded it to a full track and trace system by 2012. Its primary objective was to ensure reliable and safe supply of drugs to patients. The system has helped in achieving this goal while also enhancing the country’s ability to combat sale of counterfeit and smuggled drugs, prevented sale of illegal drugs, barcode scams and drug thefts.</a:t>
            </a:r>
          </a:p>
          <a:p>
            <a:pPr algn="just">
              <a:buFont typeface="+mj-lt"/>
              <a:buAutoNum type="arabicPeriod" startAt="3"/>
            </a:pPr>
            <a:r>
              <a:rPr lang="en-US" sz="1400" b="1" i="0" dirty="0">
                <a:solidFill>
                  <a:srgbClr val="212529"/>
                </a:solidFill>
                <a:effectLst/>
                <a:latin typeface="Arial" panose="020B0604020202020204" pitchFamily="34" charset="0"/>
                <a:cs typeface="Arial" panose="020B0604020202020204" pitchFamily="34" charset="0"/>
              </a:rPr>
              <a:t>Russia : </a:t>
            </a:r>
            <a:r>
              <a:rPr lang="en-US" sz="1400" b="0" i="0" dirty="0">
                <a:solidFill>
                  <a:srgbClr val="222222"/>
                </a:solidFill>
                <a:effectLst/>
                <a:latin typeface="Arial" panose="020B0604020202020204" pitchFamily="34" charset="0"/>
                <a:cs typeface="Arial" panose="020B0604020202020204" pitchFamily="34" charset="0"/>
              </a:rPr>
              <a:t>Russia’s track and trace system was launched in December 2017. It aimed to combat counterfeit products such as pharmaceuticals, tobacco and alcohol. It uses a 44-character crypto code for security and has a centralized database managed by Center for Research Perspective Technologies (CRPT). The system demands compliance from every distributor and manufacturer in the supply chain and consequences of non-compliance are severe, including substantial fines and product seizures.</a:t>
            </a:r>
          </a:p>
          <a:p>
            <a:pPr algn="just">
              <a:buFont typeface="+mj-lt"/>
              <a:buAutoNum type="arabicPeriod" startAt="4"/>
            </a:pPr>
            <a:r>
              <a:rPr lang="en-US" sz="1400" b="1" i="0" dirty="0">
                <a:solidFill>
                  <a:srgbClr val="212529"/>
                </a:solidFill>
                <a:effectLst/>
                <a:latin typeface="Arial" panose="020B0604020202020204" pitchFamily="34" charset="0"/>
                <a:cs typeface="Arial" panose="020B0604020202020204" pitchFamily="34" charset="0"/>
              </a:rPr>
              <a:t>UK :</a:t>
            </a:r>
            <a:r>
              <a:rPr lang="en-US" sz="1400" b="0" i="0" dirty="0">
                <a:solidFill>
                  <a:srgbClr val="222222"/>
                </a:solidFill>
                <a:effectLst/>
                <a:latin typeface="Arial" panose="020B0604020202020204" pitchFamily="34" charset="0"/>
                <a:cs typeface="Arial" panose="020B0604020202020204" pitchFamily="34" charset="0"/>
              </a:rPr>
              <a:t>UK introduced its Tobacco Track &amp; Trace system (TT&amp;T) from January 1st, 2021. Tobacco products are scanned as they make their way through the supply chain and that data is stored in a UK repository. It tracks products manufactured in or imported into the UK to the first retailer.</a:t>
            </a:r>
          </a:p>
          <a:p>
            <a:pPr algn="just">
              <a:lnSpc>
                <a:spcPts val="1650"/>
              </a:lnSpc>
            </a:pPr>
            <a:r>
              <a:rPr lang="en-US" sz="1400" b="0" i="0" dirty="0">
                <a:solidFill>
                  <a:srgbClr val="222222"/>
                </a:solidFill>
                <a:effectLst/>
                <a:latin typeface="Arial" panose="020B0604020202020204" pitchFamily="34" charset="0"/>
                <a:cs typeface="Arial" panose="020B0604020202020204" pitchFamily="34" charset="0"/>
              </a:rPr>
              <a:t>Additionally, the World Health Organization’s Framework Convention on Tobacco Control (FCTC) and the Protocol to Eliminate Illicit Trade in Tobacco (ITP) require the implementation of a track and trace system to closely monitor and control the legal supply chain of tobacco products.</a:t>
            </a:r>
          </a:p>
          <a:p>
            <a:pPr marL="0" indent="0" algn="just">
              <a:buNone/>
            </a:pPr>
            <a:endParaRPr lang="en-IN" sz="2000" b="1" i="1" dirty="0">
              <a:latin typeface="Arial Narrow"/>
            </a:endParaRPr>
          </a:p>
        </p:txBody>
      </p:sp>
    </p:spTree>
    <p:extLst>
      <p:ext uri="{BB962C8B-B14F-4D97-AF65-F5344CB8AC3E}">
        <p14:creationId xmlns:p14="http://schemas.microsoft.com/office/powerpoint/2010/main" val="31941149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77ADB6-D9BB-A249-0D7E-A8A18907C86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9F7E592-BD4E-2CD0-9AA4-6C8D0B51D0DF}"/>
              </a:ext>
            </a:extLst>
          </p:cNvPr>
          <p:cNvSpPr>
            <a:spLocks noGrp="1"/>
          </p:cNvSpPr>
          <p:nvPr>
            <p:ph type="title"/>
          </p:nvPr>
        </p:nvSpPr>
        <p:spPr/>
        <p:txBody>
          <a:bodyPr/>
          <a:lstStyle/>
          <a:p>
            <a:r>
              <a:rPr lang="en-US" dirty="0"/>
              <a:t>NOTIFICATION NO. 05/2025-CENTRAL TAX (RATE)</a:t>
            </a:r>
            <a:endParaRPr lang="en-IN" dirty="0"/>
          </a:p>
        </p:txBody>
      </p:sp>
      <p:sp>
        <p:nvSpPr>
          <p:cNvPr id="3" name="Content Placeholder 2">
            <a:extLst>
              <a:ext uri="{FF2B5EF4-FFF2-40B4-BE49-F238E27FC236}">
                <a16:creationId xmlns:a16="http://schemas.microsoft.com/office/drawing/2014/main" id="{CDD41AB7-15ED-4101-D756-B1ACD59FC25B}"/>
              </a:ext>
            </a:extLst>
          </p:cNvPr>
          <p:cNvSpPr>
            <a:spLocks noGrp="1"/>
          </p:cNvSpPr>
          <p:nvPr>
            <p:ph idx="1"/>
          </p:nvPr>
        </p:nvSpPr>
        <p:spPr>
          <a:xfrm>
            <a:off x="468924" y="2133600"/>
            <a:ext cx="11289322" cy="4630615"/>
          </a:xfrm>
        </p:spPr>
        <p:txBody>
          <a:bodyPr>
            <a:noAutofit/>
          </a:bodyPr>
          <a:lstStyle/>
          <a:p>
            <a:pPr marL="0" indent="0" algn="just">
              <a:buNone/>
            </a:pPr>
            <a:r>
              <a:rPr lang="en-US" sz="2000" b="1" i="1" dirty="0">
                <a:latin typeface="Arial" panose="020B0604020202020204" pitchFamily="34" charset="0"/>
                <a:cs typeface="Arial" panose="020B0604020202020204" pitchFamily="34" charset="0"/>
              </a:rPr>
              <a:t>(xxxvi) “Specified premises”, for a financial year, means,-</a:t>
            </a:r>
          </a:p>
          <a:p>
            <a:pPr marL="0" indent="0" algn="just">
              <a:buNone/>
            </a:pPr>
            <a:r>
              <a:rPr lang="en-US" sz="2000" b="1" i="1" dirty="0">
                <a:latin typeface="Arial" panose="020B0604020202020204" pitchFamily="34" charset="0"/>
                <a:cs typeface="Arial" panose="020B0604020202020204" pitchFamily="34" charset="0"/>
              </a:rPr>
              <a:t>(a</a:t>
            </a:r>
            <a:r>
              <a:rPr lang="en-US" sz="2000" i="1" dirty="0">
                <a:latin typeface="Arial" panose="020B0604020202020204" pitchFamily="34" charset="0"/>
                <a:cs typeface="Arial" panose="020B0604020202020204" pitchFamily="34" charset="0"/>
              </a:rPr>
              <a:t>) a premises from where the supplier has provided in the </a:t>
            </a:r>
            <a:r>
              <a:rPr lang="en-US" sz="2000" b="1" i="1" dirty="0">
                <a:latin typeface="Arial" panose="020B0604020202020204" pitchFamily="34" charset="0"/>
                <a:cs typeface="Arial" panose="020B0604020202020204" pitchFamily="34" charset="0"/>
              </a:rPr>
              <a:t>preceding financial year</a:t>
            </a:r>
            <a:r>
              <a:rPr lang="en-US" sz="2000" i="1" dirty="0">
                <a:latin typeface="Arial" panose="020B0604020202020204" pitchFamily="34" charset="0"/>
                <a:cs typeface="Arial" panose="020B0604020202020204" pitchFamily="34" charset="0"/>
              </a:rPr>
              <a:t>, ‘hotel accommodation’ service having the value of supply of any unit of accommodation above </a:t>
            </a:r>
            <a:r>
              <a:rPr lang="en-US" sz="2000" b="1" i="1" dirty="0">
                <a:latin typeface="Arial" panose="020B0604020202020204" pitchFamily="34" charset="0"/>
                <a:cs typeface="Arial" panose="020B0604020202020204" pitchFamily="34" charset="0"/>
              </a:rPr>
              <a:t>seven thousand five hundred rupees per unit per day or equivalent; or</a:t>
            </a:r>
          </a:p>
          <a:p>
            <a:pPr marL="0" indent="0" algn="just">
              <a:buNone/>
            </a:pPr>
            <a:r>
              <a:rPr lang="en-US" sz="2000" i="1" dirty="0">
                <a:latin typeface="Arial" panose="020B0604020202020204" pitchFamily="34" charset="0"/>
                <a:cs typeface="Arial" panose="020B0604020202020204" pitchFamily="34" charset="0"/>
              </a:rPr>
              <a:t>(b) a premises for which a registered person supplying ‘hotel accommodation’ service </a:t>
            </a:r>
            <a:r>
              <a:rPr lang="en-US" sz="2000" b="1" i="1" dirty="0">
                <a:latin typeface="Arial" panose="020B0604020202020204" pitchFamily="34" charset="0"/>
                <a:cs typeface="Arial" panose="020B0604020202020204" pitchFamily="34" charset="0"/>
              </a:rPr>
              <a:t>has filed a declaration, on or after the 1st of January and not later than 31st of March </a:t>
            </a:r>
            <a:r>
              <a:rPr lang="en-US" sz="2000" i="1" dirty="0">
                <a:latin typeface="Arial" panose="020B0604020202020204" pitchFamily="34" charset="0"/>
                <a:cs typeface="Arial" panose="020B0604020202020204" pitchFamily="34" charset="0"/>
              </a:rPr>
              <a:t>of the </a:t>
            </a:r>
            <a:r>
              <a:rPr lang="en-US" sz="2000" b="1" i="1" dirty="0">
                <a:latin typeface="Arial" panose="020B0604020202020204" pitchFamily="34" charset="0"/>
                <a:cs typeface="Arial" panose="020B0604020202020204" pitchFamily="34" charset="0"/>
              </a:rPr>
              <a:t>preceding financial year</a:t>
            </a:r>
            <a:r>
              <a:rPr lang="en-US" sz="2000" i="1" dirty="0">
                <a:latin typeface="Arial" panose="020B0604020202020204" pitchFamily="34" charset="0"/>
                <a:cs typeface="Arial" panose="020B0604020202020204" pitchFamily="34" charset="0"/>
              </a:rPr>
              <a:t>, declaring the said premises to be a specified premises; or</a:t>
            </a:r>
          </a:p>
          <a:p>
            <a:pPr marL="0" indent="0" algn="just">
              <a:buNone/>
            </a:pPr>
            <a:r>
              <a:rPr lang="en-US" sz="2000" i="1" dirty="0">
                <a:latin typeface="Arial" panose="020B0604020202020204" pitchFamily="34" charset="0"/>
                <a:cs typeface="Arial" panose="020B0604020202020204" pitchFamily="34" charset="0"/>
              </a:rPr>
              <a:t>(c) a premises for which a </a:t>
            </a:r>
            <a:r>
              <a:rPr lang="en-US" sz="2000" b="1" i="1" dirty="0">
                <a:latin typeface="Arial" panose="020B0604020202020204" pitchFamily="34" charset="0"/>
                <a:cs typeface="Arial" panose="020B0604020202020204" pitchFamily="34" charset="0"/>
              </a:rPr>
              <a:t>person applying for registration </a:t>
            </a:r>
            <a:r>
              <a:rPr lang="en-US" sz="2000" i="1" dirty="0">
                <a:latin typeface="Arial" panose="020B0604020202020204" pitchFamily="34" charset="0"/>
                <a:cs typeface="Arial" panose="020B0604020202020204" pitchFamily="34" charset="0"/>
              </a:rPr>
              <a:t>has </a:t>
            </a:r>
            <a:r>
              <a:rPr lang="en-US" sz="2000" b="1" i="1" dirty="0">
                <a:latin typeface="Arial" panose="020B0604020202020204" pitchFamily="34" charset="0"/>
                <a:cs typeface="Arial" panose="020B0604020202020204" pitchFamily="34" charset="0"/>
              </a:rPr>
              <a:t>filed a declaration</a:t>
            </a:r>
            <a:r>
              <a:rPr lang="en-US" sz="2000" i="1" dirty="0">
                <a:latin typeface="Arial" panose="020B0604020202020204" pitchFamily="34" charset="0"/>
                <a:cs typeface="Arial" panose="020B0604020202020204" pitchFamily="34" charset="0"/>
              </a:rPr>
              <a:t>, </a:t>
            </a:r>
            <a:r>
              <a:rPr lang="en-US" sz="2000" b="1" i="1" dirty="0">
                <a:latin typeface="Arial" panose="020B0604020202020204" pitchFamily="34" charset="0"/>
                <a:cs typeface="Arial" panose="020B0604020202020204" pitchFamily="34" charset="0"/>
              </a:rPr>
              <a:t>within fifteen days of obtaining acknowledgement for the registration application,</a:t>
            </a:r>
            <a:r>
              <a:rPr lang="en-US" sz="2000" i="1" dirty="0">
                <a:latin typeface="Arial" panose="020B0604020202020204" pitchFamily="34" charset="0"/>
                <a:cs typeface="Arial" panose="020B0604020202020204" pitchFamily="34" charset="0"/>
              </a:rPr>
              <a:t> declaring the said premises to be a specified premises;”;</a:t>
            </a:r>
            <a:endParaRPr lang="en-IN" sz="2000"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157352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35A6CB-40FF-20BB-7190-71B999ACEE4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5DA0A86-8309-E5B2-27F6-687BC273E97E}"/>
              </a:ext>
            </a:extLst>
          </p:cNvPr>
          <p:cNvSpPr>
            <a:spLocks noGrp="1"/>
          </p:cNvSpPr>
          <p:nvPr>
            <p:ph type="title"/>
          </p:nvPr>
        </p:nvSpPr>
        <p:spPr/>
        <p:txBody>
          <a:bodyPr/>
          <a:lstStyle/>
          <a:p>
            <a:r>
              <a:rPr lang="en-US" dirty="0"/>
              <a:t>Input Service Distributor</a:t>
            </a:r>
            <a:endParaRPr lang="en-IN" dirty="0"/>
          </a:p>
        </p:txBody>
      </p:sp>
      <p:sp>
        <p:nvSpPr>
          <p:cNvPr id="3" name="Content Placeholder 2">
            <a:extLst>
              <a:ext uri="{FF2B5EF4-FFF2-40B4-BE49-F238E27FC236}">
                <a16:creationId xmlns:a16="http://schemas.microsoft.com/office/drawing/2014/main" id="{22CAD16D-1879-A0AA-ED13-422DD9CBB266}"/>
              </a:ext>
            </a:extLst>
          </p:cNvPr>
          <p:cNvSpPr>
            <a:spLocks noGrp="1"/>
          </p:cNvSpPr>
          <p:nvPr>
            <p:ph idx="1"/>
          </p:nvPr>
        </p:nvSpPr>
        <p:spPr>
          <a:xfrm>
            <a:off x="451339" y="2036618"/>
            <a:ext cx="11289322" cy="4630615"/>
          </a:xfrm>
        </p:spPr>
        <p:txBody>
          <a:bodyPr>
            <a:noAutofit/>
          </a:bodyPr>
          <a:lstStyle/>
          <a:p>
            <a:pPr marL="0" indent="0" algn="just">
              <a:buNone/>
            </a:pPr>
            <a:r>
              <a:rPr lang="en-US" dirty="0">
                <a:latin typeface="Arial" panose="020B0604020202020204" pitchFamily="34" charset="0"/>
                <a:cs typeface="Arial" panose="020B0604020202020204" pitchFamily="34" charset="0"/>
              </a:rPr>
              <a:t>[Manner of distribution of credit by Input Service Distributor.</a:t>
            </a:r>
          </a:p>
          <a:p>
            <a:pPr marL="0" indent="0" algn="just">
              <a:buNone/>
            </a:pPr>
            <a:r>
              <a:rPr lang="en-US" dirty="0">
                <a:latin typeface="Arial" panose="020B0604020202020204" pitchFamily="34" charset="0"/>
                <a:cs typeface="Arial" panose="020B0604020202020204" pitchFamily="34" charset="0"/>
              </a:rPr>
              <a:t>20. (1) </a:t>
            </a:r>
            <a:r>
              <a:rPr lang="en-US" b="1" u="sng" dirty="0">
                <a:latin typeface="Arial" panose="020B0604020202020204" pitchFamily="34" charset="0"/>
                <a:cs typeface="Arial" panose="020B0604020202020204" pitchFamily="34" charset="0"/>
              </a:rPr>
              <a:t>Any office of the supplier of goods or services or both </a:t>
            </a:r>
            <a:r>
              <a:rPr lang="en-US" dirty="0">
                <a:latin typeface="Arial" panose="020B0604020202020204" pitchFamily="34" charset="0"/>
                <a:cs typeface="Arial" panose="020B0604020202020204" pitchFamily="34" charset="0"/>
              </a:rPr>
              <a:t>which </a:t>
            </a:r>
            <a:r>
              <a:rPr lang="en-US" b="1" u="sng" dirty="0">
                <a:latin typeface="Arial" panose="020B0604020202020204" pitchFamily="34" charset="0"/>
                <a:cs typeface="Arial" panose="020B0604020202020204" pitchFamily="34" charset="0"/>
              </a:rPr>
              <a:t>receives tax invoices </a:t>
            </a:r>
            <a:r>
              <a:rPr lang="en-US" dirty="0">
                <a:latin typeface="Arial" panose="020B0604020202020204" pitchFamily="34" charset="0"/>
                <a:cs typeface="Arial" panose="020B0604020202020204" pitchFamily="34" charset="0"/>
              </a:rPr>
              <a:t>towards the </a:t>
            </a:r>
            <a:r>
              <a:rPr lang="en-US" b="1" u="sng" dirty="0">
                <a:latin typeface="Arial" panose="020B0604020202020204" pitchFamily="34" charset="0"/>
                <a:cs typeface="Arial" panose="020B0604020202020204" pitchFamily="34" charset="0"/>
              </a:rPr>
              <a:t>receipt of input services</a:t>
            </a:r>
            <a:r>
              <a:rPr lang="en-US" dirty="0">
                <a:latin typeface="Arial" panose="020B0604020202020204" pitchFamily="34" charset="0"/>
                <a:cs typeface="Arial" panose="020B0604020202020204" pitchFamily="34" charset="0"/>
              </a:rPr>
              <a:t>, </a:t>
            </a:r>
            <a:r>
              <a:rPr lang="en-US" b="1" u="sng" dirty="0">
                <a:latin typeface="Arial" panose="020B0604020202020204" pitchFamily="34" charset="0"/>
                <a:cs typeface="Arial" panose="020B0604020202020204" pitchFamily="34" charset="0"/>
              </a:rPr>
              <a:t>including invoices in respect of services liable to tax under sub-section (3) or sub-section (4) of section 9</a:t>
            </a:r>
            <a:r>
              <a:rPr lang="en-US" dirty="0">
                <a:latin typeface="Arial" panose="020B0604020202020204" pitchFamily="34" charset="0"/>
                <a:cs typeface="Arial" panose="020B0604020202020204" pitchFamily="34" charset="0"/>
              </a:rPr>
              <a:t>, </a:t>
            </a:r>
            <a:r>
              <a:rPr lang="en-US" b="1" u="sng" dirty="0">
                <a:highlight>
                  <a:srgbClr val="00FF00"/>
                </a:highlight>
                <a:latin typeface="Arial" panose="020B0604020202020204" pitchFamily="34" charset="0"/>
                <a:cs typeface="Arial" panose="020B0604020202020204" pitchFamily="34" charset="0"/>
              </a:rPr>
              <a:t>for or on behalf of distinct persons </a:t>
            </a:r>
            <a:r>
              <a:rPr lang="en-US" dirty="0">
                <a:latin typeface="Arial" panose="020B0604020202020204" pitchFamily="34" charset="0"/>
                <a:cs typeface="Arial" panose="020B0604020202020204" pitchFamily="34" charset="0"/>
              </a:rPr>
              <a:t>referred to in section 25, </a:t>
            </a:r>
            <a:r>
              <a:rPr lang="en-US" b="1" u="sng" dirty="0">
                <a:latin typeface="Arial" panose="020B0604020202020204" pitchFamily="34" charset="0"/>
                <a:cs typeface="Arial" panose="020B0604020202020204" pitchFamily="34" charset="0"/>
              </a:rPr>
              <a:t>shall be required to be registered as Input Service Distributor</a:t>
            </a:r>
            <a:r>
              <a:rPr lang="en-US" dirty="0">
                <a:latin typeface="Arial" panose="020B0604020202020204" pitchFamily="34" charset="0"/>
                <a:cs typeface="Arial" panose="020B0604020202020204" pitchFamily="34" charset="0"/>
              </a:rPr>
              <a:t> under clause (viii) of section 24 and </a:t>
            </a:r>
            <a:r>
              <a:rPr lang="en-US" b="1" u="sng" dirty="0">
                <a:latin typeface="Arial" panose="020B0604020202020204" pitchFamily="34" charset="0"/>
                <a:cs typeface="Arial" panose="020B0604020202020204" pitchFamily="34" charset="0"/>
              </a:rPr>
              <a:t>shall distribute the input tax credit in respect of such invoices.</a:t>
            </a:r>
          </a:p>
          <a:p>
            <a:pPr marL="0" indent="0" algn="just">
              <a:buNone/>
            </a:pPr>
            <a:r>
              <a:rPr lang="en-US" dirty="0">
                <a:latin typeface="Arial" panose="020B0604020202020204" pitchFamily="34" charset="0"/>
                <a:cs typeface="Arial" panose="020B0604020202020204" pitchFamily="34" charset="0"/>
              </a:rPr>
              <a:t>(2) The Input Service Distributor shall distribute the credit of central tax or integrated tax charged on invoices received by him, including the credit of central or integrated tax in respect of services subject to levy of tax under sub-section (3) or sub-section (4) of section 9 paid by a distinct person registered in the same State as the said Input Service Distributor, in such manner, within such time and subject to such restrictions and conditions as may be prescribed.</a:t>
            </a:r>
          </a:p>
          <a:p>
            <a:pPr marL="0" indent="0" algn="just">
              <a:buNone/>
            </a:pPr>
            <a:r>
              <a:rPr lang="en-US" dirty="0">
                <a:latin typeface="Arial" panose="020B0604020202020204" pitchFamily="34" charset="0"/>
                <a:cs typeface="Arial" panose="020B0604020202020204" pitchFamily="34" charset="0"/>
              </a:rPr>
              <a:t>(3) The credit of central tax shall be distributed as central tax or integrated tax and integrated tax as integrated tax or central tax, by way of issue of a document containing the amount of input tax credit, in such manner as may be prescribed.</a:t>
            </a:r>
          </a:p>
          <a:p>
            <a:pPr marL="0" indent="0" algn="just">
              <a:buNone/>
            </a:pPr>
            <a:r>
              <a:rPr lang="en-US" b="1" dirty="0">
                <a:latin typeface="Arial" panose="020B0604020202020204" pitchFamily="34" charset="0"/>
                <a:cs typeface="Arial" panose="020B0604020202020204" pitchFamily="34" charset="0"/>
              </a:rPr>
              <a:t>Amendment in Clause 120 of Finance Bill – to insert sub section 3 &amp; 4 of Section 5 of IGST Act 2017</a:t>
            </a:r>
          </a:p>
          <a:p>
            <a:pPr marL="0" indent="0" algn="just">
              <a:buNone/>
            </a:pPr>
            <a:endParaRPr lang="en-IN"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320417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354101-7DB6-4D97-75D4-DF2757CD591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2ADB044-6397-0F0D-75FA-3C441F296D86}"/>
              </a:ext>
            </a:extLst>
          </p:cNvPr>
          <p:cNvSpPr>
            <a:spLocks noGrp="1"/>
          </p:cNvSpPr>
          <p:nvPr>
            <p:ph type="title"/>
          </p:nvPr>
        </p:nvSpPr>
        <p:spPr/>
        <p:txBody>
          <a:bodyPr/>
          <a:lstStyle/>
          <a:p>
            <a:r>
              <a:rPr lang="en-US" dirty="0"/>
              <a:t>Royalty</a:t>
            </a:r>
            <a:endParaRPr lang="en-IN" dirty="0"/>
          </a:p>
        </p:txBody>
      </p:sp>
      <p:sp>
        <p:nvSpPr>
          <p:cNvPr id="3" name="Content Placeholder 2">
            <a:extLst>
              <a:ext uri="{FF2B5EF4-FFF2-40B4-BE49-F238E27FC236}">
                <a16:creationId xmlns:a16="http://schemas.microsoft.com/office/drawing/2014/main" id="{9ED6B4CF-C58A-9944-775C-D32521E22EC5}"/>
              </a:ext>
            </a:extLst>
          </p:cNvPr>
          <p:cNvSpPr>
            <a:spLocks noGrp="1"/>
          </p:cNvSpPr>
          <p:nvPr>
            <p:ph idx="1"/>
          </p:nvPr>
        </p:nvSpPr>
        <p:spPr>
          <a:xfrm>
            <a:off x="451339" y="2036618"/>
            <a:ext cx="11289322" cy="4630615"/>
          </a:xfrm>
        </p:spPr>
        <p:txBody>
          <a:bodyPr>
            <a:noAutofit/>
          </a:bodyPr>
          <a:lstStyle/>
          <a:p>
            <a:pPr marL="0" indent="0" algn="just">
              <a:buNone/>
            </a:pPr>
            <a:endParaRPr lang="en-US" sz="1600" dirty="0">
              <a:latin typeface="Arial" panose="020B0604020202020204" pitchFamily="34" charset="0"/>
              <a:cs typeface="Arial" panose="020B0604020202020204" pitchFamily="34" charset="0"/>
            </a:endParaRPr>
          </a:p>
          <a:p>
            <a:pPr marL="0" indent="0" algn="just">
              <a:buNone/>
            </a:pPr>
            <a:r>
              <a:rPr lang="en-US" sz="1600" dirty="0">
                <a:latin typeface="Arial" panose="020B0604020202020204" pitchFamily="34" charset="0"/>
                <a:cs typeface="Arial" panose="020B0604020202020204" pitchFamily="34" charset="0"/>
              </a:rPr>
              <a:t>The Supreme Court in the case of </a:t>
            </a:r>
            <a:r>
              <a:rPr lang="en-US" sz="1600" b="1" dirty="0">
                <a:latin typeface="Arial" panose="020B0604020202020204" pitchFamily="34" charset="0"/>
                <a:cs typeface="Arial" panose="020B0604020202020204" pitchFamily="34" charset="0"/>
              </a:rPr>
              <a:t>Mineral Area Development Authority Vs. SAIL </a:t>
            </a:r>
            <a:r>
              <a:rPr lang="en-US" sz="1600" dirty="0">
                <a:latin typeface="Arial" panose="020B0604020202020204" pitchFamily="34" charset="0"/>
                <a:cs typeface="Arial" panose="020B0604020202020204" pitchFamily="34" charset="0"/>
              </a:rPr>
              <a:t>has held that</a:t>
            </a:r>
          </a:p>
          <a:p>
            <a:pPr marL="0" indent="0" algn="just">
              <a:buNone/>
            </a:pPr>
            <a:r>
              <a:rPr lang="en-US" sz="1600" dirty="0">
                <a:latin typeface="Arial" panose="020B0604020202020204" pitchFamily="34" charset="0"/>
                <a:cs typeface="Arial" panose="020B0604020202020204" pitchFamily="34" charset="0"/>
              </a:rPr>
              <a:t>(</a:t>
            </a:r>
            <a:r>
              <a:rPr lang="en-US" sz="1600" dirty="0" err="1">
                <a:latin typeface="Arial" panose="020B0604020202020204" pitchFamily="34" charset="0"/>
                <a:cs typeface="Arial" panose="020B0604020202020204" pitchFamily="34" charset="0"/>
              </a:rPr>
              <a:t>i</a:t>
            </a:r>
            <a:r>
              <a:rPr lang="en-US" sz="1600" dirty="0">
                <a:latin typeface="Arial" panose="020B0604020202020204" pitchFamily="34" charset="0"/>
                <a:cs typeface="Arial" panose="020B0604020202020204" pitchFamily="34" charset="0"/>
              </a:rPr>
              <a:t>) On first principles, royalty is a consideration paid by a mining lessee to the lessor for enjoyment of mineral rights and to compensate for the loss of value of minerals suffered by the owner of the minerals.</a:t>
            </a:r>
          </a:p>
          <a:p>
            <a:pPr marL="0" indent="0" algn="just">
              <a:buNone/>
            </a:pPr>
            <a:r>
              <a:rPr lang="en-US" sz="1600" dirty="0">
                <a:latin typeface="Arial" panose="020B0604020202020204" pitchFamily="34" charset="0"/>
                <a:cs typeface="Arial" panose="020B0604020202020204" pitchFamily="34" charset="0"/>
              </a:rPr>
              <a:t>(ii) The liability to pay royalty arises out of the contractual conditions of mining lease.</a:t>
            </a:r>
          </a:p>
          <a:p>
            <a:pPr marL="0" indent="0" algn="just">
              <a:buNone/>
            </a:pPr>
            <a:r>
              <a:rPr lang="en-US" sz="1600" dirty="0">
                <a:latin typeface="Arial" panose="020B0604020202020204" pitchFamily="34" charset="0"/>
                <a:cs typeface="Arial" panose="020B0604020202020204" pitchFamily="34" charset="0"/>
              </a:rPr>
              <a:t>(iii) Section 9 of the MMDR Act statutorily regulates the right of a Lessor to receive consideration in the form of royalty from the Lessee for removing or carrying away minerals from the leased area.</a:t>
            </a:r>
          </a:p>
          <a:p>
            <a:pPr marL="0" indent="0" algn="just">
              <a:buNone/>
            </a:pPr>
            <a:r>
              <a:rPr lang="en-US" sz="1600" dirty="0">
                <a:latin typeface="Arial" panose="020B0604020202020204" pitchFamily="34" charset="0"/>
                <a:cs typeface="Arial" panose="020B0604020202020204" pitchFamily="34" charset="0"/>
              </a:rPr>
              <a:t>(iv) The legislative power to tax mineral rights vests with the State Legislatures. The Parliament does not have legislative competence to tax mineral rights under Entry 54 of List I, being a general entry. Since the power to tax mineral rights is enumerated in Entry 50 of List II, Parliament cannot use its residuary powers with respect to that subject matter.</a:t>
            </a:r>
          </a:p>
          <a:p>
            <a:pPr marL="0" indent="0" algn="just">
              <a:buNone/>
            </a:pPr>
            <a:r>
              <a:rPr lang="en-US" sz="1600" dirty="0">
                <a:latin typeface="Arial" panose="020B0604020202020204" pitchFamily="34" charset="0"/>
                <a:cs typeface="Arial" panose="020B0604020202020204" pitchFamily="34" charset="0"/>
              </a:rPr>
              <a:t>(v) The State Legislatures have legal competence under Article 246, read with Entry 49 of List II to tax lands which comprise of mines and quarries. Mineral bearing land falls within the description of ‘land’ under Entry 49, List II.</a:t>
            </a:r>
          </a:p>
          <a:p>
            <a:pPr marL="0" indent="0" algn="just">
              <a:buNone/>
            </a:pPr>
            <a:r>
              <a:rPr lang="en-US" sz="1600" dirty="0">
                <a:latin typeface="Arial" panose="020B0604020202020204" pitchFamily="34" charset="0"/>
                <a:cs typeface="Arial" panose="020B0604020202020204" pitchFamily="34" charset="0"/>
              </a:rPr>
              <a:t>(vi) The yield of mineral bearing land in terms of the quantity of mineral produced or the royalty can be used as a measure to tax the land under Entry 49, List II.</a:t>
            </a:r>
            <a:endParaRPr lang="en-IN"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534908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6AFFE8-26AD-78C2-1705-701B20CD7D6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761F1B0-3198-471D-CEB3-0592953B7EFF}"/>
              </a:ext>
            </a:extLst>
          </p:cNvPr>
          <p:cNvSpPr>
            <a:spLocks noGrp="1"/>
          </p:cNvSpPr>
          <p:nvPr>
            <p:ph type="title"/>
          </p:nvPr>
        </p:nvSpPr>
        <p:spPr/>
        <p:txBody>
          <a:bodyPr/>
          <a:lstStyle/>
          <a:p>
            <a:r>
              <a:rPr lang="en-US" dirty="0"/>
              <a:t>Is it the End of the Story?</a:t>
            </a:r>
            <a:endParaRPr lang="en-IN" dirty="0"/>
          </a:p>
        </p:txBody>
      </p:sp>
      <p:sp>
        <p:nvSpPr>
          <p:cNvPr id="3" name="Content Placeholder 2">
            <a:extLst>
              <a:ext uri="{FF2B5EF4-FFF2-40B4-BE49-F238E27FC236}">
                <a16:creationId xmlns:a16="http://schemas.microsoft.com/office/drawing/2014/main" id="{D438606A-5AFD-710D-8A1B-E155E56C43CD}"/>
              </a:ext>
            </a:extLst>
          </p:cNvPr>
          <p:cNvSpPr>
            <a:spLocks noGrp="1"/>
          </p:cNvSpPr>
          <p:nvPr>
            <p:ph idx="1"/>
          </p:nvPr>
        </p:nvSpPr>
        <p:spPr>
          <a:xfrm>
            <a:off x="451339" y="2036618"/>
            <a:ext cx="11289322" cy="4630615"/>
          </a:xfrm>
        </p:spPr>
        <p:txBody>
          <a:bodyPr>
            <a:noAutofit/>
          </a:bodyPr>
          <a:lstStyle/>
          <a:p>
            <a:pPr marL="0" indent="0" algn="just">
              <a:buNone/>
            </a:pPr>
            <a:endParaRPr lang="en-US" dirty="0">
              <a:latin typeface="Arial" panose="020B0604020202020204" pitchFamily="34" charset="0"/>
              <a:cs typeface="Arial" panose="020B0604020202020204" pitchFamily="34" charset="0"/>
            </a:endParaRPr>
          </a:p>
          <a:p>
            <a:pPr marL="0" indent="0" algn="just">
              <a:buNone/>
            </a:pPr>
            <a:r>
              <a:rPr lang="en-US" dirty="0">
                <a:latin typeface="Arial" panose="020B0604020202020204" pitchFamily="34" charset="0"/>
                <a:cs typeface="Arial" panose="020B0604020202020204" pitchFamily="34" charset="0"/>
              </a:rPr>
              <a:t>If royalty is a consideration paid by the lessee to the State for enjoyment of mineral rights and State alone has the power under Entry 49, State List, Seventh Schedule, to tax the same, can there be a levy of GST under Article 246A?</a:t>
            </a:r>
          </a:p>
          <a:p>
            <a:pPr marL="0" indent="0" algn="just">
              <a:buNone/>
            </a:pPr>
            <a:r>
              <a:rPr lang="en-US" dirty="0">
                <a:latin typeface="Arial" panose="020B0604020202020204" pitchFamily="34" charset="0"/>
                <a:cs typeface="Arial" panose="020B0604020202020204" pitchFamily="34" charset="0"/>
              </a:rPr>
              <a:t>The broader question is when mineral rights have been identified as ‘land’ and the measure of tax on such land could be through royalty and the entire subject of tax is land and the tax is only under Entry 49, State List, can it still be a supply of service for the purpose of levy of GST?</a:t>
            </a:r>
          </a:p>
          <a:p>
            <a:pPr marL="0" indent="0" algn="just">
              <a:buNone/>
            </a:pPr>
            <a:r>
              <a:rPr lang="en-US" dirty="0">
                <a:latin typeface="Arial" panose="020B0604020202020204" pitchFamily="34" charset="0"/>
                <a:cs typeface="Arial" panose="020B0604020202020204" pitchFamily="34" charset="0"/>
              </a:rPr>
              <a:t>Applicability of Notification No. 14/2017 – CTR ? - shall be treated neither as a supply of goods nor a supply of service - “Services by way of any activity in relation to a function entrusted to a Panchayat under article 43G of the Constitution 2[or to a Municipality under article 243W of the Constitution.</a:t>
            </a:r>
          </a:p>
          <a:p>
            <a:pPr marL="0" indent="0" algn="just">
              <a:buNone/>
            </a:pPr>
            <a:r>
              <a:rPr lang="en-US" sz="1600" b="0" i="1" dirty="0">
                <a:solidFill>
                  <a:srgbClr val="222222"/>
                </a:solidFill>
                <a:effectLst/>
                <a:latin typeface="Lato" panose="020F0502020204030203" pitchFamily="34" charset="0"/>
              </a:rPr>
              <a:t>Entry 49, List II, Seventh Schedule, Constitution of India deals with “taxes on lands and building”. Entry 50, List II, Seventh Schedule, Constitution of India deals with taxation of mineral rights subject to limitations imposed by Parliament of India relating to mineral development.</a:t>
            </a:r>
          </a:p>
          <a:p>
            <a:pPr marL="0" indent="0" algn="just">
              <a:buNone/>
            </a:pPr>
            <a:r>
              <a:rPr lang="en-US" sz="1600" i="1" dirty="0">
                <a:solidFill>
                  <a:srgbClr val="222222"/>
                </a:solidFill>
                <a:latin typeface="Lato" panose="020F0502020204030203" pitchFamily="34" charset="0"/>
              </a:rPr>
              <a:t>Entry 54. List I, Seventh Schedule, Constitution of India Regulation of mines and mineral development to the extent to which such regulation and development under the control of the Union is declared by Parliament by law to be expedient in the public interest.</a:t>
            </a:r>
            <a:endParaRPr lang="en-IN" sz="1600" i="1" dirty="0">
              <a:solidFill>
                <a:srgbClr val="222222"/>
              </a:solidFill>
              <a:latin typeface="Lato" panose="020F0502020204030203" pitchFamily="34" charset="0"/>
            </a:endParaRPr>
          </a:p>
        </p:txBody>
      </p:sp>
    </p:spTree>
    <p:extLst>
      <p:ext uri="{BB962C8B-B14F-4D97-AF65-F5344CB8AC3E}">
        <p14:creationId xmlns:p14="http://schemas.microsoft.com/office/powerpoint/2010/main" val="20686114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Image result for thank you"/>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9363" y="39130"/>
            <a:ext cx="10212108" cy="5495926"/>
          </a:xfrm>
          <a:prstGeom prst="rect">
            <a:avLst/>
          </a:prstGeom>
          <a:ln>
            <a:noFill/>
          </a:ln>
          <a:effectLst>
            <a:softEdge rad="6350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769183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F9C9D"/>
      </a:accent5>
      <a:accent6>
        <a:srgbClr val="9E5E9B"/>
      </a:accent6>
      <a:hlink>
        <a:srgbClr val="58C1BA"/>
      </a:hlink>
      <a:folHlink>
        <a:srgbClr val="9DFFCB"/>
      </a:folHlink>
    </a:clrScheme>
    <a:fontScheme name="Ion Boardroom">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EC7F02AD-9687-440F-A9DF-FAA6F22270D7}"/>
    </a:ext>
  </a:extLst>
</a:theme>
</file>

<file path=ppt/theme/theme2.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
  <TotalTime>1569</TotalTime>
  <Words>2570</Words>
  <Application>Microsoft Office PowerPoint</Application>
  <PresentationFormat>Widescreen</PresentationFormat>
  <Paragraphs>90</Paragraphs>
  <Slides>13</Slides>
  <Notes>0</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13</vt:i4>
      </vt:variant>
    </vt:vector>
  </HeadingPairs>
  <TitlesOfParts>
    <vt:vector size="22" baseType="lpstr">
      <vt:lpstr>Arial</vt:lpstr>
      <vt:lpstr>Arial Narrow</vt:lpstr>
      <vt:lpstr>Century Gothic</vt:lpstr>
      <vt:lpstr>Lato</vt:lpstr>
      <vt:lpstr>PT Sans</vt:lpstr>
      <vt:lpstr>Verdana</vt:lpstr>
      <vt:lpstr>Wingdings 3</vt:lpstr>
      <vt:lpstr>Ion Boardroom</vt:lpstr>
      <vt:lpstr>Ion</vt:lpstr>
      <vt:lpstr>FINANCE BILL 2025</vt:lpstr>
      <vt:lpstr>Clause 88 : Insertion of new section 18A – CUSTOMS ACT 1962</vt:lpstr>
      <vt:lpstr>Clause 117/118 : Amendment of section 12/13</vt:lpstr>
      <vt:lpstr>Clause 119 : Amendment of section  Safari Retreats – Retreated </vt:lpstr>
      <vt:lpstr>Clause 119 : Amendment of section  Safari Retreats – Retreated </vt:lpstr>
      <vt:lpstr>Clause 121 : Amendment of section 34 – Credit Note</vt:lpstr>
      <vt:lpstr>Clause 127 : Insertion of new section 148A. – Track and Trace Mechanism</vt:lpstr>
      <vt:lpstr>Clause 127 : Insertion of new section 148A. – Track and Trace Mechanism</vt:lpstr>
      <vt:lpstr>NOTIFICATION NO. 05/2025-CENTRAL TAX (RATE)</vt:lpstr>
      <vt:lpstr>Input Service Distributor</vt:lpstr>
      <vt:lpstr>Royalty</vt:lpstr>
      <vt:lpstr>Is it the End of the Story?</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admin1</dc:creator>
  <cp:lastModifiedBy>Colin Rodrigues</cp:lastModifiedBy>
  <cp:revision>363</cp:revision>
  <dcterms:created xsi:type="dcterms:W3CDTF">2015-09-22T16:57:55Z</dcterms:created>
  <dcterms:modified xsi:type="dcterms:W3CDTF">2025-02-19T07:12:53Z</dcterms:modified>
</cp:coreProperties>
</file>